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09FB00-F4D1-6E4A-2E86-F0E75B9AB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D6A2832-96D0-E24F-BD73-F40862893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7FFBE5-FD72-5266-7559-90D87F608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2483-9AB4-4C95-9C25-D2240F28C4A5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E64C3D-8B46-8751-98EB-75934F6FD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E11CE5-AC71-48EE-15FD-7E232A65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22F0-E8F7-4382-98EF-D9F6AF080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055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69E234-22F9-A697-B2BF-DB37A121F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0276380-4DFB-E9B5-0F04-0815D535A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0310E9-28C9-25B3-E4F7-5DD186B69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2483-9AB4-4C95-9C25-D2240F28C4A5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E03822-FF37-3150-CE0F-097EA8979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8B3760-C302-8898-304B-BDE4750E3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22F0-E8F7-4382-98EF-D9F6AF080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09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4347580-5EB5-84E5-F1B0-663CA250C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D7414D6-E4E5-0E88-761F-C9CDDE9A3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02A549-BE01-57CF-A22F-D074941CA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2483-9AB4-4C95-9C25-D2240F28C4A5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399DF1-8522-421F-1ECE-7534DE3FC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B12A00-4CC8-9D76-D626-45A84695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22F0-E8F7-4382-98EF-D9F6AF080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325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7EB315-3A08-42B1-10AF-02EF1CEDA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B2B325-CAF9-81DE-179E-BF10EA3D1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907129-18C0-57E8-3B6B-1B7713A4E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2483-9AB4-4C95-9C25-D2240F28C4A5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2300B7-5D38-AFD3-762C-7F4EB4EF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39D82F-368B-1FD3-8AEC-520DC867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22F0-E8F7-4382-98EF-D9F6AF080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56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0B73A5-D337-76C4-8BFD-2631C5B4C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196B9BA-9D62-68A4-DF60-A1D9C91CB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EB970C-E8B3-4533-6AD6-22F3DDE75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2483-9AB4-4C95-9C25-D2240F28C4A5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CD8F5C-397A-06A8-7062-568E711D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F25CE6-C0D9-437B-84C4-8A6F30DF5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22F0-E8F7-4382-98EF-D9F6AF080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34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012AE5-538A-86AA-5624-04487503A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4255AC-D5B6-0AEA-CBCE-DAEE36F89C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D24E524-ADA0-220F-6848-1E0A3D732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9DAB9A-EDB5-E9C0-2F69-9E01314C4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2483-9AB4-4C95-9C25-D2240F28C4A5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7479771-72CB-EA2A-DFB4-6D6CDE9EE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1770964-72F9-F75C-87AC-83AF536D2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22F0-E8F7-4382-98EF-D9F6AF080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20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2634AD-9283-4388-3D24-A4FBDCB40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4E6D2BC-8552-E361-1403-578A4BE22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6C68AA8-79B1-369B-8DEF-CAE9D6FB5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213E0D8-7393-4C19-6E08-91CB17BC4E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ED47B4B-8C2B-BC76-3056-F946790087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1E063E7-E114-5184-10E9-6F0669815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2483-9AB4-4C95-9C25-D2240F28C4A5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088357E-5A2A-398C-5B0D-B65C67C11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A30DB1C-4B64-EDC8-4436-83FF28C3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22F0-E8F7-4382-98EF-D9F6AF080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87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4832BB-09D9-4EFF-7C5D-A22451CE8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C71FD0E-5E94-9295-E3CF-76CD91664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2483-9AB4-4C95-9C25-D2240F28C4A5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41EF3BC-6368-81EB-0A70-DF3004BAB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A31DB42-43E8-62B5-2A40-F8CFBD342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22F0-E8F7-4382-98EF-D9F6AF080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492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F4D6A01-6491-645F-33A4-B38311728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2483-9AB4-4C95-9C25-D2240F28C4A5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4991C32-D6D6-6650-8EC9-F56893882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51A969-88C3-9F55-2A5F-BA2E705D9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22F0-E8F7-4382-98EF-D9F6AF080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344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E5FAAD-516F-7951-A837-36357F1F3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500208-D046-88AB-6A00-889CE2395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B86C9DA-9E99-3755-1D73-A5420645E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EA1BD15-5330-918A-69A3-3B0EF7BAE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2483-9AB4-4C95-9C25-D2240F28C4A5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989B00-72C2-F94B-E0B6-1F055C5C6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B7D6008-7AA7-2277-C1E2-EBC53682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22F0-E8F7-4382-98EF-D9F6AF080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41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97F944-29D1-0A1D-3FC9-3FF10BA49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DF31231-1DFB-D66B-F90A-34A76C157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35C66DC-6C9A-37F7-5EFE-80337E84A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49BC122-C4F4-9124-F4F8-0CF1E71D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2483-9AB4-4C95-9C25-D2240F28C4A5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9C38F8-C0D1-D3DF-4D21-956EF58FC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B3A1B1-AF0C-2247-4841-B1F0D12FB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22F0-E8F7-4382-98EF-D9F6AF080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29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0C650E2-486E-FAE7-1066-1930DADB9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EBA206A-0B71-B667-B4CB-798FD9A5E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ADA13F-B6E5-A192-90A9-6B1CE4BB08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B2483-9AB4-4C95-9C25-D2240F28C4A5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2E8F1A-6850-EBDB-73B7-5997AE574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A201E3-EDAB-6771-DA0F-9ED7AC1C3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D22F0-E8F7-4382-98EF-D9F6AF080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0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54D98D-C166-466A-79B6-4F9033AD3E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Nobel </a:t>
            </a:r>
            <a:r>
              <a:rPr lang="cs-CZ" dirty="0" err="1"/>
              <a:t>Prize</a:t>
            </a:r>
            <a:r>
              <a:rPr lang="cs-CZ" dirty="0"/>
              <a:t> in L</a:t>
            </a:r>
            <a:r>
              <a:rPr lang="nb-NO" dirty="0"/>
              <a:t>iterature</a:t>
            </a:r>
            <a:br>
              <a:rPr lang="cs-CZ" dirty="0"/>
            </a:br>
            <a:r>
              <a:rPr lang="nb-NO" dirty="0"/>
              <a:t> 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30A1783-91D7-2A5C-1F18-B7637B268F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Doc. PhDr. Miluše Juříčková, CSc.</a:t>
            </a:r>
          </a:p>
        </p:txBody>
      </p:sp>
    </p:spTree>
    <p:extLst>
      <p:ext uri="{BB962C8B-B14F-4D97-AF65-F5344CB8AC3E}">
        <p14:creationId xmlns:p14="http://schemas.microsoft.com/office/powerpoint/2010/main" val="70172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D5E03D-33A3-1E9A-C69B-4EEFFE739D9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 dirty="0"/>
              <a:t>Tomas Transtr</a:t>
            </a:r>
            <a:r>
              <a:rPr lang="de-DE" dirty="0" err="1"/>
              <a:t>ömer</a:t>
            </a:r>
            <a:r>
              <a:rPr lang="cs-CZ" dirty="0"/>
              <a:t> (1931 – 2015)</a:t>
            </a:r>
          </a:p>
        </p:txBody>
      </p:sp>
      <p:pic>
        <p:nvPicPr>
          <p:cNvPr id="1026" name="Picture 2" descr="Tomas Tranströmer - Le Castor Astral">
            <a:extLst>
              <a:ext uri="{FF2B5EF4-FFF2-40B4-BE49-F238E27FC236}">
                <a16:creationId xmlns:a16="http://schemas.microsoft.com/office/drawing/2014/main" id="{DF1F8E34-D5B9-1C03-DCEF-1C30C8AF7A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74" y="2006248"/>
            <a:ext cx="372298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0C7A64F-BD83-5075-A42C-F6F446EFE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164" y="2657685"/>
            <a:ext cx="2903716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722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DADC9C-A974-8998-0311-2FE14BA42A0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 err="1"/>
              <a:t>Bertha</a:t>
            </a:r>
            <a:r>
              <a:rPr lang="cs-CZ" dirty="0"/>
              <a:t> von </a:t>
            </a:r>
            <a:r>
              <a:rPr lang="cs-CZ" dirty="0" err="1"/>
              <a:t>Suttner</a:t>
            </a:r>
            <a:r>
              <a:rPr lang="cs-CZ" dirty="0"/>
              <a:t> (1841 – 1914)</a:t>
            </a:r>
            <a:br>
              <a:rPr lang="cs-CZ" dirty="0"/>
            </a:br>
            <a:r>
              <a:rPr lang="cs-CZ" dirty="0"/>
              <a:t>not </a:t>
            </a:r>
            <a:r>
              <a:rPr lang="cs-CZ" dirty="0" err="1"/>
              <a:t>literature</a:t>
            </a:r>
            <a:r>
              <a:rPr lang="cs-CZ" dirty="0"/>
              <a:t>: </a:t>
            </a:r>
            <a:r>
              <a:rPr lang="cs-CZ" dirty="0" err="1"/>
              <a:t>Peace</a:t>
            </a:r>
            <a:r>
              <a:rPr lang="cs-CZ" dirty="0"/>
              <a:t> 1905</a:t>
            </a:r>
          </a:p>
        </p:txBody>
      </p:sp>
      <p:pic>
        <p:nvPicPr>
          <p:cNvPr id="2050" name="Picture 2" descr="Bertha von Suttner | 1965 | Briefmarken | Kunst und Kultur im Austria-Forum">
            <a:extLst>
              <a:ext uri="{FF2B5EF4-FFF2-40B4-BE49-F238E27FC236}">
                <a16:creationId xmlns:a16="http://schemas.microsoft.com/office/drawing/2014/main" id="{340BFFC7-1DF5-A8AA-F18E-92C0F08062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733" y="2268134"/>
            <a:ext cx="2590800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ertha von Suttner Haus – Alten- und Pflegeheim der Stadt Schwanenstadt">
            <a:extLst>
              <a:ext uri="{FF2B5EF4-FFF2-40B4-BE49-F238E27FC236}">
                <a16:creationId xmlns:a16="http://schemas.microsoft.com/office/drawing/2014/main" id="{29AF0FCD-AF90-D445-CF63-28A85CDB4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800" y="2268134"/>
            <a:ext cx="2880000" cy="395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605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F5B705-7318-F0CB-7D66-F9C74F5F0FD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de-DE" dirty="0"/>
              <a:t>Selma Lagerlöf</a:t>
            </a:r>
            <a:endParaRPr lang="cs-CZ" dirty="0"/>
          </a:p>
        </p:txBody>
      </p:sp>
      <p:pic>
        <p:nvPicPr>
          <p:cNvPr id="2054" name="Picture 6" descr="Selma Lagerlöf - Mårbacka">
            <a:extLst>
              <a:ext uri="{FF2B5EF4-FFF2-40B4-BE49-F238E27FC236}">
                <a16:creationId xmlns:a16="http://schemas.microsoft.com/office/drawing/2014/main" id="{3C032D7B-497C-45CA-381A-98DEE4CF06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91" y="1690688"/>
            <a:ext cx="3385199" cy="51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odrobnosti souvisejícího obrázku. The Wonderful Adventures of Nils by Selma Lagerlöf | Goodreads">
            <a:extLst>
              <a:ext uri="{FF2B5EF4-FFF2-40B4-BE49-F238E27FC236}">
                <a16:creationId xmlns:a16="http://schemas.microsoft.com/office/drawing/2014/main" id="{E79E6F3C-AB2F-D670-7228-63D037E35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681" y="2348089"/>
            <a:ext cx="3251250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691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4ADCE0-C6BF-8103-0601-85912A8AAEB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cs-CZ" dirty="0" err="1"/>
              <a:t>Knut</a:t>
            </a:r>
            <a:r>
              <a:rPr lang="cs-CZ" dirty="0"/>
              <a:t> </a:t>
            </a:r>
            <a:r>
              <a:rPr lang="cs-CZ" dirty="0" err="1"/>
              <a:t>Hamsun</a:t>
            </a:r>
            <a:r>
              <a:rPr lang="cs-CZ" dirty="0"/>
              <a:t> (1859 – 1952)</a:t>
            </a:r>
          </a:p>
        </p:txBody>
      </p:sp>
      <p:pic>
        <p:nvPicPr>
          <p:cNvPr id="4098" name="Picture 2" descr="Knut Hamsun Biography - Childhood, Life Achievements &amp; Timeline">
            <a:extLst>
              <a:ext uri="{FF2B5EF4-FFF2-40B4-BE49-F238E27FC236}">
                <a16:creationId xmlns:a16="http://schemas.microsoft.com/office/drawing/2014/main" id="{2E676DD1-5E48-9B69-DFB0-67505711C9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41537"/>
            <a:ext cx="522160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view: Hunger by Knut Hamsun – Thoughts on Papyrus">
            <a:extLst>
              <a:ext uri="{FF2B5EF4-FFF2-40B4-BE49-F238E27FC236}">
                <a16:creationId xmlns:a16="http://schemas.microsoft.com/office/drawing/2014/main" id="{B9EE5BF1-D0CB-623D-BC6A-B593A42E8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09" y="1246715"/>
            <a:ext cx="3868030" cy="56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036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5877F2-2C54-02D8-ECDF-1E35BBE996A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cs-CZ" dirty="0"/>
              <a:t>Sigrid </a:t>
            </a:r>
            <a:r>
              <a:rPr lang="cs-CZ" dirty="0" err="1"/>
              <a:t>Undset</a:t>
            </a:r>
            <a:r>
              <a:rPr lang="cs-CZ" dirty="0"/>
              <a:t> (1882 – 1949)</a:t>
            </a:r>
          </a:p>
        </p:txBody>
      </p:sp>
      <p:pic>
        <p:nvPicPr>
          <p:cNvPr id="5122" name="Picture 2" descr="Author sigrid undset 1882 1949 photo taken at bjerkebaek 30 7 1945 ...">
            <a:extLst>
              <a:ext uri="{FF2B5EF4-FFF2-40B4-BE49-F238E27FC236}">
                <a16:creationId xmlns:a16="http://schemas.microsoft.com/office/drawing/2014/main" id="{FC5ED7BB-07EA-4CB2-25CF-855136C463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50" y="1825625"/>
            <a:ext cx="321455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atherine of Siena by Sigrid Undset Paperback Book | eBay">
            <a:extLst>
              <a:ext uri="{FF2B5EF4-FFF2-40B4-BE49-F238E27FC236}">
                <a16:creationId xmlns:a16="http://schemas.microsoft.com/office/drawing/2014/main" id="{A9E4B460-10DE-A9B5-529B-358AC555B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969" y="1825625"/>
            <a:ext cx="3043106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he Master Of Hestviken Book 1 Part 1 Chapter 7 - YouTube">
            <a:extLst>
              <a:ext uri="{FF2B5EF4-FFF2-40B4-BE49-F238E27FC236}">
                <a16:creationId xmlns:a16="http://schemas.microsoft.com/office/drawing/2014/main" id="{35E6C5C0-B64E-6D9F-FA7B-FDDFA5448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435" y="2552414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185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B1863A-6840-D2F3-E8F9-DE001B8D1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103"/>
            <a:ext cx="10515600" cy="1325563"/>
          </a:xfrm>
          <a:solidFill>
            <a:srgbClr val="CC99FF"/>
          </a:solidFill>
        </p:spPr>
        <p:txBody>
          <a:bodyPr/>
          <a:lstStyle/>
          <a:p>
            <a:r>
              <a:rPr lang="cs-CZ" dirty="0"/>
              <a:t>Jon </a:t>
            </a:r>
            <a:r>
              <a:rPr lang="cs-CZ" dirty="0" err="1"/>
              <a:t>Fosse</a:t>
            </a:r>
            <a:r>
              <a:rPr lang="cs-CZ" dirty="0"/>
              <a:t>, </a:t>
            </a:r>
            <a:r>
              <a:rPr lang="cs-CZ" dirty="0" err="1"/>
              <a:t>born</a:t>
            </a:r>
            <a:r>
              <a:rPr lang="cs-CZ" dirty="0"/>
              <a:t> 1959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CC8F579-AB55-A5C9-8230-37FD839F52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029C9FF-D597-B9B2-DE78-D391F526A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354" y="2232291"/>
            <a:ext cx="4536000" cy="450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487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59</Words>
  <Application>Microsoft Office PowerPoint</Application>
  <PresentationFormat>Širokoúhlá obrazovka</PresentationFormat>
  <Paragraphs>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Nobel Prize in Literature  </vt:lpstr>
      <vt:lpstr>Tomas Tranströmer (1931 – 2015)</vt:lpstr>
      <vt:lpstr>Bertha von Suttner (1841 – 1914) not literature: Peace 1905</vt:lpstr>
      <vt:lpstr>Selma Lagerlöf</vt:lpstr>
      <vt:lpstr>Knut Hamsun (1859 – 1952)</vt:lpstr>
      <vt:lpstr>Sigrid Undset (1882 – 1949)</vt:lpstr>
      <vt:lpstr>Jon Fosse, born 1959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Miluše Juříčková</dc:creator>
  <cp:lastModifiedBy>Miluše Juříčková</cp:lastModifiedBy>
  <cp:revision>3</cp:revision>
  <dcterms:created xsi:type="dcterms:W3CDTF">2025-03-10T06:58:21Z</dcterms:created>
  <dcterms:modified xsi:type="dcterms:W3CDTF">2025-03-10T15:00:10Z</dcterms:modified>
</cp:coreProperties>
</file>