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60" r:id="rId4"/>
    <p:sldId id="261" r:id="rId5"/>
    <p:sldId id="262" r:id="rId6"/>
    <p:sldId id="263" r:id="rId7"/>
    <p:sldId id="279" r:id="rId8"/>
    <p:sldId id="264" r:id="rId9"/>
    <p:sldId id="266" r:id="rId10"/>
    <p:sldId id="267" r:id="rId11"/>
    <p:sldId id="280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lvl1pPr>
      <a:defRPr>
        <a:latin typeface="Book Antiqua"/>
        <a:ea typeface="Book Antiqua"/>
        <a:cs typeface="Book Antiqua"/>
        <a:sym typeface="Book Antiqua"/>
      </a:defRPr>
    </a:lvl1pPr>
    <a:lvl2pPr indent="457200">
      <a:defRPr>
        <a:latin typeface="Book Antiqua"/>
        <a:ea typeface="Book Antiqua"/>
        <a:cs typeface="Book Antiqua"/>
        <a:sym typeface="Book Antiqua"/>
      </a:defRPr>
    </a:lvl2pPr>
    <a:lvl3pPr indent="914400">
      <a:defRPr>
        <a:latin typeface="Book Antiqua"/>
        <a:ea typeface="Book Antiqua"/>
        <a:cs typeface="Book Antiqua"/>
        <a:sym typeface="Book Antiqua"/>
      </a:defRPr>
    </a:lvl3pPr>
    <a:lvl4pPr indent="1371600">
      <a:defRPr>
        <a:latin typeface="Book Antiqua"/>
        <a:ea typeface="Book Antiqua"/>
        <a:cs typeface="Book Antiqua"/>
        <a:sym typeface="Book Antiqua"/>
      </a:defRPr>
    </a:lvl4pPr>
    <a:lvl5pPr indent="1828800">
      <a:defRPr>
        <a:latin typeface="Book Antiqua"/>
        <a:ea typeface="Book Antiqua"/>
        <a:cs typeface="Book Antiqua"/>
        <a:sym typeface="Book Antiqua"/>
      </a:defRPr>
    </a:lvl5pPr>
    <a:lvl6pPr indent="2286000">
      <a:defRPr>
        <a:latin typeface="Book Antiqua"/>
        <a:ea typeface="Book Antiqua"/>
        <a:cs typeface="Book Antiqua"/>
        <a:sym typeface="Book Antiqua"/>
      </a:defRPr>
    </a:lvl6pPr>
    <a:lvl7pPr indent="2743200">
      <a:defRPr>
        <a:latin typeface="Book Antiqua"/>
        <a:ea typeface="Book Antiqua"/>
        <a:cs typeface="Book Antiqua"/>
        <a:sym typeface="Book Antiqua"/>
      </a:defRPr>
    </a:lvl7pPr>
    <a:lvl8pPr indent="3200400">
      <a:defRPr>
        <a:latin typeface="Book Antiqua"/>
        <a:ea typeface="Book Antiqua"/>
        <a:cs typeface="Book Antiqua"/>
        <a:sym typeface="Book Antiqua"/>
      </a:defRPr>
    </a:lvl8pPr>
    <a:lvl9pPr indent="3657600">
      <a:defRPr>
        <a:latin typeface="Book Antiqua"/>
        <a:ea typeface="Book Antiqua"/>
        <a:cs typeface="Book Antiqua"/>
        <a:sym typeface="Book Antiqu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Book Antiqua Bold"/>
          <a:ea typeface="Book Antiqua Bold"/>
          <a:cs typeface="Book Antiqua Bold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CE8CA"/>
          </a:solidFill>
        </a:fill>
      </a:tcStyle>
    </a:wholeTbl>
    <a:band2H>
      <a:tcTxStyle/>
      <a:tcStyle>
        <a:tcBdr/>
        <a:fill>
          <a:solidFill>
            <a:srgbClr val="FEF4E6"/>
          </a:solidFill>
        </a:fill>
      </a:tcStyle>
    </a:band2H>
    <a:firstCol>
      <a:tcTxStyle b="on" i="on">
        <a:font>
          <a:latin typeface="Book Antiqua Bold"/>
          <a:ea typeface="Book Antiqua Bold"/>
          <a:cs typeface="Book Antiqu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8C000"/>
          </a:solidFill>
        </a:fill>
      </a:tcStyle>
    </a:firstCol>
    <a:lastRow>
      <a:tcTxStyle b="on" i="on">
        <a:font>
          <a:latin typeface="Book Antiqua Bold"/>
          <a:ea typeface="Book Antiqua Bold"/>
          <a:cs typeface="Book Antiqu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8C000"/>
          </a:solidFill>
        </a:fill>
      </a:tcStyle>
    </a:lastRow>
    <a:firstRow>
      <a:tcTxStyle b="on" i="on">
        <a:font>
          <a:latin typeface="Book Antiqua Bold"/>
          <a:ea typeface="Book Antiqua Bold"/>
          <a:cs typeface="Book Antiqu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8C000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Book Antiqua Bold"/>
          <a:ea typeface="Book Antiqua Bold"/>
          <a:cs typeface="Book Antiqua Bold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CCCCA"/>
          </a:solidFill>
        </a:fill>
      </a:tcStyle>
    </a:wholeTbl>
    <a:band2H>
      <a:tcTxStyle/>
      <a:tcStyle>
        <a:tcBdr/>
        <a:fill>
          <a:solidFill>
            <a:srgbClr val="FEE7E6"/>
          </a:solidFill>
        </a:fill>
      </a:tcStyle>
    </a:band2H>
    <a:firstCol>
      <a:tcTxStyle b="on" i="on">
        <a:font>
          <a:latin typeface="Book Antiqua Bold"/>
          <a:ea typeface="Book Antiqua Bold"/>
          <a:cs typeface="Book Antiqu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83500"/>
          </a:solidFill>
        </a:fill>
      </a:tcStyle>
    </a:firstCol>
    <a:lastRow>
      <a:tcTxStyle b="on" i="on">
        <a:font>
          <a:latin typeface="Book Antiqua Bold"/>
          <a:ea typeface="Book Antiqua Bold"/>
          <a:cs typeface="Book Antiqu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83500"/>
          </a:solidFill>
        </a:fill>
      </a:tcStyle>
    </a:lastRow>
    <a:firstRow>
      <a:tcTxStyle b="on" i="on">
        <a:font>
          <a:latin typeface="Book Antiqua Bold"/>
          <a:ea typeface="Book Antiqua Bold"/>
          <a:cs typeface="Book Antiqu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83500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Book Antiqua Bold"/>
          <a:ea typeface="Book Antiqua Bold"/>
          <a:cs typeface="Book Antiqua Bold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0D1CA"/>
          </a:solidFill>
        </a:fill>
      </a:tcStyle>
    </a:wholeTbl>
    <a:band2H>
      <a:tcTxStyle/>
      <a:tcStyle>
        <a:tcBdr/>
        <a:fill>
          <a:solidFill>
            <a:srgbClr val="E9EAE7"/>
          </a:solidFill>
        </a:fill>
      </a:tcStyle>
    </a:band2H>
    <a:firstCol>
      <a:tcTxStyle b="on" i="on">
        <a:font>
          <a:latin typeface="Book Antiqua Bold"/>
          <a:ea typeface="Book Antiqua Bold"/>
          <a:cs typeface="Book Antiqu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86215"/>
          </a:solidFill>
        </a:fill>
      </a:tcStyle>
    </a:firstCol>
    <a:lastRow>
      <a:tcTxStyle b="on" i="on">
        <a:font>
          <a:latin typeface="Book Antiqua Bold"/>
          <a:ea typeface="Book Antiqua Bold"/>
          <a:cs typeface="Book Antiqu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86215"/>
          </a:solidFill>
        </a:fill>
      </a:tcStyle>
    </a:lastRow>
    <a:firstRow>
      <a:tcTxStyle b="on" i="on">
        <a:font>
          <a:latin typeface="Book Antiqua Bold"/>
          <a:ea typeface="Book Antiqua Bold"/>
          <a:cs typeface="Book Antiqu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86215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Book Antiqua Bold"/>
          <a:ea typeface="Book Antiqua Bold"/>
          <a:cs typeface="Book Antiqua Bold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Book Antiqua Bold"/>
          <a:ea typeface="Book Antiqua Bold"/>
          <a:cs typeface="Book Antiqua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8C000"/>
          </a:solidFill>
        </a:fill>
      </a:tcStyle>
    </a:firstCol>
    <a:lastRow>
      <a:tcTxStyle b="on" i="on">
        <a:font>
          <a:latin typeface="Book Antiqua Bold"/>
          <a:ea typeface="Book Antiqua Bold"/>
          <a:cs typeface="Book Antiqua Bold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Book Antiqua Bold"/>
          <a:ea typeface="Book Antiqua Bold"/>
          <a:cs typeface="Book Antiqua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8C000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Book Antiqua Bold"/>
          <a:ea typeface="Book Antiqua Bold"/>
          <a:cs typeface="Book Antiqua Bold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Book Antiqua Bold"/>
          <a:ea typeface="Book Antiqua Bold"/>
          <a:cs typeface="Book Antiqu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Book Antiqua Bold"/>
          <a:ea typeface="Book Antiqua Bold"/>
          <a:cs typeface="Book Antiqu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Book Antiqua Bold"/>
          <a:ea typeface="Book Antiqua Bold"/>
          <a:cs typeface="Book Antiqu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Book Antiqua Bold"/>
          <a:ea typeface="Book Antiqua Bold"/>
          <a:cs typeface="Book Antiqua 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Book Antiqua Bold"/>
          <a:ea typeface="Book Antiqua Bold"/>
          <a:cs typeface="Book Antiqua 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Book Antiqua Bold"/>
          <a:ea typeface="Book Antiqua Bold"/>
          <a:cs typeface="Book Antiqua 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Book Antiqua Bold"/>
          <a:ea typeface="Book Antiqua Bold"/>
          <a:cs typeface="Book Antiqua 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53" name="Shape 5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493776" y="2061971"/>
            <a:ext cx="7196329" cy="3184526"/>
          </a:xfrm>
          <a:prstGeom prst="rect">
            <a:avLst/>
          </a:prstGeom>
        </p:spPr>
        <p:txBody>
          <a:bodyPr anchor="b"/>
          <a:lstStyle>
            <a:lvl1pPr algn="l"/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800">
                <a:solidFill>
                  <a:srgbClr val="194431"/>
                </a:solidFill>
                <a:effectLst>
                  <a:outerShdw blurRad="50800" dist="25400" dir="2700000" rotWithShape="0">
                    <a:srgbClr val="FFFFFF">
                      <a:alpha val="40000"/>
                    </a:srgbClr>
                  </a:outerShdw>
                </a:effectLst>
              </a:rPr>
              <a:t>Click to edit Master title style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493776" y="5257800"/>
            <a:ext cx="7196329" cy="16002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SzTx/>
              <a:buFontTx/>
              <a:buNone/>
              <a:defRPr sz="1800">
                <a:solidFill>
                  <a:srgbClr val="194431"/>
                </a:solidFill>
                <a:effectLst>
                  <a:outerShdw blurRad="50800" dist="25400" dir="2700000" rotWithShape="0">
                    <a:srgbClr val="FFFFFF">
                      <a:alpha val="40000"/>
                    </a:srgbClr>
                  </a:outerShdw>
                </a:effectLst>
              </a:defRPr>
            </a:lvl1pPr>
          </a:lstStyle>
          <a:p>
            <a:pPr lvl="0">
              <a:defRPr>
                <a:solidFill>
                  <a:srgbClr val="000000"/>
                </a:solidFill>
                <a:effectLst/>
              </a:defRPr>
            </a:pPr>
            <a:r>
              <a:rPr>
                <a:solidFill>
                  <a:srgbClr val="194431"/>
                </a:solidFill>
                <a:effectLst>
                  <a:outerShdw blurRad="50800" dist="25400" dir="2700000" rotWithShape="0">
                    <a:srgbClr val="FFFFFF">
                      <a:alpha val="40000"/>
                    </a:srgbClr>
                  </a:outerShdw>
                </a:effectLst>
              </a:rPr>
              <a:t>Click to edit Master subtitle style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 Pictures with Caption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/>
          </p:cNvSpPr>
          <p:nvPr>
            <p:ph type="title"/>
          </p:nvPr>
        </p:nvSpPr>
        <p:spPr>
          <a:xfrm>
            <a:off x="608946" y="0"/>
            <a:ext cx="3250360" cy="2012950"/>
          </a:xfrm>
          <a:prstGeom prst="rect">
            <a:avLst/>
          </a:prstGeom>
        </p:spPr>
        <p:txBody>
          <a:bodyPr anchor="b"/>
          <a:lstStyle>
            <a:lvl1pPr>
              <a:defRPr sz="3600"/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600">
                <a:solidFill>
                  <a:srgbClr val="194431"/>
                </a:solidFill>
                <a:effectLst>
                  <a:outerShdw blurRad="50800" dist="25400" dir="2700000" rotWithShape="0">
                    <a:srgbClr val="FFFFFF">
                      <a:alpha val="40000"/>
                    </a:srgbClr>
                  </a:outerShdw>
                </a:effectLst>
              </a:rPr>
              <a:t>Click to edit Master title style</a:t>
            </a:r>
          </a:p>
        </p:txBody>
      </p:sp>
      <p:sp>
        <p:nvSpPr>
          <p:cNvPr id="42" name="Shape 42"/>
          <p:cNvSpPr>
            <a:spLocks noGrp="1"/>
          </p:cNvSpPr>
          <p:nvPr>
            <p:ph type="body" idx="1"/>
          </p:nvPr>
        </p:nvSpPr>
        <p:spPr>
          <a:xfrm>
            <a:off x="608946" y="2084389"/>
            <a:ext cx="3250360" cy="47736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spcBef>
                <a:spcPts val="600"/>
              </a:spcBef>
              <a:buSzTx/>
              <a:buFontTx/>
              <a:buNone/>
              <a:defRPr sz="1800">
                <a:solidFill>
                  <a:srgbClr val="194431"/>
                </a:solidFill>
                <a:effectLst>
                  <a:outerShdw blurRad="50800" dist="25400" dir="2700000" rotWithShape="0">
                    <a:srgbClr val="FFFFFF">
                      <a:alpha val="40000"/>
                    </a:srgbClr>
                  </a:outerShdw>
                </a:effectLst>
              </a:defRPr>
            </a:lvl1pPr>
          </a:lstStyle>
          <a:p>
            <a:pPr lvl="0">
              <a:defRPr>
                <a:solidFill>
                  <a:srgbClr val="000000"/>
                </a:solidFill>
                <a:effectLst/>
              </a:defRPr>
            </a:pPr>
            <a:r>
              <a:rPr>
                <a:solidFill>
                  <a:srgbClr val="194431"/>
                </a:solidFill>
                <a:effectLst>
                  <a:outerShdw blurRad="50800" dist="25400" dir="2700000" rotWithShape="0">
                    <a:srgbClr val="FFFFFF">
                      <a:alpha val="40000"/>
                    </a:srgbClr>
                  </a:outerShdw>
                </a:effectLst>
              </a:rPr>
              <a:t>Click to edit Master text styles</a:t>
            </a:r>
          </a:p>
        </p:txBody>
      </p:sp>
      <p:sp>
        <p:nvSpPr>
          <p:cNvPr id="43" name="Shape 43"/>
          <p:cNvSpPr>
            <a:spLocks noGrp="1"/>
          </p:cNvSpPr>
          <p:nvPr>
            <p:ph type="sldNum" sz="quarter" idx="2"/>
          </p:nvPr>
        </p:nvSpPr>
        <p:spPr>
          <a:xfrm>
            <a:off x="1967426" y="6404292"/>
            <a:ext cx="533401" cy="2692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94431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/>
          </p:cNvSpPr>
          <p:nvPr>
            <p:ph type="title"/>
          </p:nvPr>
        </p:nvSpPr>
        <p:spPr>
          <a:xfrm>
            <a:off x="765173" y="0"/>
            <a:ext cx="7612065" cy="1576574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800">
                <a:solidFill>
                  <a:srgbClr val="194431"/>
                </a:solidFill>
                <a:effectLst>
                  <a:outerShdw blurRad="50800" dist="25400" dir="2700000" rotWithShape="0">
                    <a:srgbClr val="FFFFFF">
                      <a:alpha val="40000"/>
                    </a:srgbClr>
                  </a:outerShdw>
                </a:effectLst>
              </a:rPr>
              <a:t>Click to edit Master title style</a:t>
            </a:r>
          </a:p>
        </p:txBody>
      </p:sp>
      <p:sp>
        <p:nvSpPr>
          <p:cNvPr id="46" name="Shape 46"/>
          <p:cNvSpPr>
            <a:spLocks noGrp="1"/>
          </p:cNvSpPr>
          <p:nvPr>
            <p:ph type="body" idx="1"/>
          </p:nvPr>
        </p:nvSpPr>
        <p:spPr>
          <a:xfrm>
            <a:off x="765175" y="2070846"/>
            <a:ext cx="7612065" cy="4787154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blurRad="63500" dist="50800" dir="2700000" rotWithShape="0">
                    <a:srgbClr val="000000">
                      <a:alpha val="50000"/>
                    </a:srgbClr>
                  </a:outerShdw>
                </a:effectLst>
              </a:rPr>
              <a:t>Click to edit Master text styles</a:t>
            </a: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blurRad="63500" dist="50800" dir="2700000" rotWithShape="0">
                    <a:srgbClr val="000000">
                      <a:alpha val="50000"/>
                    </a:srgbClr>
                  </a:outerShdw>
                </a:effectLst>
              </a:rPr>
              <a:t>Second level</a:t>
            </a: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blurRad="63500" dist="50800" dir="2700000" rotWithShape="0">
                    <a:srgbClr val="000000">
                      <a:alpha val="50000"/>
                    </a:srgbClr>
                  </a:outerShdw>
                </a:effectLst>
              </a:rPr>
              <a:t>Third level</a:t>
            </a: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blurRad="63500" dist="50800" dir="2700000" rotWithShape="0">
                    <a:srgbClr val="000000">
                      <a:alpha val="50000"/>
                    </a:srgbClr>
                  </a:outerShdw>
                </a:effectLst>
              </a:rPr>
              <a:t>Fourth level</a:t>
            </a: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blurRad="63500" dist="50800" dir="2700000" rotWithShape="0">
                    <a:srgbClr val="000000">
                      <a:alpha val="50000"/>
                    </a:srgbClr>
                  </a:outerShdw>
                </a:effectLst>
              </a:rPr>
              <a:t>Fifth level</a:t>
            </a:r>
          </a:p>
        </p:txBody>
      </p:sp>
      <p:sp>
        <p:nvSpPr>
          <p:cNvPr id="47" name="Shape 4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800">
                <a:solidFill>
                  <a:srgbClr val="194431"/>
                </a:solidFill>
                <a:effectLst>
                  <a:outerShdw blurRad="50800" dist="25400" dir="2700000" rotWithShape="0">
                    <a:srgbClr val="FFFFFF">
                      <a:alpha val="40000"/>
                    </a:srgbClr>
                  </a:outerShdw>
                </a:effectLst>
              </a:rPr>
              <a:t>Click to edit Master title style</a:t>
            </a:r>
          </a:p>
        </p:txBody>
      </p:sp>
      <p:sp>
        <p:nvSpPr>
          <p:cNvPr id="50" name="Shape 5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blurRad="63500" dist="50800" dir="2700000" rotWithShape="0">
                    <a:srgbClr val="000000">
                      <a:alpha val="50000"/>
                    </a:srgbClr>
                  </a:outerShdw>
                </a:effectLst>
              </a:rPr>
              <a:t>Click to edit Master text styles</a:t>
            </a: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blurRad="63500" dist="50800" dir="2700000" rotWithShape="0">
                    <a:srgbClr val="000000">
                      <a:alpha val="50000"/>
                    </a:srgbClr>
                  </a:outerShdw>
                </a:effectLst>
              </a:rPr>
              <a:t>Second level</a:t>
            </a: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blurRad="63500" dist="50800" dir="2700000" rotWithShape="0">
                    <a:srgbClr val="000000">
                      <a:alpha val="50000"/>
                    </a:srgbClr>
                  </a:outerShdw>
                </a:effectLst>
              </a:rPr>
              <a:t>Third level</a:t>
            </a: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blurRad="63500" dist="50800" dir="2700000" rotWithShape="0">
                    <a:srgbClr val="000000">
                      <a:alpha val="50000"/>
                    </a:srgbClr>
                  </a:outerShdw>
                </a:effectLst>
              </a:rPr>
              <a:t>Fourth level</a:t>
            </a: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blurRad="63500" dist="50800" dir="2700000" rotWithShape="0">
                    <a:srgbClr val="000000">
                      <a:alpha val="50000"/>
                    </a:srgbClr>
                  </a:outerShdw>
                </a:effectLst>
              </a:rPr>
              <a:t>Fifth level</a:t>
            </a:r>
          </a:p>
        </p:txBody>
      </p:sp>
      <p:sp>
        <p:nvSpPr>
          <p:cNvPr id="51" name="Shape 5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>
            <a:spLocks noGrp="1"/>
          </p:cNvSpPr>
          <p:nvPr>
            <p:ph type="title"/>
          </p:nvPr>
        </p:nvSpPr>
        <p:spPr>
          <a:xfrm>
            <a:off x="765173" y="0"/>
            <a:ext cx="7612065" cy="1576574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800">
                <a:solidFill>
                  <a:srgbClr val="194431"/>
                </a:solidFill>
                <a:effectLst>
                  <a:outerShdw blurRad="50800" dist="25400" dir="2700000" rotWithShape="0">
                    <a:srgbClr val="FFFFFF">
                      <a:alpha val="40000"/>
                    </a:srgbClr>
                  </a:outerShdw>
                </a:effectLst>
              </a:rPr>
              <a:t>Click to edit Master title style</a:t>
            </a:r>
          </a:p>
        </p:txBody>
      </p:sp>
      <p:sp>
        <p:nvSpPr>
          <p:cNvPr id="10" name="Shape 10"/>
          <p:cNvSpPr>
            <a:spLocks noGrp="1"/>
          </p:cNvSpPr>
          <p:nvPr>
            <p:ph type="body" idx="1"/>
          </p:nvPr>
        </p:nvSpPr>
        <p:spPr>
          <a:xfrm>
            <a:off x="765175" y="2070846"/>
            <a:ext cx="7612065" cy="4787154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blurRad="63500" dist="50800" dir="2700000" rotWithShape="0">
                    <a:srgbClr val="000000">
                      <a:alpha val="50000"/>
                    </a:srgbClr>
                  </a:outerShdw>
                </a:effectLst>
              </a:rPr>
              <a:t>Click to edit Master text styles</a:t>
            </a: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blurRad="63500" dist="50800" dir="2700000" rotWithShape="0">
                    <a:srgbClr val="000000">
                      <a:alpha val="50000"/>
                    </a:srgbClr>
                  </a:outerShdw>
                </a:effectLst>
              </a:rPr>
              <a:t>Second level</a:t>
            </a: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blurRad="63500" dist="50800" dir="2700000" rotWithShape="0">
                    <a:srgbClr val="000000">
                      <a:alpha val="50000"/>
                    </a:srgbClr>
                  </a:outerShdw>
                </a:effectLst>
              </a:rPr>
              <a:t>Third level</a:t>
            </a: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blurRad="63500" dist="50800" dir="2700000" rotWithShape="0">
                    <a:srgbClr val="000000">
                      <a:alpha val="50000"/>
                    </a:srgbClr>
                  </a:outerShdw>
                </a:effectLst>
              </a:rPr>
              <a:t>Fourth level</a:t>
            </a: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blurRad="63500" dist="50800" dir="2700000" rotWithShape="0">
                    <a:srgbClr val="000000">
                      <a:alpha val="50000"/>
                    </a:srgbClr>
                  </a:outerShdw>
                </a:effectLst>
              </a:rPr>
              <a:t>Fifth level</a:t>
            </a:r>
          </a:p>
        </p:txBody>
      </p:sp>
      <p:sp>
        <p:nvSpPr>
          <p:cNvPr id="11" name="Shape 1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 with Pictur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496889" y="2059828"/>
            <a:ext cx="7199311" cy="3184526"/>
          </a:xfrm>
          <a:prstGeom prst="rect">
            <a:avLst/>
          </a:prstGeom>
        </p:spPr>
        <p:txBody>
          <a:bodyPr anchor="b"/>
          <a:lstStyle>
            <a:lvl1pPr algn="l"/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800">
                <a:solidFill>
                  <a:srgbClr val="194431"/>
                </a:solidFill>
                <a:effectLst>
                  <a:outerShdw blurRad="50800" dist="25400" dir="2700000" rotWithShape="0">
                    <a:srgbClr val="FFFFFF">
                      <a:alpha val="40000"/>
                    </a:srgbClr>
                  </a:outerShdw>
                </a:effectLst>
              </a:rPr>
              <a:t>Click to edit Master title style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496887" y="5257800"/>
            <a:ext cx="7199313" cy="16002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SzTx/>
              <a:buFontTx/>
              <a:buNone/>
              <a:defRPr sz="1800">
                <a:solidFill>
                  <a:srgbClr val="194431"/>
                </a:solidFill>
                <a:effectLst>
                  <a:outerShdw blurRad="50800" dist="25400" dir="2700000" rotWithShape="0">
                    <a:srgbClr val="FFFFFF">
                      <a:alpha val="40000"/>
                    </a:srgbClr>
                  </a:outerShdw>
                </a:effectLst>
              </a:defRPr>
            </a:lvl1pPr>
          </a:lstStyle>
          <a:p>
            <a:pPr lvl="0">
              <a:defRPr>
                <a:solidFill>
                  <a:srgbClr val="000000"/>
                </a:solidFill>
                <a:effectLst/>
              </a:defRPr>
            </a:pPr>
            <a:r>
              <a:rPr>
                <a:solidFill>
                  <a:srgbClr val="194431"/>
                </a:solidFill>
                <a:effectLst>
                  <a:outerShdw blurRad="50800" dist="25400" dir="2700000" rotWithShape="0">
                    <a:srgbClr val="FFFFFF">
                      <a:alpha val="40000"/>
                    </a:srgbClr>
                  </a:outerShdw>
                </a:effectLst>
              </a:rPr>
              <a:t>Click to edit Master subtitle style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xfrm>
            <a:off x="765175" y="522194"/>
            <a:ext cx="7612064" cy="3076576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800">
                <a:solidFill>
                  <a:srgbClr val="194431"/>
                </a:solidFill>
                <a:effectLst>
                  <a:outerShdw blurRad="50800" dist="25400" dir="2700000" rotWithShape="0">
                    <a:srgbClr val="FFFFFF">
                      <a:alpha val="40000"/>
                    </a:srgbClr>
                  </a:outerShdw>
                </a:effectLst>
              </a:rPr>
              <a:t>Click to edit Master title style</a:t>
            </a:r>
          </a:p>
        </p:txBody>
      </p:sp>
      <p:sp>
        <p:nvSpPr>
          <p:cNvPr id="17" name="Shape 17"/>
          <p:cNvSpPr>
            <a:spLocks noGrp="1"/>
          </p:cNvSpPr>
          <p:nvPr>
            <p:ph type="body" idx="1"/>
          </p:nvPr>
        </p:nvSpPr>
        <p:spPr>
          <a:xfrm>
            <a:off x="765175" y="3617259"/>
            <a:ext cx="7612064" cy="321468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SzTx/>
              <a:buFontTx/>
              <a:buNone/>
              <a:defRPr sz="1800">
                <a:solidFill>
                  <a:srgbClr val="194431"/>
                </a:solidFill>
                <a:effectLst>
                  <a:outerShdw blurRad="50800" dist="25400" dir="2700000" rotWithShape="0">
                    <a:srgbClr val="FFFFFF">
                      <a:alpha val="40000"/>
                    </a:srgbClr>
                  </a:outerShdw>
                </a:effectLst>
              </a:defRPr>
            </a:lvl1pPr>
          </a:lstStyle>
          <a:p>
            <a:pPr lvl="0">
              <a:defRPr>
                <a:solidFill>
                  <a:srgbClr val="000000"/>
                </a:solidFill>
                <a:effectLst/>
              </a:defRPr>
            </a:pPr>
            <a:r>
              <a:rPr>
                <a:solidFill>
                  <a:srgbClr val="194431"/>
                </a:solidFill>
                <a:effectLst>
                  <a:outerShdw blurRad="50800" dist="25400" dir="2700000" rotWithShape="0">
                    <a:srgbClr val="FFFFFF">
                      <a:alpha val="40000"/>
                    </a:srgbClr>
                  </a:outerShdw>
                </a:effectLst>
              </a:rPr>
              <a:t>Click to edit Master text styles</a:t>
            </a:r>
          </a:p>
        </p:txBody>
      </p:sp>
      <p:sp>
        <p:nvSpPr>
          <p:cNvPr id="18" name="Shape 1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xfrm>
            <a:off x="765173" y="0"/>
            <a:ext cx="7612065" cy="1576574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800">
                <a:solidFill>
                  <a:srgbClr val="194431"/>
                </a:solidFill>
                <a:effectLst>
                  <a:outerShdw blurRad="50800" dist="25400" dir="2700000" rotWithShape="0">
                    <a:srgbClr val="FFFFFF">
                      <a:alpha val="40000"/>
                    </a:srgbClr>
                  </a:outerShdw>
                </a:effectLst>
              </a:rPr>
              <a:t>Click to edit Master title style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xfrm>
            <a:off x="765175" y="2084388"/>
            <a:ext cx="3657600" cy="4773613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 marL="723194" indent="-373944">
              <a:defRPr sz="2000"/>
            </a:lvl2pPr>
            <a:lvl3pPr marL="1073855" indent="-388055">
              <a:defRPr sz="2000"/>
            </a:lvl3pPr>
            <a:lvl4pPr marL="1408994" indent="-373944">
              <a:defRPr sz="2000"/>
            </a:lvl4pPr>
            <a:lvl5pPr marL="1759655" indent="-388055">
              <a:defRPr sz="2000"/>
            </a:lvl5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000">
                <a:solidFill>
                  <a:srgbClr val="FFFFFF"/>
                </a:solidFill>
                <a:effectLst>
                  <a:outerShdw blurRad="63500" dist="50800" dir="2700000" rotWithShape="0">
                    <a:srgbClr val="000000">
                      <a:alpha val="50000"/>
                    </a:srgbClr>
                  </a:outerShdw>
                </a:effectLst>
              </a:rPr>
              <a:t>Click to edit Master text styles</a:t>
            </a: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2000">
                <a:solidFill>
                  <a:srgbClr val="FFFFFF"/>
                </a:solidFill>
                <a:effectLst>
                  <a:outerShdw blurRad="63500" dist="50800" dir="2700000" rotWithShape="0">
                    <a:srgbClr val="000000">
                      <a:alpha val="50000"/>
                    </a:srgbClr>
                  </a:outerShdw>
                </a:effectLst>
              </a:rPr>
              <a:t>Second level</a:t>
            </a: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2000">
                <a:solidFill>
                  <a:srgbClr val="FFFFFF"/>
                </a:solidFill>
                <a:effectLst>
                  <a:outerShdw blurRad="63500" dist="50800" dir="2700000" rotWithShape="0">
                    <a:srgbClr val="000000">
                      <a:alpha val="50000"/>
                    </a:srgbClr>
                  </a:outerShdw>
                </a:effectLst>
              </a:rPr>
              <a:t>Third level</a:t>
            </a: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2000">
                <a:solidFill>
                  <a:srgbClr val="FFFFFF"/>
                </a:solidFill>
                <a:effectLst>
                  <a:outerShdw blurRad="63500" dist="50800" dir="2700000" rotWithShape="0">
                    <a:srgbClr val="000000">
                      <a:alpha val="50000"/>
                    </a:srgbClr>
                  </a:outerShdw>
                </a:effectLst>
              </a:rPr>
              <a:t>Fourth level</a:t>
            </a: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2000">
                <a:solidFill>
                  <a:srgbClr val="FFFFFF"/>
                </a:solidFill>
                <a:effectLst>
                  <a:outerShdw blurRad="63500" dist="50800" dir="2700000" rotWithShape="0">
                    <a:srgbClr val="000000">
                      <a:alpha val="50000"/>
                    </a:srgbClr>
                  </a:outerShdw>
                </a:effectLst>
              </a:rPr>
              <a:t>Fifth level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title"/>
          </p:nvPr>
        </p:nvSpPr>
        <p:spPr>
          <a:xfrm>
            <a:off x="765173" y="63314"/>
            <a:ext cx="7612065" cy="1449946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800">
                <a:solidFill>
                  <a:srgbClr val="194431"/>
                </a:solidFill>
                <a:effectLst>
                  <a:outerShdw blurRad="50800" dist="25400" dir="2700000" rotWithShape="0">
                    <a:srgbClr val="FFFFFF">
                      <a:alpha val="40000"/>
                    </a:srgbClr>
                  </a:outerShdw>
                </a:effectLst>
              </a:rPr>
              <a:t>Click to edit Master title style</a:t>
            </a:r>
          </a:p>
        </p:txBody>
      </p:sp>
      <p:sp>
        <p:nvSpPr>
          <p:cNvPr id="25" name="Shape 25"/>
          <p:cNvSpPr>
            <a:spLocks noGrp="1"/>
          </p:cNvSpPr>
          <p:nvPr>
            <p:ph type="body" idx="1"/>
          </p:nvPr>
        </p:nvSpPr>
        <p:spPr>
          <a:xfrm>
            <a:off x="765173" y="1513259"/>
            <a:ext cx="3657601" cy="125179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SzTx/>
              <a:buFontTx/>
              <a:buNone/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FFFFFF"/>
                </a:solidFill>
                <a:effectLst>
                  <a:outerShdw blurRad="63500" dist="50800" dir="2700000" rotWithShape="0">
                    <a:srgbClr val="000000">
                      <a:alpha val="50000"/>
                    </a:srgbClr>
                  </a:outerShdw>
                </a:effectLst>
              </a:rPr>
              <a:t>Click to edit Master text styles</a:t>
            </a:r>
          </a:p>
        </p:txBody>
      </p:sp>
      <p:sp>
        <p:nvSpPr>
          <p:cNvPr id="26" name="Shape 2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/>
          </p:cNvSpPr>
          <p:nvPr>
            <p:ph type="title"/>
          </p:nvPr>
        </p:nvSpPr>
        <p:spPr>
          <a:xfrm>
            <a:off x="608946" y="0"/>
            <a:ext cx="3250360" cy="2012950"/>
          </a:xfrm>
          <a:prstGeom prst="rect">
            <a:avLst/>
          </a:prstGeom>
        </p:spPr>
        <p:txBody>
          <a:bodyPr anchor="b"/>
          <a:lstStyle>
            <a:lvl1pPr>
              <a:defRPr sz="3600"/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600">
                <a:solidFill>
                  <a:srgbClr val="194431"/>
                </a:solidFill>
                <a:effectLst>
                  <a:outerShdw blurRad="50800" dist="25400" dir="2700000" rotWithShape="0">
                    <a:srgbClr val="FFFFFF">
                      <a:alpha val="40000"/>
                    </a:srgbClr>
                  </a:outerShdw>
                </a:effectLst>
              </a:rPr>
              <a:t>Click to edit Master title style</a:t>
            </a:r>
          </a:p>
        </p:txBody>
      </p:sp>
      <p:sp>
        <p:nvSpPr>
          <p:cNvPr id="34" name="Shape 34"/>
          <p:cNvSpPr>
            <a:spLocks noGrp="1"/>
          </p:cNvSpPr>
          <p:nvPr>
            <p:ph type="body" idx="1"/>
          </p:nvPr>
        </p:nvSpPr>
        <p:spPr>
          <a:xfrm>
            <a:off x="4495800" y="381000"/>
            <a:ext cx="4149725" cy="64770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blurRad="63500" dist="50800" dir="2700000" rotWithShape="0">
                    <a:srgbClr val="000000">
                      <a:alpha val="50000"/>
                    </a:srgbClr>
                  </a:outerShdw>
                </a:effectLst>
              </a:rPr>
              <a:t>Click to edit Master text styles</a:t>
            </a: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blurRad="63500" dist="50800" dir="2700000" rotWithShape="0">
                    <a:srgbClr val="000000">
                      <a:alpha val="50000"/>
                    </a:srgbClr>
                  </a:outerShdw>
                </a:effectLst>
              </a:rPr>
              <a:t>Second level</a:t>
            </a: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blurRad="63500" dist="50800" dir="2700000" rotWithShape="0">
                    <a:srgbClr val="000000">
                      <a:alpha val="50000"/>
                    </a:srgbClr>
                  </a:outerShdw>
                </a:effectLst>
              </a:rPr>
              <a:t>Third level</a:t>
            </a: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blurRad="63500" dist="50800" dir="2700000" rotWithShape="0">
                    <a:srgbClr val="000000">
                      <a:alpha val="50000"/>
                    </a:srgbClr>
                  </a:outerShdw>
                </a:effectLst>
              </a:rPr>
              <a:t>Fourth level</a:t>
            </a: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blurRad="63500" dist="50800" dir="2700000" rotWithShape="0">
                    <a:srgbClr val="000000">
                      <a:alpha val="50000"/>
                    </a:srgbClr>
                  </a:outerShdw>
                </a:effectLst>
              </a:rPr>
              <a:t>Fifth level</a:t>
            </a:r>
          </a:p>
        </p:txBody>
      </p:sp>
      <p:sp>
        <p:nvSpPr>
          <p:cNvPr id="35" name="Shape 35"/>
          <p:cNvSpPr>
            <a:spLocks noGrp="1"/>
          </p:cNvSpPr>
          <p:nvPr>
            <p:ph type="sldNum" sz="quarter" idx="2"/>
          </p:nvPr>
        </p:nvSpPr>
        <p:spPr>
          <a:xfrm>
            <a:off x="1967426" y="6404292"/>
            <a:ext cx="533401" cy="2692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94431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/>
          </p:cNvSpPr>
          <p:nvPr>
            <p:ph type="title"/>
          </p:nvPr>
        </p:nvSpPr>
        <p:spPr>
          <a:xfrm>
            <a:off x="765175" y="2552700"/>
            <a:ext cx="7612064" cy="2814638"/>
          </a:xfrm>
          <a:prstGeom prst="rect">
            <a:avLst/>
          </a:prstGeom>
        </p:spPr>
        <p:txBody>
          <a:bodyPr anchor="b"/>
          <a:lstStyle>
            <a:lvl1pPr>
              <a:defRPr sz="4400">
                <a:solidFill>
                  <a:srgbClr val="FFFFFF"/>
                </a:solidFill>
                <a:effectLst>
                  <a:outerShdw blurRad="63500" dist="50800" dir="2700000" rotWithShape="0">
                    <a:srgbClr val="000000">
                      <a:alpha val="50000"/>
                    </a:srgbClr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400">
                <a:solidFill>
                  <a:srgbClr val="FFFFFF"/>
                </a:solidFill>
                <a:effectLst>
                  <a:outerShdw blurRad="63500" dist="50800" dir="2700000" rotWithShape="0">
                    <a:srgbClr val="000000">
                      <a:alpha val="50000"/>
                    </a:srgbClr>
                  </a:outerShdw>
                </a:effectLst>
              </a:rPr>
              <a:t>Click to edit Master title style</a:t>
            </a:r>
          </a:p>
        </p:txBody>
      </p:sp>
      <p:sp>
        <p:nvSpPr>
          <p:cNvPr id="38" name="Shape 38"/>
          <p:cNvSpPr>
            <a:spLocks noGrp="1"/>
          </p:cNvSpPr>
          <p:nvPr>
            <p:ph type="body" idx="1"/>
          </p:nvPr>
        </p:nvSpPr>
        <p:spPr>
          <a:xfrm>
            <a:off x="765175" y="5443537"/>
            <a:ext cx="7612064" cy="1414463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300"/>
              </a:spcBef>
              <a:buSzTx/>
              <a:buFontTx/>
              <a:buNone/>
              <a:defRPr sz="1800"/>
            </a:lvl1pPr>
          </a:lstStyle>
          <a:p>
            <a:pPr lvl="0">
              <a:defRPr>
                <a:solidFill>
                  <a:srgbClr val="000000"/>
                </a:solidFill>
                <a:effectLst/>
              </a:defRPr>
            </a:pPr>
            <a:r>
              <a:rPr>
                <a:solidFill>
                  <a:srgbClr val="FFFFFF"/>
                </a:solidFill>
                <a:effectLst>
                  <a:outerShdw blurRad="63500" dist="50800" dir="2700000" rotWithShape="0">
                    <a:srgbClr val="000000">
                      <a:alpha val="50000"/>
                    </a:srgbClr>
                  </a:outerShdw>
                </a:effectLst>
              </a:rPr>
              <a:t>Click to edit Master text styles</a:t>
            </a:r>
          </a:p>
        </p:txBody>
      </p:sp>
      <p:sp>
        <p:nvSpPr>
          <p:cNvPr id="39" name="Shape 3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7620000" y="0"/>
            <a:ext cx="1497107" cy="6724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800">
                <a:solidFill>
                  <a:srgbClr val="194431"/>
                </a:solidFill>
                <a:effectLst>
                  <a:outerShdw blurRad="50800" dist="25400" dir="2700000" rotWithShape="0">
                    <a:srgbClr val="FFFFFF">
                      <a:alpha val="40000"/>
                    </a:srgbClr>
                  </a:outerShdw>
                </a:effectLst>
              </a:rPr>
              <a:t>Click to edit Master title style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96887" y="457200"/>
            <a:ext cx="6513512" cy="6400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blurRad="63500" dist="50800" dir="2700000" rotWithShape="0">
                    <a:srgbClr val="000000">
                      <a:alpha val="50000"/>
                    </a:srgbClr>
                  </a:outerShdw>
                </a:effectLst>
              </a:rPr>
              <a:t>Click to edit Master text styles</a:t>
            </a: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blurRad="63500" dist="50800" dir="2700000" rotWithShape="0">
                    <a:srgbClr val="000000">
                      <a:alpha val="50000"/>
                    </a:srgbClr>
                  </a:outerShdw>
                </a:effectLst>
              </a:rPr>
              <a:t>Second level</a:t>
            </a: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blurRad="63500" dist="50800" dir="2700000" rotWithShape="0">
                    <a:srgbClr val="000000">
                      <a:alpha val="50000"/>
                    </a:srgbClr>
                  </a:outerShdw>
                </a:effectLst>
              </a:rPr>
              <a:t>Third level</a:t>
            </a: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blurRad="63500" dist="50800" dir="2700000" rotWithShape="0">
                    <a:srgbClr val="000000">
                      <a:alpha val="50000"/>
                    </a:srgbClr>
                  </a:outerShdw>
                </a:effectLst>
              </a:rPr>
              <a:t>Fourth level</a:t>
            </a: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blurRad="63500" dist="50800" dir="2700000" rotWithShape="0">
                    <a:srgbClr val="000000">
                      <a:alpha val="50000"/>
                    </a:srgbClr>
                  </a:outerShdw>
                </a:effectLst>
              </a:rPr>
              <a:t>Fifth level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4305300" y="6404292"/>
            <a:ext cx="533400" cy="2692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 spd="med"/>
  <p:txStyles>
    <p:titleStyle>
      <a:lvl1pPr algn="ctr">
        <a:defRPr sz="4800">
          <a:solidFill>
            <a:srgbClr val="194431"/>
          </a:solidFill>
          <a:effectLst>
            <a:outerShdw blurRad="50800" dist="25400" dir="2700000" rotWithShape="0">
              <a:srgbClr val="FFFFFF">
                <a:alpha val="40000"/>
              </a:srgbClr>
            </a:outerShdw>
          </a:effectLst>
          <a:latin typeface="Book Antiqua"/>
          <a:ea typeface="Book Antiqua"/>
          <a:cs typeface="Book Antiqua"/>
          <a:sym typeface="Book Antiqua"/>
        </a:defRPr>
      </a:lvl1pPr>
      <a:lvl2pPr algn="ctr">
        <a:defRPr sz="4800">
          <a:solidFill>
            <a:srgbClr val="194431"/>
          </a:solidFill>
          <a:effectLst>
            <a:outerShdw blurRad="50800" dist="25400" dir="2700000" rotWithShape="0">
              <a:srgbClr val="FFFFFF">
                <a:alpha val="40000"/>
              </a:srgbClr>
            </a:outerShdw>
          </a:effectLst>
          <a:latin typeface="Book Antiqua"/>
          <a:ea typeface="Book Antiqua"/>
          <a:cs typeface="Book Antiqua"/>
          <a:sym typeface="Book Antiqua"/>
        </a:defRPr>
      </a:lvl2pPr>
      <a:lvl3pPr algn="ctr">
        <a:defRPr sz="4800">
          <a:solidFill>
            <a:srgbClr val="194431"/>
          </a:solidFill>
          <a:effectLst>
            <a:outerShdw blurRad="50800" dist="25400" dir="2700000" rotWithShape="0">
              <a:srgbClr val="FFFFFF">
                <a:alpha val="40000"/>
              </a:srgbClr>
            </a:outerShdw>
          </a:effectLst>
          <a:latin typeface="Book Antiqua"/>
          <a:ea typeface="Book Antiqua"/>
          <a:cs typeface="Book Antiqua"/>
          <a:sym typeface="Book Antiqua"/>
        </a:defRPr>
      </a:lvl3pPr>
      <a:lvl4pPr algn="ctr">
        <a:defRPr sz="4800">
          <a:solidFill>
            <a:srgbClr val="194431"/>
          </a:solidFill>
          <a:effectLst>
            <a:outerShdw blurRad="50800" dist="25400" dir="2700000" rotWithShape="0">
              <a:srgbClr val="FFFFFF">
                <a:alpha val="40000"/>
              </a:srgbClr>
            </a:outerShdw>
          </a:effectLst>
          <a:latin typeface="Book Antiqua"/>
          <a:ea typeface="Book Antiqua"/>
          <a:cs typeface="Book Antiqua"/>
          <a:sym typeface="Book Antiqua"/>
        </a:defRPr>
      </a:lvl4pPr>
      <a:lvl5pPr algn="ctr">
        <a:defRPr sz="4800">
          <a:solidFill>
            <a:srgbClr val="194431"/>
          </a:solidFill>
          <a:effectLst>
            <a:outerShdw blurRad="50800" dist="25400" dir="2700000" rotWithShape="0">
              <a:srgbClr val="FFFFFF">
                <a:alpha val="40000"/>
              </a:srgbClr>
            </a:outerShdw>
          </a:effectLst>
          <a:latin typeface="Book Antiqua"/>
          <a:ea typeface="Book Antiqua"/>
          <a:cs typeface="Book Antiqua"/>
          <a:sym typeface="Book Antiqua"/>
        </a:defRPr>
      </a:lvl5pPr>
      <a:lvl6pPr algn="ctr">
        <a:defRPr sz="4800">
          <a:solidFill>
            <a:srgbClr val="194431"/>
          </a:solidFill>
          <a:effectLst>
            <a:outerShdw blurRad="50800" dist="25400" dir="2700000" rotWithShape="0">
              <a:srgbClr val="FFFFFF">
                <a:alpha val="40000"/>
              </a:srgbClr>
            </a:outerShdw>
          </a:effectLst>
          <a:latin typeface="Book Antiqua"/>
          <a:ea typeface="Book Antiqua"/>
          <a:cs typeface="Book Antiqua"/>
          <a:sym typeface="Book Antiqua"/>
        </a:defRPr>
      </a:lvl6pPr>
      <a:lvl7pPr algn="ctr">
        <a:defRPr sz="4800">
          <a:solidFill>
            <a:srgbClr val="194431"/>
          </a:solidFill>
          <a:effectLst>
            <a:outerShdw blurRad="50800" dist="25400" dir="2700000" rotWithShape="0">
              <a:srgbClr val="FFFFFF">
                <a:alpha val="40000"/>
              </a:srgbClr>
            </a:outerShdw>
          </a:effectLst>
          <a:latin typeface="Book Antiqua"/>
          <a:ea typeface="Book Antiqua"/>
          <a:cs typeface="Book Antiqua"/>
          <a:sym typeface="Book Antiqua"/>
        </a:defRPr>
      </a:lvl7pPr>
      <a:lvl8pPr algn="ctr">
        <a:defRPr sz="4800">
          <a:solidFill>
            <a:srgbClr val="194431"/>
          </a:solidFill>
          <a:effectLst>
            <a:outerShdw blurRad="50800" dist="25400" dir="2700000" rotWithShape="0">
              <a:srgbClr val="FFFFFF">
                <a:alpha val="40000"/>
              </a:srgbClr>
            </a:outerShdw>
          </a:effectLst>
          <a:latin typeface="Book Antiqua"/>
          <a:ea typeface="Book Antiqua"/>
          <a:cs typeface="Book Antiqua"/>
          <a:sym typeface="Book Antiqua"/>
        </a:defRPr>
      </a:lvl8pPr>
      <a:lvl9pPr algn="ctr">
        <a:defRPr sz="4800">
          <a:solidFill>
            <a:srgbClr val="194431"/>
          </a:solidFill>
          <a:effectLst>
            <a:outerShdw blurRad="50800" dist="25400" dir="2700000" rotWithShape="0">
              <a:srgbClr val="FFFFFF">
                <a:alpha val="40000"/>
              </a:srgbClr>
            </a:outerShdw>
          </a:effectLst>
          <a:latin typeface="Book Antiqua"/>
          <a:ea typeface="Book Antiqua"/>
          <a:cs typeface="Book Antiqua"/>
          <a:sym typeface="Book Antiqua"/>
        </a:defRPr>
      </a:lvl9pPr>
    </p:titleStyle>
    <p:bodyStyle>
      <a:lvl1pPr marL="342900" indent="-342900">
        <a:spcBef>
          <a:spcPts val="2000"/>
        </a:spcBef>
        <a:buSzPct val="100000"/>
        <a:buFont typeface="Wingdings 2"/>
        <a:buChar char="●"/>
        <a:defRPr sz="2400">
          <a:solidFill>
            <a:srgbClr val="FFFFFF"/>
          </a:solidFill>
          <a:effectLst>
            <a:outerShdw blurRad="63500" dist="50800" dir="2700000" rotWithShape="0">
              <a:srgbClr val="000000">
                <a:alpha val="50000"/>
              </a:srgbClr>
            </a:outerShdw>
          </a:effectLst>
          <a:latin typeface="Book Antiqua"/>
          <a:ea typeface="Book Antiqua"/>
          <a:cs typeface="Book Antiqua"/>
          <a:sym typeface="Book Antiqua"/>
        </a:defRPr>
      </a:lvl1pPr>
      <a:lvl2pPr marL="716395" indent="-367145">
        <a:spcBef>
          <a:spcPts val="2000"/>
        </a:spcBef>
        <a:buSzPct val="100000"/>
        <a:buFont typeface="Wingdings 2"/>
        <a:buChar char="●"/>
        <a:defRPr sz="2400">
          <a:solidFill>
            <a:srgbClr val="FFFFFF"/>
          </a:solidFill>
          <a:effectLst>
            <a:outerShdw blurRad="63500" dist="50800" dir="2700000" rotWithShape="0">
              <a:srgbClr val="000000">
                <a:alpha val="50000"/>
              </a:srgbClr>
            </a:outerShdw>
          </a:effectLst>
          <a:latin typeface="Book Antiqua"/>
          <a:ea typeface="Book Antiqua"/>
          <a:cs typeface="Book Antiqua"/>
          <a:sym typeface="Book Antiqua"/>
        </a:defRPr>
      </a:lvl2pPr>
      <a:lvl3pPr marL="1104900" indent="-419100">
        <a:spcBef>
          <a:spcPts val="2000"/>
        </a:spcBef>
        <a:buSzPct val="100000"/>
        <a:buFont typeface="Wingdings 2"/>
        <a:buChar char="●"/>
        <a:defRPr sz="2400">
          <a:solidFill>
            <a:srgbClr val="FFFFFF"/>
          </a:solidFill>
          <a:effectLst>
            <a:outerShdw blurRad="63500" dist="50800" dir="2700000" rotWithShape="0">
              <a:srgbClr val="000000">
                <a:alpha val="50000"/>
              </a:srgbClr>
            </a:outerShdw>
          </a:effectLst>
          <a:latin typeface="Book Antiqua"/>
          <a:ea typeface="Book Antiqua"/>
          <a:cs typeface="Book Antiqua"/>
          <a:sym typeface="Book Antiqua"/>
        </a:defRPr>
      </a:lvl3pPr>
      <a:lvl4pPr marL="1483783" indent="-448733">
        <a:spcBef>
          <a:spcPts val="2000"/>
        </a:spcBef>
        <a:buSzPct val="100000"/>
        <a:buFont typeface="Wingdings 2"/>
        <a:buChar char="●"/>
        <a:defRPr sz="2400">
          <a:solidFill>
            <a:srgbClr val="FFFFFF"/>
          </a:solidFill>
          <a:effectLst>
            <a:outerShdw blurRad="63500" dist="50800" dir="2700000" rotWithShape="0">
              <a:srgbClr val="000000">
                <a:alpha val="50000"/>
              </a:srgbClr>
            </a:outerShdw>
          </a:effectLst>
          <a:latin typeface="Book Antiqua"/>
          <a:ea typeface="Book Antiqua"/>
          <a:cs typeface="Book Antiqua"/>
          <a:sym typeface="Book Antiqua"/>
        </a:defRPr>
      </a:lvl4pPr>
      <a:lvl5pPr marL="1837266" indent="-465666">
        <a:spcBef>
          <a:spcPts val="2000"/>
        </a:spcBef>
        <a:buSzPct val="100000"/>
        <a:buFont typeface="Wingdings 2"/>
        <a:buChar char="●"/>
        <a:defRPr sz="2400">
          <a:solidFill>
            <a:srgbClr val="FFFFFF"/>
          </a:solidFill>
          <a:effectLst>
            <a:outerShdw blurRad="63500" dist="50800" dir="2700000" rotWithShape="0">
              <a:srgbClr val="000000">
                <a:alpha val="50000"/>
              </a:srgbClr>
            </a:outerShdw>
          </a:effectLst>
          <a:latin typeface="Book Antiqua"/>
          <a:ea typeface="Book Antiqua"/>
          <a:cs typeface="Book Antiqua"/>
          <a:sym typeface="Book Antiqua"/>
        </a:defRPr>
      </a:lvl5pPr>
      <a:lvl6pPr marL="2170642" indent="-459317">
        <a:spcBef>
          <a:spcPts val="2000"/>
        </a:spcBef>
        <a:buSzPct val="100000"/>
        <a:buFont typeface="Wingdings 2"/>
        <a:buChar char="●"/>
        <a:defRPr sz="2400">
          <a:solidFill>
            <a:srgbClr val="FFFFFF"/>
          </a:solidFill>
          <a:effectLst>
            <a:outerShdw blurRad="63500" dist="50800" dir="2700000" rotWithShape="0">
              <a:srgbClr val="000000">
                <a:alpha val="50000"/>
              </a:srgbClr>
            </a:outerShdw>
          </a:effectLst>
          <a:latin typeface="Book Antiqua"/>
          <a:ea typeface="Book Antiqua"/>
          <a:cs typeface="Book Antiqua"/>
          <a:sym typeface="Book Antiqua"/>
        </a:defRPr>
      </a:lvl6pPr>
      <a:lvl7pPr marL="2513542" indent="-459317">
        <a:spcBef>
          <a:spcPts val="2000"/>
        </a:spcBef>
        <a:buSzPct val="100000"/>
        <a:buFont typeface="Wingdings 2"/>
        <a:buChar char="●"/>
        <a:defRPr sz="2400">
          <a:solidFill>
            <a:srgbClr val="FFFFFF"/>
          </a:solidFill>
          <a:effectLst>
            <a:outerShdw blurRad="63500" dist="50800" dir="2700000" rotWithShape="0">
              <a:srgbClr val="000000">
                <a:alpha val="50000"/>
              </a:srgbClr>
            </a:outerShdw>
          </a:effectLst>
          <a:latin typeface="Book Antiqua"/>
          <a:ea typeface="Book Antiqua"/>
          <a:cs typeface="Book Antiqua"/>
          <a:sym typeface="Book Antiqua"/>
        </a:defRPr>
      </a:lvl7pPr>
      <a:lvl8pPr marL="2858029" indent="-459317">
        <a:spcBef>
          <a:spcPts val="2000"/>
        </a:spcBef>
        <a:buSzPct val="100000"/>
        <a:buFont typeface="Wingdings 2"/>
        <a:buChar char="●"/>
        <a:defRPr sz="2400">
          <a:solidFill>
            <a:srgbClr val="FFFFFF"/>
          </a:solidFill>
          <a:effectLst>
            <a:outerShdw blurRad="63500" dist="50800" dir="2700000" rotWithShape="0">
              <a:srgbClr val="000000">
                <a:alpha val="50000"/>
              </a:srgbClr>
            </a:outerShdw>
          </a:effectLst>
          <a:latin typeface="Book Antiqua"/>
          <a:ea typeface="Book Antiqua"/>
          <a:cs typeface="Book Antiqua"/>
          <a:sym typeface="Book Antiqua"/>
        </a:defRPr>
      </a:lvl8pPr>
      <a:lvl9pPr marL="3202517" indent="-459317">
        <a:spcBef>
          <a:spcPts val="2000"/>
        </a:spcBef>
        <a:buSzPct val="100000"/>
        <a:buFont typeface="Wingdings 2"/>
        <a:buChar char="●"/>
        <a:defRPr sz="2400">
          <a:solidFill>
            <a:srgbClr val="FFFFFF"/>
          </a:solidFill>
          <a:effectLst>
            <a:outerShdw blurRad="63500" dist="50800" dir="2700000" rotWithShape="0">
              <a:srgbClr val="000000">
                <a:alpha val="50000"/>
              </a:srgbClr>
            </a:outerShdw>
          </a:effectLst>
          <a:latin typeface="Book Antiqua"/>
          <a:ea typeface="Book Antiqua"/>
          <a:cs typeface="Book Antiqua"/>
          <a:sym typeface="Book Antiqua"/>
        </a:defRPr>
      </a:lvl9pPr>
    </p:bodyStyle>
    <p:otherStyle>
      <a:lvl1pPr algn="ctr">
        <a:defRPr sz="1200">
          <a:solidFill>
            <a:schemeClr val="tx1"/>
          </a:solidFill>
          <a:latin typeface="+mn-lt"/>
          <a:ea typeface="+mn-ea"/>
          <a:cs typeface="+mn-cs"/>
          <a:sym typeface="Book Antiqua"/>
        </a:defRPr>
      </a:lvl1pPr>
      <a:lvl2pPr indent="457200" algn="ctr">
        <a:defRPr sz="1200">
          <a:solidFill>
            <a:schemeClr val="tx1"/>
          </a:solidFill>
          <a:latin typeface="+mn-lt"/>
          <a:ea typeface="+mn-ea"/>
          <a:cs typeface="+mn-cs"/>
          <a:sym typeface="Book Antiqua"/>
        </a:defRPr>
      </a:lvl2pPr>
      <a:lvl3pPr indent="914400" algn="ctr">
        <a:defRPr sz="1200">
          <a:solidFill>
            <a:schemeClr val="tx1"/>
          </a:solidFill>
          <a:latin typeface="+mn-lt"/>
          <a:ea typeface="+mn-ea"/>
          <a:cs typeface="+mn-cs"/>
          <a:sym typeface="Book Antiqua"/>
        </a:defRPr>
      </a:lvl3pPr>
      <a:lvl4pPr indent="1371600" algn="ctr">
        <a:defRPr sz="1200">
          <a:solidFill>
            <a:schemeClr val="tx1"/>
          </a:solidFill>
          <a:latin typeface="+mn-lt"/>
          <a:ea typeface="+mn-ea"/>
          <a:cs typeface="+mn-cs"/>
          <a:sym typeface="Book Antiqua"/>
        </a:defRPr>
      </a:lvl4pPr>
      <a:lvl5pPr indent="1828800" algn="ctr">
        <a:defRPr sz="1200">
          <a:solidFill>
            <a:schemeClr val="tx1"/>
          </a:solidFill>
          <a:latin typeface="+mn-lt"/>
          <a:ea typeface="+mn-ea"/>
          <a:cs typeface="+mn-cs"/>
          <a:sym typeface="Book Antiqua"/>
        </a:defRPr>
      </a:lvl5pPr>
      <a:lvl6pPr indent="2286000" algn="ctr">
        <a:defRPr sz="1200">
          <a:solidFill>
            <a:schemeClr val="tx1"/>
          </a:solidFill>
          <a:latin typeface="+mn-lt"/>
          <a:ea typeface="+mn-ea"/>
          <a:cs typeface="+mn-cs"/>
          <a:sym typeface="Book Antiqua"/>
        </a:defRPr>
      </a:lvl6pPr>
      <a:lvl7pPr indent="2743200" algn="ctr">
        <a:defRPr sz="1200">
          <a:solidFill>
            <a:schemeClr val="tx1"/>
          </a:solidFill>
          <a:latin typeface="+mn-lt"/>
          <a:ea typeface="+mn-ea"/>
          <a:cs typeface="+mn-cs"/>
          <a:sym typeface="Book Antiqua"/>
        </a:defRPr>
      </a:lvl7pPr>
      <a:lvl8pPr indent="3200400" algn="ctr">
        <a:defRPr sz="1200">
          <a:solidFill>
            <a:schemeClr val="tx1"/>
          </a:solidFill>
          <a:latin typeface="+mn-lt"/>
          <a:ea typeface="+mn-ea"/>
          <a:cs typeface="+mn-cs"/>
          <a:sym typeface="Book Antiqua"/>
        </a:defRPr>
      </a:lvl8pPr>
      <a:lvl9pPr indent="3657600" algn="ctr">
        <a:defRPr sz="1200">
          <a:solidFill>
            <a:schemeClr val="tx1"/>
          </a:solidFill>
          <a:latin typeface="+mn-lt"/>
          <a:ea typeface="+mn-ea"/>
          <a:cs typeface="+mn-cs"/>
          <a:sym typeface="Book Antiqu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muni.cz/o-univerzite/fakulty-a-pracoviste/rady-a-komise/eticka-komise-pro-vyzkum/" TargetMode="External"/><Relationship Id="rId3" Type="http://schemas.openxmlformats.org/officeDocument/2006/relationships/hyperlink" Target="https://is.muni.cz/auth/do/rect/metodika/VaV/vyzkum/etika/vzor_souhlas_s_ucasti_ve_vyzkumu_vc._osobnich_udaju_dospeli_STUDENT_v09022020.docx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kuk.muni.cz/animace/eiz/pdf.php?file=publikacni_etika/citace.pdf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NULL" TargetMode="External"/><Relationship Id="rId3" Type="http://schemas.openxmlformats.org/officeDocument/2006/relationships/image" Target="../media/image8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/>
          </p:cNvSpPr>
          <p:nvPr>
            <p:ph type="title"/>
          </p:nvPr>
        </p:nvSpPr>
        <p:spPr>
          <a:xfrm>
            <a:off x="493775" y="3090259"/>
            <a:ext cx="7196330" cy="1640062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800">
                <a:solidFill>
                  <a:srgbClr val="194431"/>
                </a:solidFill>
                <a:effectLst>
                  <a:outerShdw blurRad="50800" dist="25400" dir="2700000" rotWithShape="0">
                    <a:srgbClr val="FFFFFF">
                      <a:alpha val="40000"/>
                    </a:srgbClr>
                  </a:outerShdw>
                </a:effectLst>
              </a:rPr>
              <a:t>Etické aspekty výzkumu v psychologii</a:t>
            </a:r>
          </a:p>
        </p:txBody>
      </p:sp>
      <p:sp>
        <p:nvSpPr>
          <p:cNvPr id="56" name="Shape 56"/>
          <p:cNvSpPr>
            <a:spLocks noGrp="1"/>
          </p:cNvSpPr>
          <p:nvPr>
            <p:ph type="body" idx="1"/>
          </p:nvPr>
        </p:nvSpPr>
        <p:spPr>
          <a:xfrm>
            <a:off x="493775" y="5257799"/>
            <a:ext cx="7196330" cy="987554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/>
          </p:cNvSpPr>
          <p:nvPr>
            <p:ph type="title"/>
          </p:nvPr>
        </p:nvSpPr>
        <p:spPr>
          <a:xfrm>
            <a:off x="765173" y="79468"/>
            <a:ext cx="7612065" cy="141763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800">
                <a:solidFill>
                  <a:srgbClr val="194431"/>
                </a:solidFill>
                <a:effectLst>
                  <a:outerShdw blurRad="50800" dist="25400" dir="2700000" rotWithShape="0">
                    <a:srgbClr val="FFFFFF">
                      <a:alpha val="40000"/>
                    </a:srgbClr>
                  </a:outerShdw>
                </a:effectLst>
              </a:rPr>
              <a:t>Informovaný souhlas</a:t>
            </a:r>
          </a:p>
        </p:txBody>
      </p:sp>
      <p:sp>
        <p:nvSpPr>
          <p:cNvPr id="105" name="Shape 105"/>
          <p:cNvSpPr>
            <a:spLocks noGrp="1"/>
          </p:cNvSpPr>
          <p:nvPr>
            <p:ph type="body" idx="1"/>
          </p:nvPr>
        </p:nvSpPr>
        <p:spPr>
          <a:xfrm>
            <a:off x="765174" y="2070846"/>
            <a:ext cx="7612066" cy="4182036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32613" lvl="0" indent="-332613" defTabSz="886968">
              <a:spcBef>
                <a:spcPts val="19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328" dirty="0" smtClean="0">
                <a:solidFill>
                  <a:srgbClr val="FFFFFF"/>
                </a:solidFill>
                <a:effectLst>
                  <a:outerShdw blurRad="61595" dist="49276" dir="2700000" rotWithShape="0">
                    <a:srgbClr val="000000">
                      <a:alpha val="50000"/>
                    </a:srgbClr>
                  </a:outerShdw>
                </a:effectLst>
              </a:rPr>
              <a:t>údaje </a:t>
            </a:r>
            <a:r>
              <a:rPr sz="2328" dirty="0">
                <a:solidFill>
                  <a:srgbClr val="FFFFFF"/>
                </a:solidFill>
                <a:effectLst>
                  <a:outerShdw blurRad="61595" dist="49276" dir="2700000" rotWithShape="0">
                    <a:srgbClr val="000000">
                      <a:alpha val="50000"/>
                    </a:srgbClr>
                  </a:outerShdw>
                </a:effectLst>
              </a:rPr>
              <a:t>o </a:t>
            </a:r>
            <a:r>
              <a:rPr sz="2328" u="sng" dirty="0">
                <a:solidFill>
                  <a:srgbClr val="FFFFFF"/>
                </a:solidFill>
                <a:effectLst>
                  <a:outerShdw blurRad="61595" dist="49276" dir="2700000" rotWithShape="0">
                    <a:srgbClr val="000000">
                      <a:alpha val="50000"/>
                    </a:srgbClr>
                  </a:outerShdw>
                </a:effectLst>
              </a:rPr>
              <a:t>všech rizicích spojených s účastí</a:t>
            </a:r>
          </a:p>
          <a:p>
            <a:pPr marL="332613" lvl="0" indent="-332613" defTabSz="886968">
              <a:spcBef>
                <a:spcPts val="19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328" dirty="0">
                <a:solidFill>
                  <a:srgbClr val="FFFFFF"/>
                </a:solidFill>
                <a:effectLst>
                  <a:outerShdw blurRad="61595" dist="49276" dir="2700000" rotWithShape="0">
                    <a:srgbClr val="000000">
                      <a:alpha val="50000"/>
                    </a:srgbClr>
                  </a:outerShdw>
                </a:effectLst>
              </a:rPr>
              <a:t>údaje o kompenzaci vynaložené námahy a času</a:t>
            </a:r>
          </a:p>
          <a:p>
            <a:pPr marL="332613" lvl="0" indent="-332613" defTabSz="886968">
              <a:spcBef>
                <a:spcPts val="19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328" dirty="0">
                <a:solidFill>
                  <a:srgbClr val="FFFFFF"/>
                </a:solidFill>
                <a:effectLst>
                  <a:outerShdw blurRad="61595" dist="49276" dir="2700000" rotWithShape="0">
                    <a:srgbClr val="000000">
                      <a:alpha val="50000"/>
                    </a:srgbClr>
                  </a:outerShdw>
                </a:effectLst>
              </a:rPr>
              <a:t>kontakty na výzkumníky a kontrolní orgány</a:t>
            </a:r>
          </a:p>
          <a:p>
            <a:pPr marL="332613" lvl="0" indent="-332613" defTabSz="886968">
              <a:spcBef>
                <a:spcPts val="19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328" dirty="0">
                <a:solidFill>
                  <a:srgbClr val="FFFFFF"/>
                </a:solidFill>
                <a:effectLst>
                  <a:outerShdw blurRad="61595" dist="49276" dir="2700000" rotWithShape="0">
                    <a:srgbClr val="000000">
                      <a:alpha val="50000"/>
                    </a:srgbClr>
                  </a:outerShdw>
                </a:effectLst>
              </a:rPr>
              <a:t>údaje o debriefingu</a:t>
            </a:r>
          </a:p>
          <a:p>
            <a:pPr marL="332613" lvl="0" indent="-332613" defTabSz="886968">
              <a:spcBef>
                <a:spcPts val="19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328" dirty="0">
                <a:solidFill>
                  <a:srgbClr val="FFFFFF"/>
                </a:solidFill>
                <a:effectLst>
                  <a:outerShdw blurRad="61595" dist="49276" dir="2700000" rotWithShape="0">
                    <a:srgbClr val="000000">
                      <a:alpha val="50000"/>
                    </a:srgbClr>
                  </a:outerShdw>
                </a:effectLst>
              </a:rPr>
              <a:t>údaje o využití dat a výsledků </a:t>
            </a:r>
            <a:r>
              <a:rPr lang="cs-CZ" sz="2328" dirty="0" smtClean="0">
                <a:solidFill>
                  <a:srgbClr val="FFFFFF"/>
                </a:solidFill>
                <a:effectLst>
                  <a:outerShdw blurRad="61595" dist="49276" dir="2700000" rotWithShape="0">
                    <a:srgbClr val="000000">
                      <a:alpha val="50000"/>
                    </a:srgbClr>
                  </a:outerShdw>
                </a:effectLst>
              </a:rPr>
              <a:t>(včetně souhlasu se zpracováním osobních údajů)</a:t>
            </a:r>
            <a:endParaRPr sz="2328" dirty="0">
              <a:solidFill>
                <a:srgbClr val="FFFFFF"/>
              </a:solidFill>
              <a:effectLst>
                <a:outerShdw blurRad="61595" dist="49276" dir="2700000" rotWithShape="0">
                  <a:srgbClr val="000000">
                    <a:alpha val="50000"/>
                  </a:srgbClr>
                </a:outerShdw>
              </a:effectLst>
            </a:endParaRPr>
          </a:p>
          <a:p>
            <a:pPr marL="332613" lvl="0" indent="-332613" defTabSz="886968">
              <a:spcBef>
                <a:spcPts val="19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328" dirty="0">
                <a:solidFill>
                  <a:srgbClr val="FFFFFF"/>
                </a:solidFill>
                <a:effectLst>
                  <a:outerShdw blurRad="61595" dist="49276" dir="2700000" rotWithShape="0">
                    <a:srgbClr val="000000">
                      <a:alpha val="50000"/>
                    </a:srgbClr>
                  </a:outerShdw>
                </a:effectLst>
              </a:rPr>
              <a:t>potencionální přínos </a:t>
            </a:r>
            <a:r>
              <a:rPr sz="2328" dirty="0" smtClean="0">
                <a:solidFill>
                  <a:srgbClr val="FFFFFF"/>
                </a:solidFill>
                <a:effectLst>
                  <a:outerShdw blurRad="61595" dist="49276" dir="2700000" rotWithShape="0">
                    <a:srgbClr val="000000">
                      <a:alpha val="50000"/>
                    </a:srgbClr>
                  </a:outerShdw>
                </a:effectLst>
              </a:rPr>
              <a:t>výzkum</a:t>
            </a:r>
            <a:r>
              <a:rPr lang="cs-CZ" sz="2328" dirty="0" smtClean="0">
                <a:solidFill>
                  <a:srgbClr val="FFFFFF"/>
                </a:solidFill>
                <a:effectLst>
                  <a:outerShdw blurRad="61595" dist="49276" dir="2700000" rotWithShape="0">
                    <a:srgbClr val="000000">
                      <a:alpha val="50000"/>
                    </a:srgbClr>
                  </a:outerShdw>
                </a:effectLst>
              </a:rPr>
              <a:t>u </a:t>
            </a:r>
            <a:endParaRPr lang="cs-CZ" sz="2328" dirty="0" smtClean="0">
              <a:solidFill>
                <a:schemeClr val="bg1"/>
              </a:solidFill>
              <a:effectLst>
                <a:outerShdw blurRad="61595" dist="49276" dir="2700000" rotWithShape="0">
                  <a:srgbClr val="000000">
                    <a:alpha val="50000"/>
                  </a:srgbClr>
                </a:outerShdw>
              </a:effectLst>
            </a:endParaRPr>
          </a:p>
          <a:p>
            <a:pPr marL="332613" lvl="0" indent="-332613" defTabSz="886968">
              <a:spcBef>
                <a:spcPts val="19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lang="cs-CZ" sz="2328" dirty="0" smtClean="0">
                <a:solidFill>
                  <a:schemeClr val="bg1"/>
                </a:solidFill>
                <a:effectLst>
                  <a:outerShdw blurRad="61595" dist="49276" dir="2700000" rotWithShape="0">
                    <a:srgbClr val="000000">
                      <a:alpha val="50000"/>
                    </a:srgbClr>
                  </a:outerShdw>
                </a:effectLst>
              </a:rPr>
              <a:t>zprostředkování výsledků výzkumu účastníkům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Vzor souhlasu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  <a:hlinkClick r:id="rId2"/>
              </a:rPr>
              <a:t>Etická komise pro výzkum MU</a:t>
            </a:r>
            <a:endParaRPr lang="cs-CZ" dirty="0" smtClean="0">
              <a:solidFill>
                <a:schemeClr val="bg1"/>
              </a:solidFill>
            </a:endParaRPr>
          </a:p>
          <a:p>
            <a:pPr fontAlgn="t"/>
            <a:r>
              <a:rPr lang="cs-CZ" u="sng" dirty="0">
                <a:solidFill>
                  <a:schemeClr val="bg1"/>
                </a:solidFill>
                <a:effectLst/>
                <a:hlinkClick r:id="rId3"/>
              </a:rPr>
              <a:t>Souhlas s účastí ve výzkumu a zpracováním osobních údajů pro výzkum prováděný studenty</a:t>
            </a:r>
            <a:endParaRPr lang="cs-CZ" dirty="0">
              <a:solidFill>
                <a:schemeClr val="bg1"/>
              </a:solidFill>
              <a:effectLst/>
            </a:endParaRP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928000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/>
          </p:cNvSpPr>
          <p:nvPr>
            <p:ph type="title"/>
          </p:nvPr>
        </p:nvSpPr>
        <p:spPr>
          <a:xfrm>
            <a:off x="765173" y="79468"/>
            <a:ext cx="7612065" cy="141763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800">
                <a:solidFill>
                  <a:srgbClr val="194431"/>
                </a:solidFill>
                <a:effectLst>
                  <a:outerShdw blurRad="50800" dist="25400" dir="2700000" rotWithShape="0">
                    <a:srgbClr val="FFFFFF">
                      <a:alpha val="40000"/>
                    </a:srgbClr>
                  </a:outerShdw>
                </a:effectLst>
              </a:rPr>
              <a:t>Důvěrnost informací</a:t>
            </a:r>
          </a:p>
        </p:txBody>
      </p:sp>
      <p:sp>
        <p:nvSpPr>
          <p:cNvPr id="108" name="Shape 108"/>
          <p:cNvSpPr>
            <a:spLocks noGrp="1"/>
          </p:cNvSpPr>
          <p:nvPr>
            <p:ph type="body" idx="1"/>
          </p:nvPr>
        </p:nvSpPr>
        <p:spPr>
          <a:xfrm>
            <a:off x="765174" y="2070846"/>
            <a:ext cx="7612066" cy="4182036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 dirty="0">
                <a:solidFill>
                  <a:srgbClr val="FFFFFF"/>
                </a:solidFill>
                <a:effectLst>
                  <a:outerShdw blurRad="63500" dist="50800" dir="2700000" rotWithShape="0">
                    <a:srgbClr val="000000">
                      <a:alpha val="50000"/>
                    </a:srgbClr>
                  </a:outerShdw>
                </a:effectLst>
              </a:rPr>
              <a:t>všechny informace brány jako důvěrné, pokud není dohodnuto předem jinak</a:t>
            </a: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 dirty="0">
                <a:solidFill>
                  <a:srgbClr val="FFFFFF"/>
                </a:solidFill>
                <a:effectLst>
                  <a:outerShdw blurRad="63500" dist="50800" dir="2700000" rotWithShape="0">
                    <a:srgbClr val="000000">
                      <a:alpha val="50000"/>
                    </a:srgbClr>
                  </a:outerShdw>
                </a:effectLst>
              </a:rPr>
              <a:t>znemožnit identifikaci účastníků při publikaci výsledků</a:t>
            </a: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 dirty="0">
                <a:solidFill>
                  <a:srgbClr val="FFFFFF"/>
                </a:solidFill>
                <a:effectLst>
                  <a:outerShdw blurRad="63500" dist="50800" dir="2700000" rotWithShape="0">
                    <a:srgbClr val="000000">
                      <a:alpha val="50000"/>
                    </a:srgbClr>
                  </a:outerShdw>
                </a:effectLst>
              </a:rPr>
              <a:t>možné narušení práva na důvěrnost sdělení – upozornit předem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title"/>
          </p:nvPr>
        </p:nvSpPr>
        <p:spPr>
          <a:xfrm>
            <a:off x="765173" y="79468"/>
            <a:ext cx="7612065" cy="141763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800">
                <a:solidFill>
                  <a:srgbClr val="194431"/>
                </a:solidFill>
                <a:effectLst>
                  <a:outerShdw blurRad="50800" dist="25400" dir="2700000" rotWithShape="0">
                    <a:srgbClr val="FFFFFF">
                      <a:alpha val="40000"/>
                    </a:srgbClr>
                  </a:outerShdw>
                </a:effectLst>
              </a:rPr>
              <a:t>Poskytování rad</a:t>
            </a:r>
          </a:p>
        </p:txBody>
      </p:sp>
      <p:sp>
        <p:nvSpPr>
          <p:cNvPr id="111" name="Shape 111"/>
          <p:cNvSpPr>
            <a:spLocks noGrp="1"/>
          </p:cNvSpPr>
          <p:nvPr>
            <p:ph type="body" idx="1"/>
          </p:nvPr>
        </p:nvSpPr>
        <p:spPr>
          <a:xfrm>
            <a:off x="765174" y="2070846"/>
            <a:ext cx="7612066" cy="4182036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blurRad="63500" dist="50800" dir="2700000" rotWithShape="0">
                    <a:srgbClr val="000000">
                      <a:alpha val="50000"/>
                    </a:srgbClr>
                  </a:outerShdw>
                </a:effectLst>
              </a:rPr>
              <a:t>někdy intervence součástí výzkumu</a:t>
            </a: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blurRad="63500" dist="50800" dir="2700000" rotWithShape="0">
                    <a:srgbClr val="000000">
                      <a:alpha val="50000"/>
                    </a:srgbClr>
                  </a:outerShdw>
                </a:effectLst>
              </a:rPr>
              <a:t>jindy se objeví problém, kterého si účastník nemusí být vědom a který intervenci vyžaduje</a:t>
            </a: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blurRad="63500" dist="50800" dir="2700000" rotWithShape="0">
                    <a:srgbClr val="000000">
                      <a:alpha val="50000"/>
                    </a:srgbClr>
                  </a:outerShdw>
                </a:effectLst>
              </a:rPr>
              <a:t>vyžadování pomoci účastníkem – otázka dvojí role a kompetence výzkumníka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/>
          </p:cNvSpPr>
          <p:nvPr>
            <p:ph type="title"/>
          </p:nvPr>
        </p:nvSpPr>
        <p:spPr>
          <a:xfrm>
            <a:off x="765173" y="79468"/>
            <a:ext cx="7612065" cy="141763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800">
                <a:solidFill>
                  <a:srgbClr val="194431"/>
                </a:solidFill>
                <a:effectLst>
                  <a:outerShdw blurRad="50800" dist="25400" dir="2700000" rotWithShape="0">
                    <a:srgbClr val="FFFFFF">
                      <a:alpha val="40000"/>
                    </a:srgbClr>
                  </a:outerShdw>
                </a:effectLst>
              </a:rPr>
              <a:t>Klamání</a:t>
            </a:r>
          </a:p>
        </p:txBody>
      </p:sp>
      <p:sp>
        <p:nvSpPr>
          <p:cNvPr id="114" name="Shape 114"/>
          <p:cNvSpPr>
            <a:spLocks noGrp="1"/>
          </p:cNvSpPr>
          <p:nvPr>
            <p:ph type="body" idx="1"/>
          </p:nvPr>
        </p:nvSpPr>
        <p:spPr>
          <a:xfrm>
            <a:off x="765174" y="2070846"/>
            <a:ext cx="7612066" cy="4182036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blurRad="63500" dist="50800" dir="2700000" rotWithShape="0">
                    <a:srgbClr val="000000">
                      <a:alpha val="50000"/>
                    </a:srgbClr>
                  </a:outerShdw>
                </a:effectLst>
              </a:rPr>
              <a:t>zatajení pravého účelu výzkumu </a:t>
            </a: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blurRad="63500" dist="50800" dir="2700000" rotWithShape="0">
                    <a:srgbClr val="000000">
                      <a:alpha val="50000"/>
                    </a:srgbClr>
                  </a:outerShdw>
                </a:effectLst>
              </a:rPr>
              <a:t>klamání o pravém účelu výzkumu</a:t>
            </a: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</a:rPr>
              <a:t>před použitím klamu</a:t>
            </a:r>
          </a:p>
          <a:p>
            <a:pPr marL="685800" lvl="1" indent="-336550">
              <a:spcBef>
                <a:spcPts val="6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200">
                <a:solidFill>
                  <a:srgbClr val="FFFFFF"/>
                </a:solidFill>
              </a:rPr>
              <a:t>uvážit alternativní postupy bez klamu</a:t>
            </a:r>
            <a:endParaRPr sz="2200">
              <a:solidFill>
                <a:srgbClr val="FFFFFF"/>
              </a:solidFill>
              <a:effectLst>
                <a:outerShdw blurRad="63500" dist="50800" dir="2700000" rotWithShape="0">
                  <a:srgbClr val="000000">
                    <a:alpha val="50000"/>
                  </a:srgbClr>
                </a:outerShdw>
              </a:effectLst>
            </a:endParaRPr>
          </a:p>
          <a:p>
            <a:pPr marL="685800" lvl="1" indent="-336550">
              <a:spcBef>
                <a:spcPts val="6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200">
                <a:solidFill>
                  <a:srgbClr val="FFFFFF"/>
                </a:solidFill>
              </a:rPr>
              <a:t>poskytnout účastníkům co nejvíce informací v první fázi</a:t>
            </a:r>
            <a:endParaRPr sz="2200">
              <a:solidFill>
                <a:srgbClr val="FFFFFF"/>
              </a:solidFill>
              <a:effectLst>
                <a:outerShdw blurRad="63500" dist="50800" dir="2700000" rotWithShape="0">
                  <a:srgbClr val="000000">
                    <a:alpha val="50000"/>
                  </a:srgbClr>
                </a:outerShdw>
              </a:effectLst>
            </a:endParaRPr>
          </a:p>
          <a:p>
            <a:pPr marL="685800" lvl="1" indent="-336550">
              <a:spcBef>
                <a:spcPts val="6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200">
                <a:solidFill>
                  <a:srgbClr val="FFFFFF"/>
                </a:solidFill>
              </a:rPr>
              <a:t>uvažovat o dopadu zatajení</a:t>
            </a:r>
            <a:endParaRPr sz="2200">
              <a:solidFill>
                <a:srgbClr val="FFFFFF"/>
              </a:solidFill>
              <a:effectLst>
                <a:outerShdw blurRad="63500" dist="50800" dir="2700000" rotWithShape="0">
                  <a:srgbClr val="000000">
                    <a:alpha val="50000"/>
                  </a:srgbClr>
                </a:outerShdw>
              </a:effectLst>
            </a:endParaRP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</a:rPr>
              <a:t>odhalit co nejdříve </a:t>
            </a:r>
          </a:p>
        </p:txBody>
      </p:sp>
      <p:pic>
        <p:nvPicPr>
          <p:cNvPr id="115" name="image12.jpg" descr="milgram-experiment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059265" y="1140233"/>
            <a:ext cx="2993170" cy="224207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/>
          </p:cNvSpPr>
          <p:nvPr>
            <p:ph type="title"/>
          </p:nvPr>
        </p:nvSpPr>
        <p:spPr>
          <a:xfrm>
            <a:off x="765173" y="79468"/>
            <a:ext cx="7612065" cy="141763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800">
                <a:solidFill>
                  <a:srgbClr val="194431"/>
                </a:solidFill>
                <a:effectLst>
                  <a:outerShdw blurRad="50800" dist="25400" dir="2700000" rotWithShape="0">
                    <a:srgbClr val="FFFFFF">
                      <a:alpha val="40000"/>
                    </a:srgbClr>
                  </a:outerShdw>
                </a:effectLst>
              </a:rPr>
              <a:t>Debriefing</a:t>
            </a:r>
          </a:p>
        </p:txBody>
      </p:sp>
      <p:sp>
        <p:nvSpPr>
          <p:cNvPr id="118" name="Shape 118"/>
          <p:cNvSpPr>
            <a:spLocks noGrp="1"/>
          </p:cNvSpPr>
          <p:nvPr>
            <p:ph type="body" idx="1"/>
          </p:nvPr>
        </p:nvSpPr>
        <p:spPr>
          <a:xfrm>
            <a:off x="765174" y="2070846"/>
            <a:ext cx="7612066" cy="4182036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blurRad="63500" dist="50800" dir="2700000" rotWithShape="0">
                    <a:srgbClr val="000000">
                      <a:alpha val="50000"/>
                    </a:srgbClr>
                  </a:outerShdw>
                </a:effectLst>
              </a:rPr>
              <a:t>důležitý zvláště u výzkumů, kde došlo ke klamání účastníků</a:t>
            </a: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blurRad="63500" dist="50800" dir="2700000" rotWithShape="0">
                    <a:srgbClr val="000000">
                      <a:alpha val="50000"/>
                    </a:srgbClr>
                  </a:outerShdw>
                </a:effectLst>
              </a:rPr>
              <a:t>nejen verbální popis situace, ale i zpracování emocí</a:t>
            </a: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blurRad="63500" dist="50800" dir="2700000" rotWithShape="0">
                    <a:srgbClr val="000000">
                      <a:alpha val="50000"/>
                    </a:srgbClr>
                  </a:outerShdw>
                </a:effectLst>
              </a:rPr>
              <a:t>není ospravedlněním pro neetické postupy</a:t>
            </a:r>
          </a:p>
        </p:txBody>
      </p:sp>
      <p:pic>
        <p:nvPicPr>
          <p:cNvPr id="119" name="image13.jpg" descr="drunk subway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770746" y="4257116"/>
            <a:ext cx="3373254" cy="252994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/>
          </p:cNvSpPr>
          <p:nvPr>
            <p:ph type="title"/>
          </p:nvPr>
        </p:nvSpPr>
        <p:spPr>
          <a:xfrm>
            <a:off x="765173" y="79468"/>
            <a:ext cx="7612065" cy="141763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859536">
              <a:defRPr sz="4512">
                <a:effectLst>
                  <a:outerShdw blurRad="47752" dist="23876" dir="2700000" rotWithShape="0">
                    <a:srgbClr val="FFFFFF">
                      <a:alpha val="40000"/>
                    </a:srgbClr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512">
                <a:solidFill>
                  <a:srgbClr val="194431"/>
                </a:solidFill>
                <a:effectLst>
                  <a:outerShdw blurRad="47752" dist="23876" dir="2700000" rotWithShape="0">
                    <a:srgbClr val="FFFFFF">
                      <a:alpha val="40000"/>
                    </a:srgbClr>
                  </a:outerShdw>
                </a:effectLst>
              </a:rPr>
              <a:t>Publikace výsledků výzkumu</a:t>
            </a:r>
          </a:p>
        </p:txBody>
      </p:sp>
      <p:sp>
        <p:nvSpPr>
          <p:cNvPr id="122" name="Shape 122"/>
          <p:cNvSpPr>
            <a:spLocks noGrp="1"/>
          </p:cNvSpPr>
          <p:nvPr>
            <p:ph type="body" idx="1"/>
          </p:nvPr>
        </p:nvSpPr>
        <p:spPr>
          <a:xfrm>
            <a:off x="765174" y="2070846"/>
            <a:ext cx="7612066" cy="4182036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blurRad="63500" dist="50800" dir="2700000" rotWithShape="0">
                    <a:srgbClr val="000000">
                      <a:alpha val="50000"/>
                    </a:srgbClr>
                  </a:outerShdw>
                </a:effectLst>
              </a:rPr>
              <a:t>vědecké podvody:</a:t>
            </a:r>
          </a:p>
          <a:p>
            <a:pPr marL="685800" lvl="1" indent="-336550">
              <a:spcBef>
                <a:spcPts val="6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200">
                <a:solidFill>
                  <a:srgbClr val="FFFFFF"/>
                </a:solidFill>
                <a:effectLst>
                  <a:outerShdw blurRad="63500" dist="50800" dir="2700000" rotWithShape="0">
                    <a:srgbClr val="000000">
                      <a:alpha val="50000"/>
                    </a:srgbClr>
                  </a:outerShdw>
                </a:effectLst>
              </a:rPr>
              <a:t>zkreslená data</a:t>
            </a:r>
          </a:p>
          <a:p>
            <a:pPr marL="685800" lvl="1" indent="-336550">
              <a:spcBef>
                <a:spcPts val="6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200">
                <a:solidFill>
                  <a:srgbClr val="FFFFFF"/>
                </a:solidFill>
                <a:effectLst>
                  <a:outerShdw blurRad="63500" dist="50800" dir="2700000" rotWithShape="0">
                    <a:srgbClr val="000000">
                      <a:alpha val="50000"/>
                    </a:srgbClr>
                  </a:outerShdw>
                </a:effectLst>
              </a:rPr>
              <a:t>vymyšlená data</a:t>
            </a:r>
          </a:p>
          <a:p>
            <a:pPr marL="685800" lvl="1" indent="-336550">
              <a:spcBef>
                <a:spcPts val="6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200">
                <a:solidFill>
                  <a:srgbClr val="FFFFFF"/>
                </a:solidFill>
                <a:effectLst>
                  <a:outerShdw blurRad="63500" dist="50800" dir="2700000" rotWithShape="0">
                    <a:srgbClr val="000000">
                      <a:alpha val="50000"/>
                    </a:srgbClr>
                  </a:outerShdw>
                </a:effectLst>
              </a:rPr>
              <a:t>plagiátorství</a:t>
            </a:r>
          </a:p>
          <a:p>
            <a:pPr marL="685800" lvl="1" indent="-336550">
              <a:spcBef>
                <a:spcPts val="6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200">
                <a:solidFill>
                  <a:srgbClr val="FFFFFF"/>
                </a:solidFill>
                <a:effectLst>
                  <a:outerShdw blurRad="63500" dist="50800" dir="2700000" rotWithShape="0">
                    <a:srgbClr val="000000">
                      <a:alpha val="50000"/>
                    </a:srgbClr>
                  </a:outerShdw>
                </a:effectLst>
              </a:rPr>
              <a:t>vícenásobná publikace výsledků</a:t>
            </a: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blurRad="63500" dist="50800" dir="2700000" rotWithShape="0">
                    <a:srgbClr val="000000">
                      <a:alpha val="50000"/>
                    </a:srgbClr>
                  </a:outerShdw>
                </a:effectLst>
              </a:rPr>
              <a:t>poskytnutí dat pro ověření</a:t>
            </a: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blurRad="63500" dist="50800" dir="2700000" rotWithShape="0">
                    <a:srgbClr val="000000">
                      <a:alpha val="50000"/>
                    </a:srgbClr>
                  </a:outerShdw>
                </a:effectLst>
              </a:rPr>
              <a:t>autorství publikace</a:t>
            </a:r>
          </a:p>
        </p:txBody>
      </p:sp>
      <p:pic>
        <p:nvPicPr>
          <p:cNvPr id="123" name="image14.jpg" descr="subliminal-movie-theatre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773384" y="4341274"/>
            <a:ext cx="3370616" cy="251672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/>
          </p:cNvSpPr>
          <p:nvPr>
            <p:ph type="title"/>
          </p:nvPr>
        </p:nvSpPr>
        <p:spPr>
          <a:xfrm>
            <a:off x="765173" y="79468"/>
            <a:ext cx="7612065" cy="141763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800">
                <a:solidFill>
                  <a:srgbClr val="194431"/>
                </a:solidFill>
                <a:effectLst>
                  <a:outerShdw blurRad="50800" dist="25400" dir="2700000" rotWithShape="0">
                    <a:srgbClr val="FFFFFF">
                      <a:alpha val="40000"/>
                    </a:srgbClr>
                  </a:outerShdw>
                </a:effectLst>
              </a:rPr>
              <a:t>Vědecké podvody</a:t>
            </a:r>
          </a:p>
        </p:txBody>
      </p:sp>
      <p:graphicFrame>
        <p:nvGraphicFramePr>
          <p:cNvPr id="126" name="Table 126"/>
          <p:cNvGraphicFramePr/>
          <p:nvPr/>
        </p:nvGraphicFramePr>
        <p:xfrm>
          <a:off x="765175" y="2070100"/>
          <a:ext cx="7612063" cy="4882440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6744200"/>
                <a:gridCol w="867863"/>
              </a:tblGrid>
              <a:tr h="461715">
                <a:tc>
                  <a:txBody>
                    <a:bodyPr/>
                    <a:lstStyle/>
                    <a:p>
                      <a:pPr lvl="0" algn="l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latin typeface="Book Antiqua"/>
                          <a:ea typeface="Book Antiqua"/>
                          <a:cs typeface="Book Antiqua"/>
                        </a:rPr>
                        <a:t>Procenta vědců, kteří připouštějí, že se dopustili daného chování v posledních třech letech (N=3247) </a:t>
                      </a:r>
                    </a:p>
                    <a:p>
                      <a:pPr lvl="0" algn="l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latin typeface="Book Antiqua"/>
                          <a:ea typeface="Book Antiqua"/>
                          <a:cs typeface="Book Antiqua"/>
                        </a:rPr>
                        <a:t>(Martinson, B.C., Anderson, M. S., de Vries, R. (2005). Scientist Behaving Badly</a:t>
                      </a:r>
                      <a:r>
                        <a:rPr i="1">
                          <a:solidFill>
                            <a:srgbClr val="FFFFFF"/>
                          </a:solidFill>
                          <a:sym typeface="Book Antiqua Bold"/>
                        </a:rPr>
                        <a:t>. Nature</a:t>
                      </a:r>
                      <a:r>
                        <a:rPr b="1">
                          <a:solidFill>
                            <a:srgbClr val="FFFFFF"/>
                          </a:solidFill>
                          <a:latin typeface="Book Antiqua"/>
                          <a:ea typeface="Book Antiqua"/>
                          <a:cs typeface="Book Antiqua"/>
                        </a:rPr>
                        <a:t>, </a:t>
                      </a:r>
                      <a:r>
                        <a:rPr i="1">
                          <a:solidFill>
                            <a:srgbClr val="FFFFFF"/>
                          </a:solidFill>
                          <a:sym typeface="Book Antiqua Bold"/>
                        </a:rPr>
                        <a:t>435, 737-8</a:t>
                      </a:r>
                      <a:r>
                        <a:rPr b="1">
                          <a:solidFill>
                            <a:srgbClr val="FFFFFF"/>
                          </a:solidFill>
                          <a:latin typeface="Book Antiqua"/>
                          <a:ea typeface="Book Antiqua"/>
                          <a:cs typeface="Book Antiqua"/>
                        </a:rPr>
                        <a:t>) 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lvl="0" algn="l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endParaRPr/>
                    </a:p>
                  </a:txBody>
                  <a:tcPr marL="45720" marR="45720" horzOverflow="overflow"/>
                </a:tc>
              </a:tr>
              <a:tr h="461715">
                <a:tc>
                  <a:txBody>
                    <a:bodyPr/>
                    <a:lstStyle/>
                    <a:p>
                      <a:pPr lvl="0" algn="l">
                        <a:lnSpc>
                          <a:spcPts val="1200"/>
                        </a:lnSpc>
                        <a:defRPr sz="1800" b="0" i="0"/>
                      </a:pPr>
                      <a:r>
                        <a:rPr sz="900" b="1" i="1">
                          <a:solidFill>
                            <a:srgbClr val="54545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Falšování nebo fabrikování vědeckých dat</a:t>
                      </a:r>
                    </a:p>
                  </a:txBody>
                  <a:tcPr marL="12700" marR="12700" marT="12700" marB="12700" anchor="ctr" horzOverflow="overflow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ts val="1200"/>
                        </a:lnSpc>
                        <a:defRPr sz="1800" b="0" i="0"/>
                      </a:pPr>
                      <a:r>
                        <a:rPr sz="900" b="1" i="1">
                          <a:solidFill>
                            <a:srgbClr val="54545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0,3</a:t>
                      </a:r>
                    </a:p>
                  </a:txBody>
                  <a:tcPr marL="12700" marR="12700" marT="12700" marB="12700" anchor="ctr" horzOverflow="overflow"/>
                </a:tc>
              </a:tr>
              <a:tr h="461715">
                <a:tc>
                  <a:txBody>
                    <a:bodyPr/>
                    <a:lstStyle/>
                    <a:p>
                      <a:pPr lvl="0" algn="l">
                        <a:lnSpc>
                          <a:spcPts val="1200"/>
                        </a:lnSpc>
                        <a:defRPr sz="1800" b="0" i="0"/>
                      </a:pPr>
                      <a:r>
                        <a:rPr sz="900" b="1" i="1">
                          <a:solidFill>
                            <a:srgbClr val="545454"/>
                          </a:solidFill>
                          <a:latin typeface="+mj-lt"/>
                          <a:ea typeface="+mj-ea"/>
                          <a:cs typeface="+mj-cs"/>
                          <a:sym typeface="Helvetica"/>
                        </a:rPr>
                        <a:t>Nedostatečné přiznání zapojení ve firmách, jejichž produkty jsou založené na výzkumu dané osoby</a:t>
                      </a:r>
                    </a:p>
                  </a:txBody>
                  <a:tcPr marL="12700" marR="12700" marT="12700" marB="12700" anchor="ctr" horzOverflow="overflow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ts val="1200"/>
                        </a:lnSpc>
                        <a:defRPr sz="1800" b="0" i="0"/>
                      </a:pPr>
                      <a:r>
                        <a:rPr sz="900" b="1" i="1">
                          <a:solidFill>
                            <a:srgbClr val="54545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0,3</a:t>
                      </a:r>
                    </a:p>
                  </a:txBody>
                  <a:tcPr marL="12700" marR="12700" marT="12700" marB="12700" anchor="ctr" horzOverflow="overflow"/>
                </a:tc>
              </a:tr>
              <a:tr h="461715">
                <a:tc>
                  <a:txBody>
                    <a:bodyPr/>
                    <a:lstStyle/>
                    <a:p>
                      <a:pPr lvl="0" algn="l">
                        <a:lnSpc>
                          <a:spcPts val="1200"/>
                        </a:lnSpc>
                        <a:defRPr sz="1800" b="0" i="0"/>
                      </a:pPr>
                      <a:r>
                        <a:rPr sz="900" b="1" i="1">
                          <a:solidFill>
                            <a:srgbClr val="54545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Vztahy se studenty, subjekty výzkumu nebo klienty, které by mohly být interpretovány jako pochybné</a:t>
                      </a:r>
                    </a:p>
                  </a:txBody>
                  <a:tcPr marL="12700" marR="12700" marT="12700" marB="12700" anchor="ctr" horzOverflow="overflow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ts val="1200"/>
                        </a:lnSpc>
                        <a:defRPr sz="1800" b="0" i="0"/>
                      </a:pPr>
                      <a:r>
                        <a:rPr sz="900" b="1" i="1">
                          <a:solidFill>
                            <a:srgbClr val="54545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1,4</a:t>
                      </a:r>
                    </a:p>
                  </a:txBody>
                  <a:tcPr marL="12700" marR="12700" marT="12700" marB="12700" anchor="ctr" horzOverflow="overflow"/>
                </a:tc>
              </a:tr>
              <a:tr h="461715">
                <a:tc>
                  <a:txBody>
                    <a:bodyPr/>
                    <a:lstStyle/>
                    <a:p>
                      <a:pPr lvl="0" algn="l">
                        <a:lnSpc>
                          <a:spcPts val="1200"/>
                        </a:lnSpc>
                        <a:defRPr sz="1800" b="0" i="0"/>
                      </a:pPr>
                      <a:r>
                        <a:rPr sz="900" b="1" i="1">
                          <a:solidFill>
                            <a:srgbClr val="54545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Použití nápadu jiné osoby bez řádného povolení nebo povinného uznání</a:t>
                      </a:r>
                    </a:p>
                  </a:txBody>
                  <a:tcPr marL="12700" marR="12700" marT="12700" marB="12700" anchor="ctr" horzOverflow="overflow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ts val="1200"/>
                        </a:lnSpc>
                        <a:defRPr sz="1800" b="0" i="0"/>
                      </a:pPr>
                      <a:r>
                        <a:rPr sz="900" b="1" i="1">
                          <a:solidFill>
                            <a:srgbClr val="54545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1,4</a:t>
                      </a:r>
                    </a:p>
                  </a:txBody>
                  <a:tcPr marL="12700" marR="12700" marT="12700" marB="12700" anchor="ctr" horzOverflow="overflow"/>
                </a:tc>
              </a:tr>
              <a:tr h="461715">
                <a:tc>
                  <a:txBody>
                    <a:bodyPr/>
                    <a:lstStyle/>
                    <a:p>
                      <a:pPr lvl="0" algn="l">
                        <a:lnSpc>
                          <a:spcPts val="1200"/>
                        </a:lnSpc>
                        <a:defRPr sz="1800" b="0" i="0"/>
                      </a:pPr>
                      <a:r>
                        <a:rPr sz="900" b="1" i="1">
                          <a:solidFill>
                            <a:srgbClr val="54545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Neautorizované použití tajných informací ve spojitosti s vlastním výzkumem</a:t>
                      </a:r>
                    </a:p>
                  </a:txBody>
                  <a:tcPr marL="12700" marR="12700" marT="12700" marB="12700" anchor="ctr" horzOverflow="overflow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ts val="1200"/>
                        </a:lnSpc>
                        <a:defRPr sz="1800" b="0" i="0"/>
                      </a:pPr>
                      <a:r>
                        <a:rPr sz="900" b="1" i="1">
                          <a:solidFill>
                            <a:srgbClr val="54545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1,7</a:t>
                      </a:r>
                    </a:p>
                  </a:txBody>
                  <a:tcPr marL="12700" marR="12700" marT="12700" marB="12700" anchor="ctr" horzOverflow="overflow"/>
                </a:tc>
              </a:tr>
              <a:tr h="461715">
                <a:tc>
                  <a:txBody>
                    <a:bodyPr/>
                    <a:lstStyle/>
                    <a:p>
                      <a:pPr lvl="0" algn="l">
                        <a:lnSpc>
                          <a:spcPts val="1200"/>
                        </a:lnSpc>
                        <a:defRPr sz="1800" b="0" i="0"/>
                      </a:pPr>
                      <a:r>
                        <a:rPr sz="900" b="1" i="1">
                          <a:solidFill>
                            <a:srgbClr val="54545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Neschopnost prezentovat data, která jsou v rozporu s vlastním předchozím výzkumem</a:t>
                      </a:r>
                    </a:p>
                  </a:txBody>
                  <a:tcPr marL="12700" marR="12700" marT="12700" marB="12700" anchor="ctr" horzOverflow="overflow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ts val="1200"/>
                        </a:lnSpc>
                        <a:defRPr sz="1800" b="0" i="0"/>
                      </a:pPr>
                      <a:r>
                        <a:rPr sz="900" b="1" i="1">
                          <a:solidFill>
                            <a:srgbClr val="54545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6,0</a:t>
                      </a:r>
                    </a:p>
                  </a:txBody>
                  <a:tcPr marL="12700" marR="12700" marT="12700" marB="12700" anchor="ctr" horzOverflow="overflow"/>
                </a:tc>
              </a:tr>
              <a:tr h="461715">
                <a:tc>
                  <a:txBody>
                    <a:bodyPr/>
                    <a:lstStyle/>
                    <a:p>
                      <a:pPr lvl="0" algn="l">
                        <a:lnSpc>
                          <a:spcPts val="1200"/>
                        </a:lnSpc>
                        <a:defRPr sz="1800" b="0" i="0"/>
                      </a:pPr>
                      <a:r>
                        <a:rPr sz="900" b="1" i="1">
                          <a:solidFill>
                            <a:srgbClr val="54545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Přehlížení používání špatných dat nebo rozporuplných interpretací dat u jiných vědců</a:t>
                      </a:r>
                    </a:p>
                  </a:txBody>
                  <a:tcPr marL="12700" marR="12700" marT="12700" marB="12700" anchor="ctr" horzOverflow="overflow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ts val="1200"/>
                        </a:lnSpc>
                        <a:defRPr sz="1800" b="0" i="0"/>
                      </a:pPr>
                      <a:r>
                        <a:rPr sz="900" b="1" i="1">
                          <a:solidFill>
                            <a:srgbClr val="54545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12,5</a:t>
                      </a:r>
                    </a:p>
                  </a:txBody>
                  <a:tcPr marL="12700" marR="12700" marT="12700" marB="12700" anchor="ctr" horzOverflow="overflow"/>
                </a:tc>
              </a:tr>
              <a:tr h="461715">
                <a:tc>
                  <a:txBody>
                    <a:bodyPr/>
                    <a:lstStyle/>
                    <a:p>
                      <a:pPr lvl="0" algn="l">
                        <a:lnSpc>
                          <a:spcPts val="1200"/>
                        </a:lnSpc>
                        <a:defRPr sz="1800" b="0" i="0"/>
                      </a:pPr>
                      <a:r>
                        <a:rPr sz="900" b="1" i="1">
                          <a:solidFill>
                            <a:srgbClr val="54545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Změna designu, metodologie nebo výsledků studie v reakci na tlak poskytovatele dotace</a:t>
                      </a:r>
                    </a:p>
                  </a:txBody>
                  <a:tcPr marL="12700" marR="12700" marT="12700" marB="12700" anchor="ctr" horzOverflow="overflow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ts val="1200"/>
                        </a:lnSpc>
                        <a:defRPr sz="1800" b="0" i="0"/>
                      </a:pPr>
                      <a:r>
                        <a:rPr sz="900" b="1" i="1">
                          <a:solidFill>
                            <a:srgbClr val="54545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15,5</a:t>
                      </a:r>
                    </a:p>
                  </a:txBody>
                  <a:tcPr marL="12700" marR="12700" marT="12700" marB="12700" anchor="ctr" horzOverflow="overflow"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/>
          </p:cNvSpPr>
          <p:nvPr>
            <p:ph type="title"/>
          </p:nvPr>
        </p:nvSpPr>
        <p:spPr>
          <a:xfrm>
            <a:off x="765173" y="79468"/>
            <a:ext cx="7612065" cy="141763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800">
                <a:solidFill>
                  <a:srgbClr val="194431"/>
                </a:solidFill>
                <a:effectLst>
                  <a:outerShdw blurRad="50800" dist="25400" dir="2700000" rotWithShape="0">
                    <a:srgbClr val="FFFFFF">
                      <a:alpha val="40000"/>
                    </a:srgbClr>
                  </a:outerShdw>
                </a:effectLst>
              </a:rPr>
              <a:t>Citační etika</a:t>
            </a:r>
          </a:p>
        </p:txBody>
      </p:sp>
      <p:sp>
        <p:nvSpPr>
          <p:cNvPr id="129" name="Shape 129"/>
          <p:cNvSpPr>
            <a:spLocks noGrp="1"/>
          </p:cNvSpPr>
          <p:nvPr>
            <p:ph type="body" idx="1"/>
          </p:nvPr>
        </p:nvSpPr>
        <p:spPr>
          <a:xfrm>
            <a:off x="765174" y="2070846"/>
            <a:ext cx="7612066" cy="4182036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 dirty="0">
                <a:solidFill>
                  <a:srgbClr val="FFFFFF"/>
                </a:solidFill>
                <a:effectLst>
                  <a:outerShdw blurRad="63500" dist="50800" dir="2700000" rotWithShape="0">
                    <a:srgbClr val="000000">
                      <a:alpha val="50000"/>
                    </a:srgbClr>
                  </a:outerShdw>
                </a:effectLst>
              </a:rPr>
              <a:t>vždy uvést zdroj</a:t>
            </a: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 dirty="0">
                <a:solidFill>
                  <a:srgbClr val="FFFFFF"/>
                </a:solidFill>
                <a:effectLst>
                  <a:outerShdw blurRad="63500" dist="50800" dir="2700000" rotWithShape="0">
                    <a:srgbClr val="000000">
                      <a:alpha val="50000"/>
                    </a:srgbClr>
                  </a:outerShdw>
                </a:effectLst>
              </a:rPr>
              <a:t>poznatky a názory jiných autorů uvádět nezkresleně</a:t>
            </a: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 dirty="0">
                <a:solidFill>
                  <a:srgbClr val="FFFFFF"/>
                </a:solidFill>
                <a:effectLst>
                  <a:outerShdw blurRad="63500" dist="50800" dir="2700000" rotWithShape="0">
                    <a:srgbClr val="000000">
                      <a:alpha val="50000"/>
                    </a:srgbClr>
                  </a:outerShdw>
                </a:effectLst>
              </a:rPr>
              <a:t>odkazovat i na práce, které jsou v rozporu s našimi </a:t>
            </a:r>
            <a:r>
              <a:rPr sz="2400" dirty="0" smtClean="0">
                <a:solidFill>
                  <a:srgbClr val="FFFFFF"/>
                </a:solidFill>
                <a:effectLst>
                  <a:outerShdw blurRad="63500" dist="50800" dir="2700000" rotWithShape="0">
                    <a:srgbClr val="000000">
                      <a:alpha val="50000"/>
                    </a:srgbClr>
                  </a:outerShdw>
                </a:effectLst>
              </a:rPr>
              <a:t>závěry</a:t>
            </a:r>
            <a:endParaRPr lang="cs-CZ" sz="2400" dirty="0" smtClean="0">
              <a:solidFill>
                <a:srgbClr val="FFFFFF"/>
              </a:solidFill>
              <a:effectLst>
                <a:outerShdw blurRad="63500" dist="50800" dir="2700000" rotWithShape="0">
                  <a:srgbClr val="000000">
                    <a:alpha val="50000"/>
                  </a:srgbClr>
                </a:outerShdw>
              </a:effectLst>
            </a:endParaRP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lang="cs-CZ" sz="2200" dirty="0" smtClean="0">
                <a:solidFill>
                  <a:schemeClr val="bg1"/>
                </a:solidFill>
                <a:effectLst/>
              </a:rPr>
              <a:t>skvělá příručka Jiřího Kratochvíla </a:t>
            </a:r>
            <a:r>
              <a:rPr lang="cs-CZ" sz="2200" dirty="0" smtClean="0">
                <a:solidFill>
                  <a:schemeClr val="bg1"/>
                </a:solidFill>
                <a:effectLst/>
                <a:hlinkClick r:id="rId2"/>
              </a:rPr>
              <a:t>Jak citovat</a:t>
            </a:r>
            <a:endParaRPr lang="cs-CZ" sz="2200" dirty="0" smtClean="0">
              <a:solidFill>
                <a:schemeClr val="bg1"/>
              </a:solidFill>
              <a:effectLst>
                <a:outerShdw blurRad="63500" dist="50800" dir="2700000" rotWithShape="0">
                  <a:srgbClr val="000000">
                    <a:alpha val="50000"/>
                  </a:srgbClr>
                </a:outerShdw>
              </a:effectLst>
            </a:endParaRP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endParaRPr sz="2400" dirty="0">
              <a:solidFill>
                <a:srgbClr val="FFFFFF"/>
              </a:solidFill>
              <a:effectLst>
                <a:outerShdw blurRad="63500" dist="50800" dir="27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/>
          </p:cNvSpPr>
          <p:nvPr>
            <p:ph type="title"/>
          </p:nvPr>
        </p:nvSpPr>
        <p:spPr>
          <a:xfrm>
            <a:off x="765173" y="79468"/>
            <a:ext cx="7612065" cy="141763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800">
                <a:solidFill>
                  <a:srgbClr val="194431"/>
                </a:solidFill>
                <a:effectLst>
                  <a:outerShdw blurRad="50800" dist="25400" dir="2700000" rotWithShape="0">
                    <a:srgbClr val="FFFFFF">
                      <a:alpha val="40000"/>
                    </a:srgbClr>
                  </a:outerShdw>
                </a:effectLst>
              </a:rPr>
              <a:t>Plagiátorství?</a:t>
            </a:r>
          </a:p>
        </p:txBody>
      </p:sp>
      <p:sp>
        <p:nvSpPr>
          <p:cNvPr id="132" name="Shape 132"/>
          <p:cNvSpPr>
            <a:spLocks noGrp="1"/>
          </p:cNvSpPr>
          <p:nvPr>
            <p:ph type="body" idx="1"/>
          </p:nvPr>
        </p:nvSpPr>
        <p:spPr>
          <a:xfrm>
            <a:off x="765173" y="2070846"/>
            <a:ext cx="7986563" cy="4182036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  <a:effectLst/>
              </a:defRPr>
            </a:pPr>
            <a:r>
              <a:rPr sz="1600">
                <a:solidFill>
                  <a:srgbClr val="FFFFFF"/>
                </a:solidFill>
                <a:effectLst>
                  <a:outerShdw blurRad="63500" dist="50800" dir="2700000" rotWithShape="0">
                    <a:srgbClr val="000000">
                      <a:alpha val="50000"/>
                    </a:srgbClr>
                  </a:outerShdw>
                </a:effectLst>
              </a:rPr>
              <a:t>originální práce – nové poznatky, nebyla dosud publikována</a:t>
            </a:r>
          </a:p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  <a:effectLst/>
              </a:defRPr>
            </a:pPr>
            <a:r>
              <a:rPr sz="1600">
                <a:solidFill>
                  <a:srgbClr val="FFFFFF"/>
                </a:solidFill>
                <a:effectLst>
                  <a:outerShdw blurRad="63500" dist="50800" dir="2700000" rotWithShape="0">
                    <a:srgbClr val="000000">
                      <a:alpha val="50000"/>
                    </a:srgbClr>
                  </a:outerShdw>
                </a:effectLst>
              </a:rPr>
              <a:t>odvozená publikace – shodná data, ale rozšíření interpretace, jiný okruh čtenářů; cituje původní práci!</a:t>
            </a:r>
          </a:p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  <a:effectLst/>
              </a:defRPr>
            </a:pPr>
            <a:r>
              <a:rPr sz="1600">
                <a:solidFill>
                  <a:srgbClr val="FFFFFF"/>
                </a:solidFill>
                <a:effectLst>
                  <a:outerShdw blurRad="63500" dist="50800" dir="2700000" rotWithShape="0">
                    <a:srgbClr val="000000">
                      <a:alpha val="50000"/>
                    </a:srgbClr>
                  </a:outerShdw>
                </a:effectLst>
              </a:rPr>
              <a:t>nadbytečná publikace – shodná data a interpretace, neodkazuje na původní práci, liší se jen málo; včetně umělého rozčlenění publikace</a:t>
            </a:r>
          </a:p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  <a:effectLst/>
              </a:defRPr>
            </a:pPr>
            <a:r>
              <a:rPr sz="1600">
                <a:solidFill>
                  <a:srgbClr val="FFFFFF"/>
                </a:solidFill>
                <a:effectLst>
                  <a:outerShdw blurRad="63500" dist="50800" dir="2700000" rotWithShape="0">
                    <a:srgbClr val="000000">
                      <a:alpha val="50000"/>
                    </a:srgbClr>
                  </a:outerShdw>
                </a:effectLst>
              </a:rPr>
              <a:t>duplicitní publikace – shodná práce</a:t>
            </a:r>
          </a:p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  <a:effectLst/>
              </a:defRPr>
            </a:pPr>
            <a:r>
              <a:rPr sz="1600">
                <a:solidFill>
                  <a:srgbClr val="FFFFFF"/>
                </a:solidFill>
                <a:effectLst>
                  <a:outerShdw blurRad="63500" dist="50800" dir="2700000" rotWithShape="0">
                    <a:srgbClr val="000000">
                      <a:alpha val="50000"/>
                    </a:srgbClr>
                  </a:outerShdw>
                </a:effectLst>
              </a:rPr>
              <a:t>autoplagiát – shodný text, změna názvu nebo pořadí autorů, není odkaz na původní práci</a:t>
            </a:r>
          </a:p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  <a:effectLst/>
              </a:defRPr>
            </a:pPr>
            <a:r>
              <a:rPr sz="1600">
                <a:solidFill>
                  <a:srgbClr val="FFFFFF"/>
                </a:solidFill>
                <a:effectLst>
                  <a:outerShdw blurRad="63500" dist="50800" dir="2700000" rotWithShape="0">
                    <a:srgbClr val="000000">
                      <a:alpha val="50000"/>
                    </a:srgbClr>
                  </a:outerShdw>
                </a:effectLst>
              </a:rPr>
              <a:t>plagiát - </a:t>
            </a:r>
            <a:r>
              <a:rPr sz="1600">
                <a:solidFill>
                  <a:srgbClr val="FFFFFF"/>
                </a:solidFill>
              </a:rPr>
              <a:t>doslovné přebírání textu, který není dán do uvozovek a není řádně odkázán na původní zdroj (včetně konkrétní stránky)</a:t>
            </a:r>
            <a:endParaRPr sz="1600">
              <a:solidFill>
                <a:srgbClr val="FFFFFF"/>
              </a:solidFill>
              <a:effectLst>
                <a:outerShdw blurRad="63500" dist="50800" dir="2700000" rotWithShape="0">
                  <a:srgbClr val="000000">
                    <a:alpha val="50000"/>
                  </a:srgbClr>
                </a:outerShdw>
              </a:effectLst>
            </a:endParaRPr>
          </a:p>
          <a:p>
            <a:pPr marL="685800" lvl="1" indent="-336550">
              <a:lnSpc>
                <a:spcPct val="80000"/>
              </a:lnSpc>
              <a:spcBef>
                <a:spcPts val="6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1500">
                <a:solidFill>
                  <a:srgbClr val="FFFFFF"/>
                </a:solidFill>
              </a:rPr>
              <a:t>přebírání myšlenek, výsledků výzkumu nebo zjištění od jiného autora bez řádného a jednoznačného uvedení jejich zdroje, a to i v případech, kdy je původní text přepsán vlastními slovy anebo je přeložen z cizího jazyka a přepsán vlastními slovy.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/>
          </p:cNvSpPr>
          <p:nvPr>
            <p:ph type="title"/>
          </p:nvPr>
        </p:nvSpPr>
        <p:spPr>
          <a:xfrm>
            <a:off x="765173" y="79468"/>
            <a:ext cx="7612065" cy="141763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800">
                <a:solidFill>
                  <a:srgbClr val="194431"/>
                </a:solidFill>
                <a:effectLst>
                  <a:outerShdw blurRad="50800" dist="25400" dir="2700000" rotWithShape="0">
                    <a:srgbClr val="FFFFFF">
                      <a:alpha val="40000"/>
                    </a:srgbClr>
                  </a:outerShdw>
                </a:effectLst>
              </a:rPr>
              <a:t>Výzkum v psychologii</a:t>
            </a:r>
          </a:p>
        </p:txBody>
      </p:sp>
      <p:sp>
        <p:nvSpPr>
          <p:cNvPr id="59" name="Shape 59"/>
          <p:cNvSpPr>
            <a:spLocks noGrp="1"/>
          </p:cNvSpPr>
          <p:nvPr>
            <p:ph type="body" idx="1"/>
          </p:nvPr>
        </p:nvSpPr>
        <p:spPr>
          <a:xfrm>
            <a:off x="765174" y="2070846"/>
            <a:ext cx="7612066" cy="4182036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blurRad="63500" dist="50800" dir="2700000" rotWithShape="0">
                    <a:srgbClr val="000000">
                      <a:alpha val="50000"/>
                    </a:srgbClr>
                  </a:outerShdw>
                </a:effectLst>
              </a:rPr>
              <a:t>výzkum prováděn na živých bytostech</a:t>
            </a: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blurRad="63500" dist="50800" dir="2700000" rotWithShape="0">
                    <a:srgbClr val="000000">
                      <a:alpha val="50000"/>
                    </a:srgbClr>
                  </a:outerShdw>
                </a:effectLst>
              </a:rPr>
              <a:t>závěry výzkumu mají dopad na společnost jako celek</a:t>
            </a: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blurRad="63500" dist="50800" dir="2700000" rotWithShape="0">
                    <a:srgbClr val="000000">
                      <a:alpha val="50000"/>
                    </a:srgbClr>
                  </a:outerShdw>
                </a:effectLst>
              </a:rPr>
              <a:t>zneužitelnost výsledků výzkumu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/>
          </p:cNvSpPr>
          <p:nvPr>
            <p:ph type="title"/>
          </p:nvPr>
        </p:nvSpPr>
        <p:spPr>
          <a:xfrm>
            <a:off x="765173" y="79468"/>
            <a:ext cx="7612065" cy="141763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defTabSz="832104">
              <a:defRPr sz="1800">
                <a:solidFill>
                  <a:srgbClr val="000000"/>
                </a:solidFill>
                <a:effectLst/>
              </a:defRPr>
            </a:pPr>
            <a:r>
              <a:rPr sz="4368">
                <a:solidFill>
                  <a:srgbClr val="194431"/>
                </a:solidFill>
                <a:effectLst>
                  <a:outerShdw blurRad="46228" dist="23114" dir="2700000" rotWithShape="0">
                    <a:srgbClr val="FFFFFF">
                      <a:alpha val="40000"/>
                    </a:srgbClr>
                  </a:outerShdw>
                </a:effectLst>
              </a:rPr>
              <a:t>Regulace výzkumu </a:t>
            </a:r>
            <a:br>
              <a:rPr sz="4368">
                <a:solidFill>
                  <a:srgbClr val="194431"/>
                </a:solidFill>
                <a:effectLst>
                  <a:outerShdw blurRad="46228" dist="23114" dir="2700000" rotWithShape="0">
                    <a:srgbClr val="FFFFFF">
                      <a:alpha val="40000"/>
                    </a:srgbClr>
                  </a:outerShdw>
                </a:effectLst>
              </a:rPr>
            </a:br>
            <a:r>
              <a:rPr sz="4368">
                <a:solidFill>
                  <a:srgbClr val="194431"/>
                </a:solidFill>
                <a:effectLst>
                  <a:outerShdw blurRad="46228" dist="23114" dir="2700000" rotWithShape="0">
                    <a:srgbClr val="FFFFFF">
                      <a:alpha val="40000"/>
                    </a:srgbClr>
                  </a:outerShdw>
                </a:effectLst>
              </a:rPr>
              <a:t>v psychologii</a:t>
            </a:r>
          </a:p>
        </p:txBody>
      </p:sp>
      <p:sp>
        <p:nvSpPr>
          <p:cNvPr id="79" name="Shape 79"/>
          <p:cNvSpPr>
            <a:spLocks noGrp="1"/>
          </p:cNvSpPr>
          <p:nvPr>
            <p:ph type="body" idx="1"/>
          </p:nvPr>
        </p:nvSpPr>
        <p:spPr>
          <a:xfrm>
            <a:off x="765174" y="2070846"/>
            <a:ext cx="7612066" cy="4182036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 dirty="0">
                <a:solidFill>
                  <a:srgbClr val="FFFFFF"/>
                </a:solidFill>
                <a:effectLst>
                  <a:outerShdw blurRad="63500" dist="50800" dir="2700000" rotWithShape="0">
                    <a:srgbClr val="000000">
                      <a:alpha val="50000"/>
                    </a:srgbClr>
                  </a:outerShdw>
                </a:effectLst>
              </a:rPr>
              <a:t>zásady pro experimenty s lidskými subjekty – vychází z pravidel pokusů v medicíně</a:t>
            </a: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 dirty="0">
                <a:solidFill>
                  <a:srgbClr val="FFFFFF"/>
                </a:solidFill>
                <a:effectLst>
                  <a:outerShdw blurRad="63500" dist="50800" dir="2700000" rotWithShape="0">
                    <a:srgbClr val="000000">
                      <a:alpha val="50000"/>
                    </a:srgbClr>
                  </a:outerShdw>
                </a:effectLst>
              </a:rPr>
              <a:t>Norimberský kodex (1947)</a:t>
            </a: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 dirty="0">
                <a:solidFill>
                  <a:srgbClr val="FFFFFF"/>
                </a:solidFill>
                <a:effectLst>
                  <a:outerShdw blurRad="63500" dist="50800" dir="2700000" rotWithShape="0">
                    <a:srgbClr val="000000">
                      <a:alpha val="50000"/>
                    </a:srgbClr>
                  </a:outerShdw>
                </a:effectLst>
              </a:rPr>
              <a:t>etické kodexy psychologických společností (APA – 1953)</a:t>
            </a: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 dirty="0">
                <a:solidFill>
                  <a:srgbClr val="FFFFFF"/>
                </a:solidFill>
                <a:effectLst>
                  <a:outerShdw blurRad="63500" dist="50800" dir="2700000" rotWithShape="0">
                    <a:srgbClr val="000000">
                      <a:alpha val="50000"/>
                    </a:srgbClr>
                  </a:outerShdw>
                </a:effectLst>
              </a:rPr>
              <a:t>postupné revize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800" dirty="0">
                <a:solidFill>
                  <a:srgbClr val="194431"/>
                </a:solidFill>
                <a:effectLst>
                  <a:outerShdw blurRad="50800" dist="25400" dir="2700000" rotWithShape="0">
                    <a:srgbClr val="FFFFFF">
                      <a:alpha val="40000"/>
                    </a:srgbClr>
                  </a:outerShdw>
                </a:effectLst>
              </a:rPr>
              <a:t>Norimberský kodex</a:t>
            </a:r>
          </a:p>
        </p:txBody>
      </p:sp>
      <p:sp>
        <p:nvSpPr>
          <p:cNvPr id="82" name="Shape 8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57200" lvl="0" indent="0" defTabSz="457200">
              <a:spcBef>
                <a:spcPts val="0"/>
              </a:spcBef>
              <a:buSzTx/>
              <a:buFontTx/>
              <a:buNone/>
              <a:defRPr sz="1800">
                <a:solidFill>
                  <a:srgbClr val="000000"/>
                </a:solidFill>
                <a:effectLst/>
              </a:defRPr>
            </a:pPr>
            <a:r>
              <a:rPr sz="2200" dirty="0">
                <a:solidFill>
                  <a:srgbClr val="FFFFFF"/>
                </a:solidFill>
                <a:uFill>
                  <a:solidFill/>
                </a:uFill>
                <a:latin typeface="Cambria"/>
                <a:ea typeface="Cambria"/>
                <a:cs typeface="Cambria"/>
                <a:sym typeface="Cambria"/>
              </a:rPr>
              <a:t>1. Základní podmínkou provedení experimentu je dobrovolný souhlas pokusné osoby.</a:t>
            </a:r>
          </a:p>
          <a:p>
            <a:pPr marL="457200" lvl="0" indent="0" defTabSz="457200">
              <a:spcBef>
                <a:spcPts val="0"/>
              </a:spcBef>
              <a:buSzTx/>
              <a:buFontTx/>
              <a:buNone/>
              <a:defRPr sz="1800">
                <a:solidFill>
                  <a:srgbClr val="000000"/>
                </a:solidFill>
                <a:effectLst/>
              </a:defRPr>
            </a:pPr>
            <a:r>
              <a:rPr sz="2200" dirty="0">
                <a:solidFill>
                  <a:srgbClr val="FFFFFF"/>
                </a:solidFill>
                <a:uFill>
                  <a:solidFill/>
                </a:uFill>
                <a:latin typeface="Cambria"/>
                <a:ea typeface="Cambria"/>
                <a:cs typeface="Cambria"/>
                <a:sym typeface="Cambria"/>
              </a:rPr>
              <a:t>2. Pokus by měl přinést plodné výsledky, jež slouží dobru společnosti a jichž nelze dosáhnout jinými metodami či způsoby studia. Pokus by měl mít jasný vytyčený cíl a smysl.</a:t>
            </a:r>
          </a:p>
          <a:p>
            <a:pPr marL="457200" lvl="0" indent="0" defTabSz="457200">
              <a:spcBef>
                <a:spcPts val="0"/>
              </a:spcBef>
              <a:buSzTx/>
              <a:buFontTx/>
              <a:buNone/>
              <a:defRPr sz="1800">
                <a:solidFill>
                  <a:srgbClr val="000000"/>
                </a:solidFill>
                <a:effectLst/>
              </a:defRPr>
            </a:pPr>
            <a:r>
              <a:rPr sz="2200" dirty="0">
                <a:solidFill>
                  <a:srgbClr val="FFFFFF"/>
                </a:solidFill>
                <a:uFill>
                  <a:solidFill/>
                </a:uFill>
                <a:latin typeface="Cambria"/>
                <a:ea typeface="Cambria"/>
                <a:cs typeface="Cambria"/>
                <a:sym typeface="Cambria"/>
              </a:rPr>
              <a:t>3. Předpokládané výsledky pokusu by měly dostatečně zdůvodnit jeho uskutečnění. Proto je</a:t>
            </a:r>
          </a:p>
          <a:p>
            <a:pPr marL="457200" lvl="0" indent="0" defTabSz="457200">
              <a:spcBef>
                <a:spcPts val="0"/>
              </a:spcBef>
              <a:buSzTx/>
              <a:buFontTx/>
              <a:buNone/>
              <a:defRPr sz="1800">
                <a:solidFill>
                  <a:srgbClr val="000000"/>
                </a:solidFill>
                <a:effectLst/>
              </a:defRPr>
            </a:pPr>
            <a:r>
              <a:rPr sz="2200" dirty="0">
                <a:solidFill>
                  <a:srgbClr val="FFFFFF"/>
                </a:solidFill>
                <a:uFill>
                  <a:solidFill/>
                </a:uFill>
                <a:latin typeface="Cambria"/>
                <a:ea typeface="Cambria"/>
                <a:cs typeface="Cambria"/>
                <a:sym typeface="Cambria"/>
              </a:rPr>
              <a:t>třeba pokus plánovat a vycházet z výsledků pokusů na zvířatech a ze znalosti přirozeného vývoje nemoci nebo ostatních studovaných </a:t>
            </a:r>
            <a:r>
              <a:rPr sz="2200" dirty="0" smtClean="0">
                <a:solidFill>
                  <a:srgbClr val="FFFFFF"/>
                </a:solidFill>
                <a:uFill>
                  <a:solidFill/>
                </a:uFill>
                <a:latin typeface="Cambria"/>
                <a:ea typeface="Cambria"/>
                <a:cs typeface="Cambria"/>
                <a:sym typeface="Cambria"/>
              </a:rPr>
              <a:t>problém</a:t>
            </a:r>
            <a:r>
              <a:rPr lang="cs-CZ" sz="2200" dirty="0" err="1" smtClean="0">
                <a:solidFill>
                  <a:srgbClr val="FFFFFF"/>
                </a:solidFill>
                <a:uFill>
                  <a:solidFill/>
                </a:uFill>
                <a:latin typeface="Cambria"/>
                <a:ea typeface="Cambria"/>
                <a:cs typeface="Cambria"/>
                <a:sym typeface="Cambria"/>
              </a:rPr>
              <a:t>ů</a:t>
            </a:r>
            <a:r>
              <a:rPr sz="2200" dirty="0" smtClean="0">
                <a:solidFill>
                  <a:srgbClr val="FFFFFF"/>
                </a:solidFill>
                <a:uFill>
                  <a:solidFill/>
                </a:uFill>
                <a:latin typeface="Cambria"/>
                <a:ea typeface="Cambria"/>
                <a:cs typeface="Cambria"/>
                <a:sym typeface="Cambria"/>
              </a:rPr>
              <a:t>.</a:t>
            </a:r>
            <a:endParaRPr sz="2200" dirty="0">
              <a:solidFill>
                <a:srgbClr val="FFFFFF"/>
              </a:solidFill>
              <a:uFill>
                <a:solidFill/>
              </a:uFill>
              <a:latin typeface="Cambria"/>
              <a:ea typeface="Cambria"/>
              <a:cs typeface="Cambria"/>
              <a:sym typeface="Cambria"/>
            </a:endParaRPr>
          </a:p>
          <a:p>
            <a:pPr marL="457200" lvl="0" indent="0" defTabSz="457200">
              <a:spcBef>
                <a:spcPts val="0"/>
              </a:spcBef>
              <a:buSzTx/>
              <a:buFontTx/>
              <a:buNone/>
              <a:defRPr sz="1800">
                <a:solidFill>
                  <a:srgbClr val="000000"/>
                </a:solidFill>
                <a:effectLst/>
              </a:defRPr>
            </a:pPr>
            <a:r>
              <a:rPr sz="2200" dirty="0">
                <a:solidFill>
                  <a:srgbClr val="FFFFFF"/>
                </a:solidFill>
                <a:uFill>
                  <a:solidFill/>
                </a:uFill>
                <a:latin typeface="Cambria"/>
                <a:ea typeface="Cambria"/>
                <a:cs typeface="Cambria"/>
                <a:sym typeface="Cambria"/>
              </a:rPr>
              <a:t>4. Při pokusu je třeba dbát na to, abychom se vyhnuli zbytečnému fyzickému a duševnímu utrpení nebo poškození.</a:t>
            </a:r>
          </a:p>
        </p:txBody>
      </p:sp>
      <p:sp>
        <p:nvSpPr>
          <p:cNvPr id="83" name="Shape 8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FFFFFF"/>
                </a:solidFill>
              </a:rPr>
              <a:t>4</a:t>
            </a:fld>
            <a:endParaRPr sz="12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800">
                <a:solidFill>
                  <a:srgbClr val="194431"/>
                </a:solidFill>
                <a:effectLst>
                  <a:outerShdw blurRad="50800" dist="25400" dir="2700000" rotWithShape="0">
                    <a:srgbClr val="FFFFFF">
                      <a:alpha val="40000"/>
                    </a:srgbClr>
                  </a:outerShdw>
                </a:effectLst>
              </a:rPr>
              <a:t>Norimberský kodex</a:t>
            </a:r>
          </a:p>
        </p:txBody>
      </p:sp>
      <p:sp>
        <p:nvSpPr>
          <p:cNvPr id="86" name="Shape 8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57200" lvl="0" indent="0" defTabSz="457200">
              <a:spcBef>
                <a:spcPts val="0"/>
              </a:spcBef>
              <a:buSzTx/>
              <a:buFontTx/>
              <a:buNone/>
              <a:defRPr sz="1800">
                <a:solidFill>
                  <a:srgbClr val="000000"/>
                </a:solidFill>
                <a:effectLst/>
              </a:defRPr>
            </a:pPr>
            <a:r>
              <a:rPr sz="2100">
                <a:solidFill>
                  <a:srgbClr val="FFFFFF"/>
                </a:solidFill>
                <a:uFill>
                  <a:solidFill/>
                </a:uFill>
                <a:latin typeface="Cambria"/>
                <a:ea typeface="Cambria"/>
                <a:cs typeface="Cambria"/>
                <a:sym typeface="Cambria"/>
              </a:rPr>
              <a:t>5. Je třeba upustit od pokusů, o nichž se lze předem domnívat, že způsobí smrt nebo poškození s trvalými následky. Výjimkou mohou snad být jen takové pokusy, při nichž experimentující lékaři slouží zároveň jako pokusné osoby.</a:t>
            </a:r>
          </a:p>
          <a:p>
            <a:pPr marL="457200" lvl="0" indent="0" defTabSz="457200">
              <a:spcBef>
                <a:spcPts val="0"/>
              </a:spcBef>
              <a:buSzTx/>
              <a:buFontTx/>
              <a:buNone/>
              <a:defRPr sz="1800">
                <a:solidFill>
                  <a:srgbClr val="000000"/>
                </a:solidFill>
                <a:effectLst/>
              </a:defRPr>
            </a:pPr>
            <a:r>
              <a:rPr sz="2100">
                <a:solidFill>
                  <a:srgbClr val="FFFFFF"/>
                </a:solidFill>
                <a:uFill>
                  <a:solidFill/>
                </a:uFill>
                <a:latin typeface="Cambria"/>
                <a:ea typeface="Cambria"/>
                <a:cs typeface="Cambria"/>
                <a:sym typeface="Cambria"/>
              </a:rPr>
              <a:t>6. Velikost podstoupeného nebezpečí by nikdy neměla přesáhnout stupeň daný humanitární důležitostí řešeného problému.</a:t>
            </a:r>
          </a:p>
          <a:p>
            <a:pPr marL="457200" lvl="0" indent="0" defTabSz="457200">
              <a:spcBef>
                <a:spcPts val="0"/>
              </a:spcBef>
              <a:buSzTx/>
              <a:buFontTx/>
              <a:buNone/>
              <a:defRPr sz="1800">
                <a:solidFill>
                  <a:srgbClr val="000000"/>
                </a:solidFill>
                <a:effectLst/>
              </a:defRPr>
            </a:pPr>
            <a:r>
              <a:rPr sz="2100">
                <a:solidFill>
                  <a:srgbClr val="FFFFFF"/>
                </a:solidFill>
                <a:uFill>
                  <a:solidFill/>
                </a:uFill>
                <a:latin typeface="Cambria"/>
                <a:ea typeface="Cambria"/>
                <a:cs typeface="Cambria"/>
                <a:sym typeface="Cambria"/>
              </a:rPr>
              <a:t>7. Je třeba učinit potřebná opatření a zajistit patřičné podmínky na ochranu pokusné osoby proti sebemenší možnosti ublížení na těle, trvalému poškození nebo smrti.</a:t>
            </a:r>
          </a:p>
          <a:p>
            <a:pPr marL="457200" lvl="0" indent="0" defTabSz="457200">
              <a:spcBef>
                <a:spcPts val="0"/>
              </a:spcBef>
              <a:buSzTx/>
              <a:buFontTx/>
              <a:buNone/>
              <a:defRPr sz="1800">
                <a:solidFill>
                  <a:srgbClr val="000000"/>
                </a:solidFill>
                <a:effectLst/>
              </a:defRPr>
            </a:pPr>
            <a:r>
              <a:rPr sz="2100">
                <a:solidFill>
                  <a:srgbClr val="FFFFFF"/>
                </a:solidFill>
                <a:uFill>
                  <a:solidFill/>
                </a:uFill>
                <a:latin typeface="Cambria"/>
                <a:ea typeface="Cambria"/>
                <a:cs typeface="Cambria"/>
                <a:sym typeface="Cambria"/>
              </a:rPr>
              <a:t>8. Je třeba, aby pokus řídily pouze vědecky kvalifikované osoby. Ve všech stádiích pokusu musí osoby, které jej řídí nebo provádějí, pracovat na vysoké vědecké úrovni a pečlivě.</a:t>
            </a:r>
          </a:p>
        </p:txBody>
      </p:sp>
      <p:sp>
        <p:nvSpPr>
          <p:cNvPr id="87" name="Shape 8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FFFFFF"/>
                </a:solidFill>
              </a:rPr>
              <a:t>5</a:t>
            </a:fld>
            <a:endParaRPr sz="12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/>
          </p:cNvSpPr>
          <p:nvPr>
            <p:ph type="title"/>
          </p:nvPr>
        </p:nvSpPr>
        <p:spPr>
          <a:xfrm>
            <a:off x="765173" y="0"/>
            <a:ext cx="7612065" cy="1576575"/>
          </a:xfrm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800">
                <a:solidFill>
                  <a:srgbClr val="194431"/>
                </a:solidFill>
                <a:effectLst>
                  <a:outerShdw blurRad="50800" dist="25400" dir="2700000" rotWithShape="0">
                    <a:srgbClr val="FFFFFF">
                      <a:alpha val="40000"/>
                    </a:srgbClr>
                  </a:outerShdw>
                </a:effectLst>
              </a:rPr>
              <a:t>Norimberský kodex</a:t>
            </a:r>
          </a:p>
        </p:txBody>
      </p:sp>
      <p:sp>
        <p:nvSpPr>
          <p:cNvPr id="90" name="Shape 9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57200" lvl="0" indent="0" defTabSz="457200">
              <a:spcBef>
                <a:spcPts val="0"/>
              </a:spcBef>
              <a:buSzTx/>
              <a:buFontTx/>
              <a:buNone/>
              <a:defRPr sz="1800">
                <a:solidFill>
                  <a:srgbClr val="000000"/>
                </a:solidFill>
                <a:effectLst/>
              </a:defRPr>
            </a:pPr>
            <a:r>
              <a:rPr sz="2200">
                <a:solidFill>
                  <a:srgbClr val="FFFFFF"/>
                </a:solidFill>
                <a:uFill>
                  <a:solidFill/>
                </a:uFill>
                <a:latin typeface="Cambria"/>
                <a:ea typeface="Cambria"/>
                <a:cs typeface="Cambria"/>
                <a:sym typeface="Cambria"/>
              </a:rPr>
              <a:t>9. Je třeba, aby v průběhu pokusu měla pokusná osoba možnost žádat ukončení pokusu, jestliže dosáhla takového duševního či fyzického stadia, jež podle jejího názoru nedovoluje pokračovat v pokusu.</a:t>
            </a:r>
          </a:p>
          <a:p>
            <a:pPr marL="457200" lvl="0" indent="0" defTabSz="457200">
              <a:spcBef>
                <a:spcPts val="0"/>
              </a:spcBef>
              <a:buSzTx/>
              <a:buFontTx/>
              <a:buNone/>
              <a:defRPr sz="1800">
                <a:solidFill>
                  <a:srgbClr val="000000"/>
                </a:solidFill>
                <a:effectLst/>
              </a:defRPr>
            </a:pPr>
            <a:r>
              <a:rPr sz="2200">
                <a:solidFill>
                  <a:srgbClr val="FFFFFF"/>
                </a:solidFill>
                <a:uFill>
                  <a:solidFill/>
                </a:uFill>
                <a:latin typeface="Cambria"/>
                <a:ea typeface="Cambria"/>
                <a:cs typeface="Cambria"/>
                <a:sym typeface="Cambria"/>
              </a:rPr>
              <a:t>10. Vědecký pracovník musí být připraven ukončit pokus v kterékoli fázi, jestliže i přes vynaloženou snahu, nejvyšší zručnost a po důkladném zvážení má důvod se domnívat, že by pokračování v pokusu vedlo k ublížení na těle, trvalému poškození nebo smrti pokusné osoby.</a:t>
            </a:r>
          </a:p>
        </p:txBody>
      </p:sp>
      <p:sp>
        <p:nvSpPr>
          <p:cNvPr id="91" name="Shape 9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FFFFFF"/>
                </a:solidFill>
              </a:rPr>
              <a:t>6</a:t>
            </a:fld>
            <a:endParaRPr sz="12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APA </a:t>
            </a:r>
            <a:r>
              <a:rPr lang="cs-CZ" dirty="0" err="1" smtClean="0"/>
              <a:t>Code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Ethics</a:t>
            </a:r>
            <a:r>
              <a:rPr lang="cs-CZ" dirty="0" smtClean="0"/>
              <a:t> (2016)</a:t>
            </a:r>
            <a:br>
              <a:rPr lang="cs-CZ" dirty="0" smtClean="0"/>
            </a:br>
            <a:r>
              <a:rPr lang="cs-CZ" sz="4000" dirty="0" err="1" smtClean="0"/>
              <a:t>Research</a:t>
            </a:r>
            <a:r>
              <a:rPr lang="cs-CZ" sz="4000" dirty="0" smtClean="0"/>
              <a:t> and </a:t>
            </a:r>
            <a:r>
              <a:rPr lang="cs-CZ" sz="4000" dirty="0" err="1" smtClean="0"/>
              <a:t>Publication</a:t>
            </a:r>
            <a:endParaRPr lang="cs-CZ" sz="40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65175" y="1890445"/>
            <a:ext cx="8091149" cy="4967555"/>
          </a:xfrm>
        </p:spPr>
        <p:txBody>
          <a:bodyPr numCol="2">
            <a:normAutofit fontScale="92500" lnSpcReduction="10000"/>
          </a:bodyPr>
          <a:lstStyle/>
          <a:p>
            <a:r>
              <a:rPr lang="cs-CZ" dirty="0" smtClean="0"/>
              <a:t>souhlas instituce</a:t>
            </a:r>
          </a:p>
          <a:p>
            <a:r>
              <a:rPr lang="cs-CZ" dirty="0" smtClean="0"/>
              <a:t>informovaný souhlas</a:t>
            </a:r>
          </a:p>
          <a:p>
            <a:r>
              <a:rPr lang="cs-CZ" dirty="0" smtClean="0"/>
              <a:t>informovaný souhlas s nahráváním (zvuk i obraz)</a:t>
            </a:r>
          </a:p>
          <a:p>
            <a:r>
              <a:rPr lang="cs-CZ" dirty="0" smtClean="0"/>
              <a:t>pacient, klient, student, podřízený coby účastník výzkumu</a:t>
            </a:r>
          </a:p>
          <a:p>
            <a:r>
              <a:rPr lang="cs-CZ" dirty="0" smtClean="0"/>
              <a:t>kdy není souhlas nutný</a:t>
            </a:r>
          </a:p>
          <a:p>
            <a:r>
              <a:rPr lang="cs-CZ" dirty="0" smtClean="0"/>
              <a:t>pobídky k účasti</a:t>
            </a:r>
          </a:p>
          <a:p>
            <a:r>
              <a:rPr lang="cs-CZ" dirty="0" smtClean="0"/>
              <a:t>klamání</a:t>
            </a:r>
          </a:p>
          <a:p>
            <a:r>
              <a:rPr lang="cs-CZ" dirty="0" err="1" smtClean="0"/>
              <a:t>debriefing</a:t>
            </a:r>
            <a:endParaRPr lang="cs-CZ" dirty="0" smtClean="0"/>
          </a:p>
          <a:p>
            <a:r>
              <a:rPr lang="cs-CZ" dirty="0" smtClean="0"/>
              <a:t>využití zvířat ve výzkumu</a:t>
            </a:r>
          </a:p>
          <a:p>
            <a:r>
              <a:rPr lang="cs-CZ" dirty="0" smtClean="0"/>
              <a:t>výsledky výzkumu</a:t>
            </a:r>
          </a:p>
          <a:p>
            <a:r>
              <a:rPr lang="cs-CZ" dirty="0" smtClean="0"/>
              <a:t>plagiátorství</a:t>
            </a:r>
          </a:p>
          <a:p>
            <a:r>
              <a:rPr lang="cs-CZ" dirty="0" smtClean="0"/>
              <a:t>publikační kredit</a:t>
            </a:r>
          </a:p>
          <a:p>
            <a:r>
              <a:rPr lang="cs-CZ" dirty="0" smtClean="0"/>
              <a:t>duplicitní publikace</a:t>
            </a:r>
          </a:p>
          <a:p>
            <a:r>
              <a:rPr lang="cs-CZ" dirty="0" smtClean="0"/>
              <a:t>sdílení dat pro ověření</a:t>
            </a:r>
          </a:p>
          <a:p>
            <a:r>
              <a:rPr lang="cs-CZ" dirty="0" smtClean="0"/>
              <a:t>recenzenti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732667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title"/>
          </p:nvPr>
        </p:nvSpPr>
        <p:spPr>
          <a:xfrm>
            <a:off x="765173" y="79468"/>
            <a:ext cx="7612065" cy="141763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832104">
              <a:defRPr sz="4368">
                <a:effectLst>
                  <a:outerShdw blurRad="46228" dist="23114" dir="2700000" rotWithShape="0">
                    <a:srgbClr val="FFFFFF">
                      <a:alpha val="40000"/>
                    </a:srgbClr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368" dirty="0">
                <a:solidFill>
                  <a:srgbClr val="194431"/>
                </a:solidFill>
                <a:effectLst>
                  <a:outerShdw blurRad="46228" dist="23114" dir="2700000" rotWithShape="0">
                    <a:srgbClr val="FFFFFF">
                      <a:alpha val="40000"/>
                    </a:srgbClr>
                  </a:outerShdw>
                </a:effectLst>
                <a:hlinkClick r:id="rId2" invalidUrl="https://www.bps.org.uk/sites/www.bps.org.uk/files/Policy/Policy - Files/BPS Code of Human Research Ethics.pdf"/>
              </a:rPr>
              <a:t>Code of Human Research Ethics </a:t>
            </a:r>
            <a:r>
              <a:rPr sz="4368" dirty="0">
                <a:solidFill>
                  <a:srgbClr val="194431"/>
                </a:solidFill>
                <a:effectLst>
                  <a:outerShdw blurRad="46228" dist="23114" dir="2700000" rotWithShape="0">
                    <a:srgbClr val="FFFFFF">
                      <a:alpha val="40000"/>
                    </a:srgbClr>
                  </a:outerShdw>
                </a:effectLst>
              </a:rPr>
              <a:t>(BPS, </a:t>
            </a:r>
            <a:r>
              <a:rPr lang="cs-CZ" sz="4368" dirty="0" smtClean="0">
                <a:solidFill>
                  <a:srgbClr val="194431"/>
                </a:solidFill>
                <a:effectLst>
                  <a:outerShdw blurRad="46228" dist="23114" dir="2700000" rotWithShape="0">
                    <a:srgbClr val="FFFFFF">
                      <a:alpha val="40000"/>
                    </a:srgbClr>
                  </a:outerShdw>
                </a:effectLst>
              </a:rPr>
              <a:t>2021</a:t>
            </a:r>
            <a:r>
              <a:rPr sz="4368" dirty="0" smtClean="0">
                <a:solidFill>
                  <a:srgbClr val="194431"/>
                </a:solidFill>
                <a:effectLst>
                  <a:outerShdw blurRad="46228" dist="23114" dir="2700000" rotWithShape="0">
                    <a:srgbClr val="FFFFFF">
                      <a:alpha val="40000"/>
                    </a:srgbClr>
                  </a:outerShdw>
                </a:effectLst>
              </a:rPr>
              <a:t>)</a:t>
            </a:r>
            <a:endParaRPr sz="4368" dirty="0">
              <a:solidFill>
                <a:srgbClr val="194431"/>
              </a:solidFill>
              <a:effectLst>
                <a:outerShdw blurRad="46228" dist="23114" dir="2700000" rotWithShape="0">
                  <a:srgbClr val="FFFFFF">
                    <a:alpha val="40000"/>
                  </a:srgbClr>
                </a:outerShdw>
              </a:effectLst>
            </a:endParaRPr>
          </a:p>
        </p:txBody>
      </p:sp>
      <p:sp>
        <p:nvSpPr>
          <p:cNvPr id="94" name="Shape 94"/>
          <p:cNvSpPr>
            <a:spLocks noGrp="1"/>
          </p:cNvSpPr>
          <p:nvPr>
            <p:ph type="body" idx="1"/>
          </p:nvPr>
        </p:nvSpPr>
        <p:spPr>
          <a:xfrm>
            <a:off x="765174" y="2070846"/>
            <a:ext cx="7612066" cy="4182036"/>
          </a:xfrm>
          <a:prstGeom prst="rect">
            <a:avLst/>
          </a:prstGeom>
        </p:spPr>
        <p:txBody>
          <a:bodyPr/>
          <a:lstStyle/>
          <a:p>
            <a:pPr marL="0" lvl="0" indent="0">
              <a:buSzTx/>
              <a:buNone/>
              <a:defRPr sz="1800">
                <a:solidFill>
                  <a:srgbClr val="000000"/>
                </a:solidFill>
                <a:effectLst/>
              </a:defRPr>
            </a:pPr>
            <a:r>
              <a:rPr sz="2400" dirty="0">
                <a:solidFill>
                  <a:srgbClr val="FFFFFF"/>
                </a:solidFill>
                <a:effectLst>
                  <a:outerShdw blurRad="63500" dist="50800" dir="2700000" rotWithShape="0">
                    <a:srgbClr val="000000">
                      <a:alpha val="50000"/>
                    </a:srgbClr>
                  </a:outerShdw>
                </a:effectLst>
              </a:rPr>
              <a:t>Základní principy:</a:t>
            </a:r>
          </a:p>
          <a:p>
            <a:pPr marL="0" lvl="0" indent="0">
              <a:buSzTx/>
              <a:buNone/>
              <a:defRPr sz="1800">
                <a:solidFill>
                  <a:srgbClr val="000000"/>
                </a:solidFill>
                <a:effectLst/>
              </a:defRPr>
            </a:pPr>
            <a:endParaRPr sz="2400" dirty="0">
              <a:solidFill>
                <a:srgbClr val="FFFFFF"/>
              </a:solidFill>
              <a:effectLst>
                <a:outerShdw blurRad="63500" dist="50800" dir="2700000" rotWithShape="0">
                  <a:srgbClr val="000000">
                    <a:alpha val="50000"/>
                  </a:srgbClr>
                </a:outerShdw>
              </a:effectLst>
            </a:endParaRPr>
          </a:p>
          <a:p>
            <a:pPr marL="685800" lvl="1" indent="-336550">
              <a:spcBef>
                <a:spcPts val="6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200" dirty="0">
                <a:solidFill>
                  <a:srgbClr val="FFFFFF"/>
                </a:solidFill>
                <a:effectLst>
                  <a:outerShdw blurRad="63500" dist="50800" dir="2700000" rotWithShape="0">
                    <a:srgbClr val="000000">
                      <a:alpha val="50000"/>
                    </a:srgbClr>
                  </a:outerShdw>
                </a:effectLst>
              </a:rPr>
              <a:t>respektování </a:t>
            </a:r>
            <a:r>
              <a:rPr sz="2200" dirty="0" smtClean="0">
                <a:solidFill>
                  <a:srgbClr val="FFFFFF"/>
                </a:solidFill>
                <a:effectLst>
                  <a:outerShdw blurRad="63500" dist="50800" dir="2700000" rotWithShape="0">
                    <a:srgbClr val="000000">
                      <a:alpha val="50000"/>
                    </a:srgbClr>
                  </a:outerShdw>
                </a:effectLst>
              </a:rPr>
              <a:t>autonomie</a:t>
            </a:r>
            <a:r>
              <a:rPr lang="cs-CZ" sz="2200" dirty="0" smtClean="0">
                <a:solidFill>
                  <a:srgbClr val="FFFFFF"/>
                </a:solidFill>
                <a:effectLst>
                  <a:outerShdw blurRad="63500" dist="50800" dir="2700000" rotWithShape="0">
                    <a:srgbClr val="000000">
                      <a:alpha val="50000"/>
                    </a:srgbClr>
                  </a:outerShdw>
                </a:effectLst>
              </a:rPr>
              <a:t>, soukromí</a:t>
            </a:r>
            <a:r>
              <a:rPr sz="2200" dirty="0" smtClean="0">
                <a:solidFill>
                  <a:srgbClr val="FFFFFF"/>
                </a:solidFill>
                <a:effectLst>
                  <a:outerShdw blurRad="63500" dist="50800" dir="2700000" rotWithShape="0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sz="2200" dirty="0">
                <a:solidFill>
                  <a:srgbClr val="FFFFFF"/>
                </a:solidFill>
                <a:effectLst>
                  <a:outerShdw blurRad="63500" dist="50800" dir="2700000" rotWithShape="0">
                    <a:srgbClr val="000000">
                      <a:alpha val="50000"/>
                    </a:srgbClr>
                  </a:outerShdw>
                </a:effectLst>
              </a:rPr>
              <a:t>a důstojnosti zúčastněných </a:t>
            </a:r>
            <a:r>
              <a:rPr sz="2200" dirty="0" smtClean="0">
                <a:solidFill>
                  <a:srgbClr val="FFFFFF"/>
                </a:solidFill>
                <a:effectLst>
                  <a:outerShdw blurRad="63500" dist="50800" dir="2700000" rotWithShape="0">
                    <a:srgbClr val="000000">
                      <a:alpha val="50000"/>
                    </a:srgbClr>
                  </a:outerShdw>
                </a:effectLst>
              </a:rPr>
              <a:t>osob</a:t>
            </a:r>
            <a:r>
              <a:rPr lang="cs-CZ" sz="2200" dirty="0" smtClean="0">
                <a:solidFill>
                  <a:srgbClr val="FFFFFF"/>
                </a:solidFill>
                <a:effectLst>
                  <a:outerShdw blurRad="63500" dist="50800" dir="2700000" rotWithShape="0">
                    <a:srgbClr val="000000">
                      <a:alpha val="50000"/>
                    </a:srgbClr>
                  </a:outerShdw>
                </a:effectLst>
              </a:rPr>
              <a:t> a komunit</a:t>
            </a:r>
            <a:endParaRPr sz="2200" dirty="0">
              <a:solidFill>
                <a:srgbClr val="FFFFFF"/>
              </a:solidFill>
              <a:effectLst>
                <a:outerShdw blurRad="63500" dist="50800" dir="2700000" rotWithShape="0">
                  <a:srgbClr val="000000">
                    <a:alpha val="50000"/>
                  </a:srgbClr>
                </a:outerShdw>
              </a:effectLst>
            </a:endParaRPr>
          </a:p>
          <a:p>
            <a:pPr marL="685800" lvl="1" indent="-336550">
              <a:spcBef>
                <a:spcPts val="6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200" dirty="0">
                <a:solidFill>
                  <a:srgbClr val="FFFFFF"/>
                </a:solidFill>
                <a:effectLst>
                  <a:outerShdw blurRad="63500" dist="50800" dir="2700000" rotWithShape="0">
                    <a:srgbClr val="000000">
                      <a:alpha val="50000"/>
                    </a:srgbClr>
                  </a:outerShdw>
                </a:effectLst>
              </a:rPr>
              <a:t>vědecká hodnota</a:t>
            </a:r>
          </a:p>
          <a:p>
            <a:pPr marL="685800" lvl="1" indent="-336550">
              <a:spcBef>
                <a:spcPts val="6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200" dirty="0">
                <a:solidFill>
                  <a:srgbClr val="FFFFFF"/>
                </a:solidFill>
                <a:effectLst>
                  <a:outerShdw blurRad="63500" dist="50800" dir="2700000" rotWithShape="0">
                    <a:srgbClr val="000000">
                      <a:alpha val="50000"/>
                    </a:srgbClr>
                  </a:outerShdw>
                </a:effectLst>
              </a:rPr>
              <a:t>společenská odpovědnost</a:t>
            </a:r>
          </a:p>
          <a:p>
            <a:pPr marL="685800" lvl="1" indent="-336550">
              <a:spcBef>
                <a:spcPts val="6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200" dirty="0">
                <a:solidFill>
                  <a:srgbClr val="FFFFFF"/>
                </a:solidFill>
                <a:effectLst>
                  <a:outerShdw blurRad="63500" dist="50800" dir="2700000" rotWithShape="0">
                    <a:srgbClr val="000000">
                      <a:alpha val="50000"/>
                    </a:srgbClr>
                  </a:outerShdw>
                </a:effectLst>
              </a:rPr>
              <a:t>maximalizace přínosu a </a:t>
            </a:r>
          </a:p>
          <a:p>
            <a:pPr marL="0" lvl="1" indent="349250">
              <a:spcBef>
                <a:spcPts val="600"/>
              </a:spcBef>
              <a:buSzTx/>
              <a:buNone/>
              <a:defRPr sz="1800">
                <a:solidFill>
                  <a:srgbClr val="000000"/>
                </a:solidFill>
                <a:effectLst/>
              </a:defRPr>
            </a:pPr>
            <a:r>
              <a:rPr sz="2200" dirty="0">
                <a:solidFill>
                  <a:srgbClr val="FFFFFF"/>
                </a:solidFill>
                <a:effectLst>
                  <a:outerShdw blurRad="63500" dist="50800" dir="2700000" rotWithShape="0">
                    <a:srgbClr val="000000">
                      <a:alpha val="50000"/>
                    </a:srgbClr>
                  </a:outerShdw>
                </a:effectLst>
              </a:rPr>
              <a:t>	minimalizace škod</a:t>
            </a:r>
          </a:p>
        </p:txBody>
      </p:sp>
      <p:pic>
        <p:nvPicPr>
          <p:cNvPr id="95" name="image10.gif" descr="zimbardo.gi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604000" y="4521200"/>
            <a:ext cx="2540000" cy="23368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/>
          </p:cNvSpPr>
          <p:nvPr>
            <p:ph type="title"/>
          </p:nvPr>
        </p:nvSpPr>
        <p:spPr>
          <a:xfrm>
            <a:off x="765173" y="79468"/>
            <a:ext cx="7612065" cy="141763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800">
                <a:solidFill>
                  <a:srgbClr val="194431"/>
                </a:solidFill>
                <a:effectLst>
                  <a:outerShdw blurRad="50800" dist="25400" dir="2700000" rotWithShape="0">
                    <a:srgbClr val="FFFFFF">
                      <a:alpha val="40000"/>
                    </a:srgbClr>
                  </a:outerShdw>
                </a:effectLst>
              </a:rPr>
              <a:t>Informovaný souhlas</a:t>
            </a:r>
          </a:p>
        </p:txBody>
      </p:sp>
      <p:sp>
        <p:nvSpPr>
          <p:cNvPr id="101" name="Shape 101"/>
          <p:cNvSpPr>
            <a:spLocks noGrp="1"/>
          </p:cNvSpPr>
          <p:nvPr>
            <p:ph type="body" idx="1"/>
          </p:nvPr>
        </p:nvSpPr>
        <p:spPr>
          <a:xfrm>
            <a:off x="765174" y="2070846"/>
            <a:ext cx="7612066" cy="4182036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32613" lvl="0" indent="-332613" defTabSz="886968">
              <a:spcBef>
                <a:spcPts val="19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328" dirty="0">
                <a:solidFill>
                  <a:srgbClr val="FFFFFF"/>
                </a:solidFill>
                <a:effectLst>
                  <a:outerShdw blurRad="61595" dist="49276" dir="2700000" rotWithShape="0">
                    <a:srgbClr val="000000">
                      <a:alpha val="50000"/>
                    </a:srgbClr>
                  </a:outerShdw>
                </a:effectLst>
              </a:rPr>
              <a:t>cíl projektu</a:t>
            </a:r>
          </a:p>
          <a:p>
            <a:pPr marL="332613" lvl="0" indent="-332613" defTabSz="886968">
              <a:spcBef>
                <a:spcPts val="19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328" dirty="0">
                <a:solidFill>
                  <a:srgbClr val="FFFFFF"/>
                </a:solidFill>
                <a:effectLst>
                  <a:outerShdw blurRad="61595" dist="49276" dir="2700000" rotWithShape="0">
                    <a:srgbClr val="000000">
                      <a:alpha val="50000"/>
                    </a:srgbClr>
                  </a:outerShdw>
                </a:effectLst>
              </a:rPr>
              <a:t>typ shromažďovaných dat</a:t>
            </a:r>
          </a:p>
          <a:p>
            <a:pPr marL="332613" lvl="0" indent="-332613" defTabSz="886968">
              <a:spcBef>
                <a:spcPts val="19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328" dirty="0">
                <a:solidFill>
                  <a:srgbClr val="FFFFFF"/>
                </a:solidFill>
                <a:effectLst>
                  <a:outerShdw blurRad="61595" dist="49276" dir="2700000" rotWithShape="0">
                    <a:srgbClr val="000000">
                      <a:alpha val="50000"/>
                    </a:srgbClr>
                  </a:outerShdw>
                </a:effectLst>
              </a:rPr>
              <a:t>metoda získání dat</a:t>
            </a:r>
          </a:p>
          <a:p>
            <a:pPr marL="332613" lvl="0" indent="-332613" defTabSz="886968">
              <a:spcBef>
                <a:spcPts val="19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328" dirty="0">
                <a:solidFill>
                  <a:srgbClr val="FFFFFF"/>
                </a:solidFill>
                <a:effectLst>
                  <a:outerShdw blurRad="61595" dist="49276" dir="2700000" rotWithShape="0">
                    <a:srgbClr val="000000">
                      <a:alpha val="50000"/>
                    </a:srgbClr>
                  </a:outerShdw>
                </a:effectLst>
              </a:rPr>
              <a:t>důvěrnost a anonymita informací</a:t>
            </a:r>
          </a:p>
          <a:p>
            <a:pPr marL="332613" lvl="0" indent="-332613" defTabSz="886968">
              <a:spcBef>
                <a:spcPts val="19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328" dirty="0">
                <a:solidFill>
                  <a:srgbClr val="FFFFFF"/>
                </a:solidFill>
                <a:effectLst>
                  <a:outerShdw blurRad="61595" dist="49276" dir="2700000" rotWithShape="0">
                    <a:srgbClr val="000000">
                      <a:alpha val="50000"/>
                    </a:srgbClr>
                  </a:outerShdw>
                </a:effectLst>
              </a:rPr>
              <a:t>časové závazky účastníků</a:t>
            </a:r>
          </a:p>
          <a:p>
            <a:pPr marL="332613" lvl="0" indent="-332613" defTabSz="886968">
              <a:spcBef>
                <a:spcPts val="19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328" dirty="0">
                <a:solidFill>
                  <a:srgbClr val="FFFFFF"/>
                </a:solidFill>
                <a:effectLst>
                  <a:outerShdw blurRad="61595" dist="49276" dir="2700000" rotWithShape="0">
                    <a:srgbClr val="000000">
                      <a:alpha val="50000"/>
                    </a:srgbClr>
                  </a:outerShdw>
                </a:effectLst>
              </a:rPr>
              <a:t>právo odmítnout sdílet informace</a:t>
            </a:r>
          </a:p>
          <a:p>
            <a:pPr marL="332613" lvl="0" indent="-332613" defTabSz="886968">
              <a:spcBef>
                <a:spcPts val="19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2328" dirty="0">
                <a:solidFill>
                  <a:srgbClr val="FFFFFF"/>
                </a:solidFill>
                <a:effectLst>
                  <a:outerShdw blurRad="61595" dist="49276" dir="2700000" rotWithShape="0">
                    <a:srgbClr val="000000">
                      <a:alpha val="50000"/>
                    </a:srgbClr>
                  </a:outerShdw>
                </a:effectLst>
              </a:rPr>
              <a:t>právo odstoupit kdykoli ze studie (bez následků</a:t>
            </a:r>
            <a:r>
              <a:rPr sz="2328" dirty="0" smtClean="0">
                <a:solidFill>
                  <a:srgbClr val="FFFFFF"/>
                </a:solidFill>
                <a:effectLst>
                  <a:outerShdw blurRad="61595" dist="49276" dir="2700000" rotWithShape="0">
                    <a:srgbClr val="000000">
                      <a:alpha val="50000"/>
                    </a:srgbClr>
                  </a:outerShdw>
                </a:effectLst>
              </a:rPr>
              <a:t>)</a:t>
            </a:r>
            <a:endParaRPr lang="cs-CZ" sz="2328" dirty="0" smtClean="0">
              <a:solidFill>
                <a:srgbClr val="FFFFFF"/>
              </a:solidFill>
              <a:effectLst>
                <a:outerShdw blurRad="61595" dist="49276" dir="2700000" rotWithShape="0">
                  <a:srgbClr val="000000">
                    <a:alpha val="50000"/>
                  </a:srgbClr>
                </a:outerShdw>
              </a:effectLst>
            </a:endParaRPr>
          </a:p>
          <a:p>
            <a:pPr marL="332613" lvl="0" indent="-332613" defTabSz="886968">
              <a:spcBef>
                <a:spcPts val="19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lang="cs-CZ" sz="2200" dirty="0">
                <a:solidFill>
                  <a:schemeClr val="bg1"/>
                </a:solidFill>
                <a:effectLst>
                  <a:outerShdw blurRad="61595" dist="49276" dir="2700000" rotWithShape="0">
                    <a:srgbClr val="000000">
                      <a:alpha val="50000"/>
                    </a:srgbClr>
                  </a:outerShdw>
                </a:effectLst>
              </a:rPr>
              <a:t>právo nechat odstranit údaje z databáze (do určitého data)</a:t>
            </a:r>
          </a:p>
          <a:p>
            <a:pPr marL="332613" lvl="0" indent="-332613" defTabSz="886968">
              <a:spcBef>
                <a:spcPts val="1900"/>
              </a:spcBef>
              <a:defRPr sz="1800">
                <a:solidFill>
                  <a:srgbClr val="000000"/>
                </a:solidFill>
                <a:effectLst/>
              </a:defRPr>
            </a:pPr>
            <a:endParaRPr sz="2328" dirty="0">
              <a:solidFill>
                <a:srgbClr val="FFFFFF"/>
              </a:solidFill>
              <a:effectLst>
                <a:outerShdw blurRad="61595" dist="49276" dir="27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02" name="image11.jpg" descr="little_albert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719299" y="1599848"/>
            <a:ext cx="2496620" cy="340366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88900" dir="42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88900" dir="4200000" rotWithShape="0">
              <a:srgbClr val="000000">
                <a:alpha val="40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E0AD00"/>
          </a:solidFill>
          <a:prstDash val="solid"/>
          <a:bevel/>
        </a:ln>
        <a:effectLst>
          <a:outerShdw blurRad="88900" dir="4200000" rotWithShape="0">
            <a:srgbClr val="000000">
              <a:alpha val="40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Book Antiqua"/>
            <a:ea typeface="Book Antiqua"/>
            <a:cs typeface="Book Antiqua"/>
            <a:sym typeface="Book Antiqu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E0AD00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Book Antiqua"/>
            <a:ea typeface="Book Antiqua"/>
            <a:cs typeface="Book Antiqua"/>
            <a:sym typeface="Book Antiqu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88900" dir="42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88900" dir="4200000" rotWithShape="0">
              <a:srgbClr val="000000">
                <a:alpha val="40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E0AD00"/>
          </a:solidFill>
          <a:prstDash val="solid"/>
          <a:bevel/>
        </a:ln>
        <a:effectLst>
          <a:outerShdw blurRad="88900" dir="4200000" rotWithShape="0">
            <a:srgbClr val="000000">
              <a:alpha val="40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Book Antiqua"/>
            <a:ea typeface="Book Antiqua"/>
            <a:cs typeface="Book Antiqua"/>
            <a:sym typeface="Book Antiqu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E0AD00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Book Antiqua"/>
            <a:ea typeface="Book Antiqua"/>
            <a:cs typeface="Book Antiqua"/>
            <a:sym typeface="Book Antiqu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</TotalTime>
  <Words>996</Words>
  <Application>Microsoft Macintosh PowerPoint</Application>
  <PresentationFormat>Předvádění na obrazovce (4:3)</PresentationFormat>
  <Paragraphs>131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7" baseType="lpstr">
      <vt:lpstr>Arial</vt:lpstr>
      <vt:lpstr>Book Antiqua</vt:lpstr>
      <vt:lpstr>Book Antiqua Bold</vt:lpstr>
      <vt:lpstr>Cambria</vt:lpstr>
      <vt:lpstr>Helvetica</vt:lpstr>
      <vt:lpstr>Helvetica Neue</vt:lpstr>
      <vt:lpstr>Wingdings 2</vt:lpstr>
      <vt:lpstr>Default</vt:lpstr>
      <vt:lpstr>Etické aspekty výzkumu v psychologii</vt:lpstr>
      <vt:lpstr>Výzkum v psychologii</vt:lpstr>
      <vt:lpstr>Regulace výzkumu  v psychologii</vt:lpstr>
      <vt:lpstr>Norimberský kodex</vt:lpstr>
      <vt:lpstr>Norimberský kodex</vt:lpstr>
      <vt:lpstr>Norimberský kodex</vt:lpstr>
      <vt:lpstr>APA Code of Ethics (2016) Research and Publication</vt:lpstr>
      <vt:lpstr>Code of Human Research Ethics (BPS, 2021)</vt:lpstr>
      <vt:lpstr>Informovaný souhlas</vt:lpstr>
      <vt:lpstr>Informovaný souhlas</vt:lpstr>
      <vt:lpstr>Vzor souhlasu</vt:lpstr>
      <vt:lpstr>Důvěrnost informací</vt:lpstr>
      <vt:lpstr>Poskytování rad</vt:lpstr>
      <vt:lpstr>Klamání</vt:lpstr>
      <vt:lpstr>Debriefing</vt:lpstr>
      <vt:lpstr>Publikace výsledků výzkumu</vt:lpstr>
      <vt:lpstr>Vědecké podvody</vt:lpstr>
      <vt:lpstr>Citační etika</vt:lpstr>
      <vt:lpstr>Plagiátorství?</vt:lpstr>
    </vt:vector>
  </TitlesOfParts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Etické aspekty výzkumu v psychologii</dc:title>
  <cp:lastModifiedBy>Uživatel Microsoft Office</cp:lastModifiedBy>
  <cp:revision>19</cp:revision>
  <dcterms:modified xsi:type="dcterms:W3CDTF">2022-05-16T12:26:04Z</dcterms:modified>
</cp:coreProperties>
</file>