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7" r:id="rId5"/>
    <p:sldId id="298" r:id="rId6"/>
    <p:sldId id="299" r:id="rId7"/>
    <p:sldId id="300" r:id="rId8"/>
    <p:sldId id="301" r:id="rId9"/>
    <p:sldId id="269" r:id="rId10"/>
    <p:sldId id="290" r:id="rId11"/>
    <p:sldId id="302" r:id="rId12"/>
    <p:sldId id="29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DEE89-0501-433D-AFF3-D9D0FAADAFF1}" v="920" dt="2025-03-11T21:34:15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Ševčík" userId="f5fa6faa-f9a6-42df-b41f-84ac1b07b885" providerId="ADAL" clId="{2A3C985F-047F-4F03-95EF-C660B8577B9D}"/>
    <pc:docChg chg="undo custSel addSld delSld modSld">
      <pc:chgData name="Pavel Ševčík" userId="f5fa6faa-f9a6-42df-b41f-84ac1b07b885" providerId="ADAL" clId="{2A3C985F-047F-4F03-95EF-C660B8577B9D}" dt="2025-02-25T22:24:41.122" v="2180" actId="47"/>
      <pc:docMkLst>
        <pc:docMk/>
      </pc:docMkLst>
      <pc:sldChg chg="delSp modSp mod delAnim modAnim">
        <pc:chgData name="Pavel Ševčík" userId="f5fa6faa-f9a6-42df-b41f-84ac1b07b885" providerId="ADAL" clId="{2A3C985F-047F-4F03-95EF-C660B8577B9D}" dt="2025-02-25T20:54:11.257" v="222"/>
        <pc:sldMkLst>
          <pc:docMk/>
          <pc:sldMk cId="2767305307" sldId="257"/>
        </pc:sldMkLst>
        <pc:spChg chg="mod">
          <ac:chgData name="Pavel Ševčík" userId="f5fa6faa-f9a6-42df-b41f-84ac1b07b885" providerId="ADAL" clId="{2A3C985F-047F-4F03-95EF-C660B8577B9D}" dt="2025-02-25T20:44:28.765" v="33" actId="20577"/>
          <ac:spMkLst>
            <pc:docMk/>
            <pc:sldMk cId="2767305307" sldId="257"/>
            <ac:spMk id="2" creationId="{25044FA3-066D-5AD0-2A46-CEB64B09F96A}"/>
          </ac:spMkLst>
        </pc:spChg>
        <pc:spChg chg="mod">
          <ac:chgData name="Pavel Ševčík" userId="f5fa6faa-f9a6-42df-b41f-84ac1b07b885" providerId="ADAL" clId="{2A3C985F-047F-4F03-95EF-C660B8577B9D}" dt="2025-02-25T20:53:50.378" v="221" actId="6549"/>
          <ac:spMkLst>
            <pc:docMk/>
            <pc:sldMk cId="2767305307" sldId="257"/>
            <ac:spMk id="3" creationId="{99D5E067-CA44-8B64-2982-E318386D9C17}"/>
          </ac:spMkLst>
        </pc:spChg>
      </pc:sldChg>
      <pc:sldChg chg="del">
        <pc:chgData name="Pavel Ševčík" userId="f5fa6faa-f9a6-42df-b41f-84ac1b07b885" providerId="ADAL" clId="{2A3C985F-047F-4F03-95EF-C660B8577B9D}" dt="2025-02-25T20:54:24.744" v="223" actId="47"/>
        <pc:sldMkLst>
          <pc:docMk/>
          <pc:sldMk cId="156137234" sldId="258"/>
        </pc:sldMkLst>
      </pc:sldChg>
      <pc:sldChg chg="del">
        <pc:chgData name="Pavel Ševčík" userId="f5fa6faa-f9a6-42df-b41f-84ac1b07b885" providerId="ADAL" clId="{2A3C985F-047F-4F03-95EF-C660B8577B9D}" dt="2025-02-25T20:54:24.744" v="223" actId="47"/>
        <pc:sldMkLst>
          <pc:docMk/>
          <pc:sldMk cId="1557564448" sldId="259"/>
        </pc:sldMkLst>
      </pc:sldChg>
      <pc:sldChg chg="del">
        <pc:chgData name="Pavel Ševčík" userId="f5fa6faa-f9a6-42df-b41f-84ac1b07b885" providerId="ADAL" clId="{2A3C985F-047F-4F03-95EF-C660B8577B9D}" dt="2025-02-25T20:54:24.744" v="223" actId="47"/>
        <pc:sldMkLst>
          <pc:docMk/>
          <pc:sldMk cId="1959962982" sldId="260"/>
        </pc:sldMkLst>
      </pc:sldChg>
      <pc:sldChg chg="del">
        <pc:chgData name="Pavel Ševčík" userId="f5fa6faa-f9a6-42df-b41f-84ac1b07b885" providerId="ADAL" clId="{2A3C985F-047F-4F03-95EF-C660B8577B9D}" dt="2025-02-25T20:54:24.744" v="223" actId="47"/>
        <pc:sldMkLst>
          <pc:docMk/>
          <pc:sldMk cId="1691604924" sldId="261"/>
        </pc:sldMkLst>
      </pc:sldChg>
      <pc:sldChg chg="del">
        <pc:chgData name="Pavel Ševčík" userId="f5fa6faa-f9a6-42df-b41f-84ac1b07b885" providerId="ADAL" clId="{2A3C985F-047F-4F03-95EF-C660B8577B9D}" dt="2025-02-25T20:54:24.744" v="223" actId="47"/>
        <pc:sldMkLst>
          <pc:docMk/>
          <pc:sldMk cId="3242861564" sldId="262"/>
        </pc:sldMkLst>
      </pc:sldChg>
      <pc:sldChg chg="del">
        <pc:chgData name="Pavel Ševčík" userId="f5fa6faa-f9a6-42df-b41f-84ac1b07b885" providerId="ADAL" clId="{2A3C985F-047F-4F03-95EF-C660B8577B9D}" dt="2025-02-25T20:54:24.744" v="223" actId="47"/>
        <pc:sldMkLst>
          <pc:docMk/>
          <pc:sldMk cId="1800163457" sldId="263"/>
        </pc:sldMkLst>
      </pc:sldChg>
      <pc:sldChg chg="del">
        <pc:chgData name="Pavel Ševčík" userId="f5fa6faa-f9a6-42df-b41f-84ac1b07b885" providerId="ADAL" clId="{2A3C985F-047F-4F03-95EF-C660B8577B9D}" dt="2025-02-25T20:54:24.744" v="223" actId="47"/>
        <pc:sldMkLst>
          <pc:docMk/>
          <pc:sldMk cId="3822346935" sldId="264"/>
        </pc:sldMkLst>
      </pc:sldChg>
      <pc:sldChg chg="del">
        <pc:chgData name="Pavel Ševčík" userId="f5fa6faa-f9a6-42df-b41f-84ac1b07b885" providerId="ADAL" clId="{2A3C985F-047F-4F03-95EF-C660B8577B9D}" dt="2025-02-25T20:54:24.744" v="223" actId="47"/>
        <pc:sldMkLst>
          <pc:docMk/>
          <pc:sldMk cId="933168361" sldId="265"/>
        </pc:sldMkLst>
      </pc:sldChg>
      <pc:sldChg chg="del">
        <pc:chgData name="Pavel Ševčík" userId="f5fa6faa-f9a6-42df-b41f-84ac1b07b885" providerId="ADAL" clId="{2A3C985F-047F-4F03-95EF-C660B8577B9D}" dt="2025-02-25T20:54:24.744" v="223" actId="47"/>
        <pc:sldMkLst>
          <pc:docMk/>
          <pc:sldMk cId="2166315313" sldId="266"/>
        </pc:sldMkLst>
      </pc:sldChg>
      <pc:sldChg chg="del">
        <pc:chgData name="Pavel Ševčík" userId="f5fa6faa-f9a6-42df-b41f-84ac1b07b885" providerId="ADAL" clId="{2A3C985F-047F-4F03-95EF-C660B8577B9D}" dt="2025-02-25T20:54:24.744" v="223" actId="47"/>
        <pc:sldMkLst>
          <pc:docMk/>
          <pc:sldMk cId="388995106" sldId="267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410847786" sldId="268"/>
        </pc:sldMkLst>
      </pc:sldChg>
      <pc:sldChg chg="modSp mod">
        <pc:chgData name="Pavel Ševčík" userId="f5fa6faa-f9a6-42df-b41f-84ac1b07b885" providerId="ADAL" clId="{2A3C985F-047F-4F03-95EF-C660B8577B9D}" dt="2025-02-25T20:58:14.544" v="236" actId="20577"/>
        <pc:sldMkLst>
          <pc:docMk/>
          <pc:sldMk cId="167356809" sldId="269"/>
        </pc:sldMkLst>
        <pc:spChg chg="mod">
          <ac:chgData name="Pavel Ševčík" userId="f5fa6faa-f9a6-42df-b41f-84ac1b07b885" providerId="ADAL" clId="{2A3C985F-047F-4F03-95EF-C660B8577B9D}" dt="2025-02-25T20:58:14.544" v="236" actId="20577"/>
          <ac:spMkLst>
            <pc:docMk/>
            <pc:sldMk cId="167356809" sldId="269"/>
            <ac:spMk id="2" creationId="{C8AE6311-311B-F414-69FB-AC911F057541}"/>
          </ac:spMkLst>
        </pc:spChg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2050937515" sldId="270"/>
        </pc:sldMkLst>
      </pc:sldChg>
      <pc:sldChg chg="del">
        <pc:chgData name="Pavel Ševčík" userId="f5fa6faa-f9a6-42df-b41f-84ac1b07b885" providerId="ADAL" clId="{2A3C985F-047F-4F03-95EF-C660B8577B9D}" dt="2025-02-25T22:24:41.122" v="2180" actId="47"/>
        <pc:sldMkLst>
          <pc:docMk/>
          <pc:sldMk cId="2015010337" sldId="271"/>
        </pc:sldMkLst>
      </pc:sldChg>
      <pc:sldChg chg="del">
        <pc:chgData name="Pavel Ševčík" userId="f5fa6faa-f9a6-42df-b41f-84ac1b07b885" providerId="ADAL" clId="{2A3C985F-047F-4F03-95EF-C660B8577B9D}" dt="2025-02-25T21:40:46.585" v="1493" actId="47"/>
        <pc:sldMkLst>
          <pc:docMk/>
          <pc:sldMk cId="1186286578" sldId="272"/>
        </pc:sldMkLst>
      </pc:sldChg>
      <pc:sldChg chg="del">
        <pc:chgData name="Pavel Ševčík" userId="f5fa6faa-f9a6-42df-b41f-84ac1b07b885" providerId="ADAL" clId="{2A3C985F-047F-4F03-95EF-C660B8577B9D}" dt="2025-02-25T21:40:46.585" v="1493" actId="47"/>
        <pc:sldMkLst>
          <pc:docMk/>
          <pc:sldMk cId="1553462714" sldId="273"/>
        </pc:sldMkLst>
      </pc:sldChg>
      <pc:sldChg chg="del">
        <pc:chgData name="Pavel Ševčík" userId="f5fa6faa-f9a6-42df-b41f-84ac1b07b885" providerId="ADAL" clId="{2A3C985F-047F-4F03-95EF-C660B8577B9D}" dt="2025-02-25T21:40:46.585" v="1493" actId="47"/>
        <pc:sldMkLst>
          <pc:docMk/>
          <pc:sldMk cId="1075524295" sldId="274"/>
        </pc:sldMkLst>
      </pc:sldChg>
      <pc:sldChg chg="del">
        <pc:chgData name="Pavel Ševčík" userId="f5fa6faa-f9a6-42df-b41f-84ac1b07b885" providerId="ADAL" clId="{2A3C985F-047F-4F03-95EF-C660B8577B9D}" dt="2025-02-25T21:40:46.585" v="1493" actId="47"/>
        <pc:sldMkLst>
          <pc:docMk/>
          <pc:sldMk cId="945537556" sldId="275"/>
        </pc:sldMkLst>
      </pc:sldChg>
      <pc:sldChg chg="del">
        <pc:chgData name="Pavel Ševčík" userId="f5fa6faa-f9a6-42df-b41f-84ac1b07b885" providerId="ADAL" clId="{2A3C985F-047F-4F03-95EF-C660B8577B9D}" dt="2025-02-25T21:40:46.585" v="1493" actId="47"/>
        <pc:sldMkLst>
          <pc:docMk/>
          <pc:sldMk cId="1905747672" sldId="276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3138133270" sldId="277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1168757703" sldId="278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1190558666" sldId="279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218986517" sldId="280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2425665042" sldId="281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3211560089" sldId="282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1998084776" sldId="283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4002220008" sldId="284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3335171093" sldId="285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361047174" sldId="286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3016830525" sldId="287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791794678" sldId="288"/>
        </pc:sldMkLst>
      </pc:sldChg>
      <pc:sldChg chg="del">
        <pc:chgData name="Pavel Ševčík" userId="f5fa6faa-f9a6-42df-b41f-84ac1b07b885" providerId="ADAL" clId="{2A3C985F-047F-4F03-95EF-C660B8577B9D}" dt="2025-02-25T21:40:41.059" v="1492" actId="47"/>
        <pc:sldMkLst>
          <pc:docMk/>
          <pc:sldMk cId="314116510" sldId="289"/>
        </pc:sldMkLst>
      </pc:sldChg>
      <pc:sldChg chg="addSp modSp new mod modAnim">
        <pc:chgData name="Pavel Ševčík" userId="f5fa6faa-f9a6-42df-b41f-84ac1b07b885" providerId="ADAL" clId="{2A3C985F-047F-4F03-95EF-C660B8577B9D}" dt="2025-02-25T22:11:41.587" v="1826" actId="404"/>
        <pc:sldMkLst>
          <pc:docMk/>
          <pc:sldMk cId="2217568314" sldId="290"/>
        </pc:sldMkLst>
        <pc:spChg chg="mod">
          <ac:chgData name="Pavel Ševčík" userId="f5fa6faa-f9a6-42df-b41f-84ac1b07b885" providerId="ADAL" clId="{2A3C985F-047F-4F03-95EF-C660B8577B9D}" dt="2025-02-25T22:11:41.587" v="1826" actId="404"/>
          <ac:spMkLst>
            <pc:docMk/>
            <pc:sldMk cId="2217568314" sldId="290"/>
            <ac:spMk id="2" creationId="{FF5E3B5B-0F0A-F876-7684-5739A0A2A263}"/>
          </ac:spMkLst>
        </pc:spChg>
        <pc:spChg chg="mod">
          <ac:chgData name="Pavel Ševčík" userId="f5fa6faa-f9a6-42df-b41f-84ac1b07b885" providerId="ADAL" clId="{2A3C985F-047F-4F03-95EF-C660B8577B9D}" dt="2025-02-25T21:02:18.061" v="434" actId="20577"/>
          <ac:spMkLst>
            <pc:docMk/>
            <pc:sldMk cId="2217568314" sldId="290"/>
            <ac:spMk id="6" creationId="{FDB78B5D-C6C3-67C0-D07B-499AFA541DBB}"/>
          </ac:spMkLst>
        </pc:spChg>
      </pc:sldChg>
      <pc:sldChg chg="addSp delSp modSp add mod delAnim modAnim">
        <pc:chgData name="Pavel Ševčík" userId="f5fa6faa-f9a6-42df-b41f-84ac1b07b885" providerId="ADAL" clId="{2A3C985F-047F-4F03-95EF-C660B8577B9D}" dt="2025-02-25T22:11:19.994" v="1824" actId="404"/>
        <pc:sldMkLst>
          <pc:docMk/>
          <pc:sldMk cId="2580833833" sldId="291"/>
        </pc:sldMkLst>
      </pc:sldChg>
      <pc:sldChg chg="addSp delSp modSp add mod delAnim">
        <pc:chgData name="Pavel Ševčík" userId="f5fa6faa-f9a6-42df-b41f-84ac1b07b885" providerId="ADAL" clId="{2A3C985F-047F-4F03-95EF-C660B8577B9D}" dt="2025-02-25T22:11:31.542" v="1825" actId="404"/>
        <pc:sldMkLst>
          <pc:docMk/>
          <pc:sldMk cId="519483074" sldId="292"/>
        </pc:sldMkLst>
      </pc:sldChg>
      <pc:sldChg chg="addSp delSp modSp new mod modClrScheme modAnim chgLayout">
        <pc:chgData name="Pavel Ševčík" userId="f5fa6faa-f9a6-42df-b41f-84ac1b07b885" providerId="ADAL" clId="{2A3C985F-047F-4F03-95EF-C660B8577B9D}" dt="2025-02-25T22:09:38.668" v="1769" actId="14100"/>
        <pc:sldMkLst>
          <pc:docMk/>
          <pc:sldMk cId="4283304487" sldId="293"/>
        </pc:sldMkLst>
      </pc:sldChg>
      <pc:sldChg chg="addSp delSp modSp new mod modAnim chgLayout">
        <pc:chgData name="Pavel Ševčík" userId="f5fa6faa-f9a6-42df-b41f-84ac1b07b885" providerId="ADAL" clId="{2A3C985F-047F-4F03-95EF-C660B8577B9D}" dt="2025-02-25T22:19:24.137" v="2080" actId="20577"/>
        <pc:sldMkLst>
          <pc:docMk/>
          <pc:sldMk cId="1193810207" sldId="294"/>
        </pc:sldMkLst>
      </pc:sldChg>
      <pc:sldChg chg="modSp new mod">
        <pc:chgData name="Pavel Ševčík" userId="f5fa6faa-f9a6-42df-b41f-84ac1b07b885" providerId="ADAL" clId="{2A3C985F-047F-4F03-95EF-C660B8577B9D}" dt="2025-02-25T22:23:26.748" v="2179" actId="27636"/>
        <pc:sldMkLst>
          <pc:docMk/>
          <pc:sldMk cId="2490179888" sldId="295"/>
        </pc:sldMkLst>
        <pc:spChg chg="mod">
          <ac:chgData name="Pavel Ševčík" userId="f5fa6faa-f9a6-42df-b41f-84ac1b07b885" providerId="ADAL" clId="{2A3C985F-047F-4F03-95EF-C660B8577B9D}" dt="2025-02-25T22:21:19.870" v="2123" actId="207"/>
          <ac:spMkLst>
            <pc:docMk/>
            <pc:sldMk cId="2490179888" sldId="295"/>
            <ac:spMk id="2" creationId="{D7F7C520-7495-7C7D-C96A-A27CBCCEEE64}"/>
          </ac:spMkLst>
        </pc:spChg>
        <pc:spChg chg="mod">
          <ac:chgData name="Pavel Ševčík" userId="f5fa6faa-f9a6-42df-b41f-84ac1b07b885" providerId="ADAL" clId="{2A3C985F-047F-4F03-95EF-C660B8577B9D}" dt="2025-02-25T22:23:26.748" v="2179" actId="27636"/>
          <ac:spMkLst>
            <pc:docMk/>
            <pc:sldMk cId="2490179888" sldId="295"/>
            <ac:spMk id="3" creationId="{6EAD3490-5224-05B7-358C-2646E8078BF4}"/>
          </ac:spMkLst>
        </pc:spChg>
      </pc:sldChg>
    </pc:docChg>
  </pc:docChgLst>
  <pc:docChgLst>
    <pc:chgData name="Pavel Ševčík" userId="f5fa6faa-f9a6-42df-b41f-84ac1b07b885" providerId="ADAL" clId="{5EEDEE89-0501-433D-AFF3-D9D0FAADAFF1}"/>
    <pc:docChg chg="undo redo custSel addSld delSld modSld sldOrd">
      <pc:chgData name="Pavel Ševčík" userId="f5fa6faa-f9a6-42df-b41f-84ac1b07b885" providerId="ADAL" clId="{5EEDEE89-0501-433D-AFF3-D9D0FAADAFF1}" dt="2025-03-11T21:35:27.813" v="2942" actId="47"/>
      <pc:docMkLst>
        <pc:docMk/>
      </pc:docMkLst>
      <pc:sldChg chg="addSp delSp modSp mod delAnim modAnim">
        <pc:chgData name="Pavel Ševčík" userId="f5fa6faa-f9a6-42df-b41f-84ac1b07b885" providerId="ADAL" clId="{5EEDEE89-0501-433D-AFF3-D9D0FAADAFF1}" dt="2025-03-11T19:59:34.861" v="184"/>
        <pc:sldMkLst>
          <pc:docMk/>
          <pc:sldMk cId="2767305307" sldId="257"/>
        </pc:sldMkLst>
        <pc:spChg chg="mod">
          <ac:chgData name="Pavel Ševčík" userId="f5fa6faa-f9a6-42df-b41f-84ac1b07b885" providerId="ADAL" clId="{5EEDEE89-0501-433D-AFF3-D9D0FAADAFF1}" dt="2025-03-11T19:53:07.560" v="17" actId="20577"/>
          <ac:spMkLst>
            <pc:docMk/>
            <pc:sldMk cId="2767305307" sldId="257"/>
            <ac:spMk id="2" creationId="{25044FA3-066D-5AD0-2A46-CEB64B09F96A}"/>
          </ac:spMkLst>
        </pc:spChg>
        <pc:spChg chg="mod">
          <ac:chgData name="Pavel Ševčík" userId="f5fa6faa-f9a6-42df-b41f-84ac1b07b885" providerId="ADAL" clId="{5EEDEE89-0501-433D-AFF3-D9D0FAADAFF1}" dt="2025-03-11T19:58:50.064" v="182" actId="20577"/>
          <ac:spMkLst>
            <pc:docMk/>
            <pc:sldMk cId="2767305307" sldId="257"/>
            <ac:spMk id="3" creationId="{99D5E067-CA44-8B64-2982-E318386D9C17}"/>
          </ac:spMkLst>
        </pc:spChg>
        <pc:spChg chg="add mod">
          <ac:chgData name="Pavel Ševčík" userId="f5fa6faa-f9a6-42df-b41f-84ac1b07b885" providerId="ADAL" clId="{5EEDEE89-0501-433D-AFF3-D9D0FAADAFF1}" dt="2025-03-11T19:58:45.436" v="176" actId="20577"/>
          <ac:spMkLst>
            <pc:docMk/>
            <pc:sldMk cId="2767305307" sldId="257"/>
            <ac:spMk id="4" creationId="{FDDDEFA5-5AF8-1FE4-F8A1-C1ECE4EB93D1}"/>
          </ac:spMkLst>
        </pc:spChg>
        <pc:spChg chg="del">
          <ac:chgData name="Pavel Ševčík" userId="f5fa6faa-f9a6-42df-b41f-84ac1b07b885" providerId="ADAL" clId="{5EEDEE89-0501-433D-AFF3-D9D0FAADAFF1}" dt="2025-03-11T19:54:10.962" v="31" actId="478"/>
          <ac:spMkLst>
            <pc:docMk/>
            <pc:sldMk cId="2767305307" sldId="257"/>
            <ac:spMk id="38" creationId="{B9278F1D-94BD-C31C-C82F-40CCB2A0F3BA}"/>
          </ac:spMkLst>
        </pc:spChg>
      </pc:sldChg>
      <pc:sldChg chg="modSp mod">
        <pc:chgData name="Pavel Ševčík" userId="f5fa6faa-f9a6-42df-b41f-84ac1b07b885" providerId="ADAL" clId="{5EEDEE89-0501-433D-AFF3-D9D0FAADAFF1}" dt="2025-03-11T20:33:36.484" v="624" actId="20577"/>
        <pc:sldMkLst>
          <pc:docMk/>
          <pc:sldMk cId="167356809" sldId="269"/>
        </pc:sldMkLst>
        <pc:spChg chg="mod">
          <ac:chgData name="Pavel Ševčík" userId="f5fa6faa-f9a6-42df-b41f-84ac1b07b885" providerId="ADAL" clId="{5EEDEE89-0501-433D-AFF3-D9D0FAADAFF1}" dt="2025-03-11T20:33:36.484" v="624" actId="20577"/>
          <ac:spMkLst>
            <pc:docMk/>
            <pc:sldMk cId="167356809" sldId="269"/>
            <ac:spMk id="2" creationId="{C8AE6311-311B-F414-69FB-AC911F057541}"/>
          </ac:spMkLst>
        </pc:spChg>
      </pc:sldChg>
      <pc:sldChg chg="addSp delSp modSp mod delAnim modAnim">
        <pc:chgData name="Pavel Ševčík" userId="f5fa6faa-f9a6-42df-b41f-84ac1b07b885" providerId="ADAL" clId="{5EEDEE89-0501-433D-AFF3-D9D0FAADAFF1}" dt="2025-03-11T20:57:48.393" v="1509" actId="207"/>
        <pc:sldMkLst>
          <pc:docMk/>
          <pc:sldMk cId="2217568314" sldId="290"/>
        </pc:sldMkLst>
        <pc:spChg chg="mod">
          <ac:chgData name="Pavel Ševčík" userId="f5fa6faa-f9a6-42df-b41f-84ac1b07b885" providerId="ADAL" clId="{5EEDEE89-0501-433D-AFF3-D9D0FAADAFF1}" dt="2025-03-11T20:33:58.874" v="647" actId="947"/>
          <ac:spMkLst>
            <pc:docMk/>
            <pc:sldMk cId="2217568314" sldId="290"/>
            <ac:spMk id="2" creationId="{FF5E3B5B-0F0A-F876-7684-5739A0A2A263}"/>
          </ac:spMkLst>
        </pc:spChg>
        <pc:spChg chg="del mod">
          <ac:chgData name="Pavel Ševčík" userId="f5fa6faa-f9a6-42df-b41f-84ac1b07b885" providerId="ADAL" clId="{5EEDEE89-0501-433D-AFF3-D9D0FAADAFF1}" dt="2025-03-11T20:34:06.725" v="650" actId="478"/>
          <ac:spMkLst>
            <pc:docMk/>
            <pc:sldMk cId="2217568314" sldId="290"/>
            <ac:spMk id="3" creationId="{B74956F5-4369-EB14-4A98-D87D76008FF4}"/>
          </ac:spMkLst>
        </pc:spChg>
        <pc:spChg chg="del mod">
          <ac:chgData name="Pavel Ševčík" userId="f5fa6faa-f9a6-42df-b41f-84ac1b07b885" providerId="ADAL" clId="{5EEDEE89-0501-433D-AFF3-D9D0FAADAFF1}" dt="2025-03-11T20:35:02.735" v="658" actId="478"/>
          <ac:spMkLst>
            <pc:docMk/>
            <pc:sldMk cId="2217568314" sldId="290"/>
            <ac:spMk id="4" creationId="{DCFB2BD0-0AB9-C300-E42E-30014590DABE}"/>
          </ac:spMkLst>
        </pc:spChg>
        <pc:spChg chg="del mod">
          <ac:chgData name="Pavel Ševčík" userId="f5fa6faa-f9a6-42df-b41f-84ac1b07b885" providerId="ADAL" clId="{5EEDEE89-0501-433D-AFF3-D9D0FAADAFF1}" dt="2025-03-11T20:34:06.725" v="650" actId="478"/>
          <ac:spMkLst>
            <pc:docMk/>
            <pc:sldMk cId="2217568314" sldId="290"/>
            <ac:spMk id="5" creationId="{316A5C98-D01F-B602-8E74-02D58571E1D1}"/>
          </ac:spMkLst>
        </pc:spChg>
        <pc:spChg chg="mod">
          <ac:chgData name="Pavel Ševčík" userId="f5fa6faa-f9a6-42df-b41f-84ac1b07b885" providerId="ADAL" clId="{5EEDEE89-0501-433D-AFF3-D9D0FAADAFF1}" dt="2025-03-11T20:57:48.393" v="1509" actId="207"/>
          <ac:spMkLst>
            <pc:docMk/>
            <pc:sldMk cId="2217568314" sldId="290"/>
            <ac:spMk id="6" creationId="{FDB78B5D-C6C3-67C0-D07B-499AFA541DBB}"/>
          </ac:spMkLst>
        </pc:spChg>
        <pc:spChg chg="del">
          <ac:chgData name="Pavel Ševčík" userId="f5fa6faa-f9a6-42df-b41f-84ac1b07b885" providerId="ADAL" clId="{5EEDEE89-0501-433D-AFF3-D9D0FAADAFF1}" dt="2025-03-11T20:34:18.209" v="654" actId="478"/>
          <ac:spMkLst>
            <pc:docMk/>
            <pc:sldMk cId="2217568314" sldId="290"/>
            <ac:spMk id="7" creationId="{4AC42619-ABDA-2092-CA06-F7163B02FAF5}"/>
          </ac:spMkLst>
        </pc:spChg>
        <pc:spChg chg="add del mod">
          <ac:chgData name="Pavel Ševčík" userId="f5fa6faa-f9a6-42df-b41f-84ac1b07b885" providerId="ADAL" clId="{5EEDEE89-0501-433D-AFF3-D9D0FAADAFF1}" dt="2025-03-11T20:34:56.401" v="656" actId="478"/>
          <ac:spMkLst>
            <pc:docMk/>
            <pc:sldMk cId="2217568314" sldId="290"/>
            <ac:spMk id="10" creationId="{AB1FE513-2EE6-BBF0-C7AC-6998BA2F7424}"/>
          </ac:spMkLst>
        </pc:spChg>
        <pc:spChg chg="add del mod">
          <ac:chgData name="Pavel Ševčík" userId="f5fa6faa-f9a6-42df-b41f-84ac1b07b885" providerId="ADAL" clId="{5EEDEE89-0501-433D-AFF3-D9D0FAADAFF1}" dt="2025-03-11T20:34:59.689" v="657" actId="478"/>
          <ac:spMkLst>
            <pc:docMk/>
            <pc:sldMk cId="2217568314" sldId="290"/>
            <ac:spMk id="13" creationId="{30B7D944-704E-9C91-418C-8B7F2D6F4CE9}"/>
          </ac:spMkLst>
        </pc:spChg>
        <pc:spChg chg="add mod">
          <ac:chgData name="Pavel Ševčík" userId="f5fa6faa-f9a6-42df-b41f-84ac1b07b885" providerId="ADAL" clId="{5EEDEE89-0501-433D-AFF3-D9D0FAADAFF1}" dt="2025-03-11T20:47:00.034" v="1179"/>
          <ac:spMkLst>
            <pc:docMk/>
            <pc:sldMk cId="2217568314" sldId="290"/>
            <ac:spMk id="14" creationId="{C33AE2B3-C491-B356-3937-32BB98A2AC00}"/>
          </ac:spMkLst>
        </pc:spChg>
        <pc:picChg chg="del">
          <ac:chgData name="Pavel Ševčík" userId="f5fa6faa-f9a6-42df-b41f-84ac1b07b885" providerId="ADAL" clId="{5EEDEE89-0501-433D-AFF3-D9D0FAADAFF1}" dt="2025-03-11T20:34:09.467" v="651" actId="478"/>
          <ac:picMkLst>
            <pc:docMk/>
            <pc:sldMk cId="2217568314" sldId="290"/>
            <ac:picMk id="9" creationId="{924BF6FA-DBB4-DAB3-76D4-8A9A6332FF3E}"/>
          </ac:picMkLst>
        </pc:picChg>
        <pc:picChg chg="del">
          <ac:chgData name="Pavel Ševčík" userId="f5fa6faa-f9a6-42df-b41f-84ac1b07b885" providerId="ADAL" clId="{5EEDEE89-0501-433D-AFF3-D9D0FAADAFF1}" dt="2025-03-11T20:34:11.380" v="652" actId="478"/>
          <ac:picMkLst>
            <pc:docMk/>
            <pc:sldMk cId="2217568314" sldId="290"/>
            <ac:picMk id="11" creationId="{F622470E-81F0-9896-A8C9-8C711687A2A8}"/>
          </ac:picMkLst>
        </pc:picChg>
      </pc:sldChg>
      <pc:sldChg chg="del">
        <pc:chgData name="Pavel Ševčík" userId="f5fa6faa-f9a6-42df-b41f-84ac1b07b885" providerId="ADAL" clId="{5EEDEE89-0501-433D-AFF3-D9D0FAADAFF1}" dt="2025-03-11T20:45:42.106" v="1171" actId="47"/>
        <pc:sldMkLst>
          <pc:docMk/>
          <pc:sldMk cId="2580833833" sldId="291"/>
        </pc:sldMkLst>
      </pc:sldChg>
      <pc:sldChg chg="del">
        <pc:chgData name="Pavel Ševčík" userId="f5fa6faa-f9a6-42df-b41f-84ac1b07b885" providerId="ADAL" clId="{5EEDEE89-0501-433D-AFF3-D9D0FAADAFF1}" dt="2025-03-11T20:45:44.366" v="1172" actId="47"/>
        <pc:sldMkLst>
          <pc:docMk/>
          <pc:sldMk cId="519483074" sldId="292"/>
        </pc:sldMkLst>
      </pc:sldChg>
      <pc:sldChg chg="modSp del mod">
        <pc:chgData name="Pavel Ševčík" userId="f5fa6faa-f9a6-42df-b41f-84ac1b07b885" providerId="ADAL" clId="{5EEDEE89-0501-433D-AFF3-D9D0FAADAFF1}" dt="2025-03-11T21:35:27.813" v="2942" actId="47"/>
        <pc:sldMkLst>
          <pc:docMk/>
          <pc:sldMk cId="4283304487" sldId="293"/>
        </pc:sldMkLst>
        <pc:spChg chg="mod">
          <ac:chgData name="Pavel Ševčík" userId="f5fa6faa-f9a6-42df-b41f-84ac1b07b885" providerId="ADAL" clId="{5EEDEE89-0501-433D-AFF3-D9D0FAADAFF1}" dt="2025-03-11T21:34:58.879" v="2941" actId="947"/>
          <ac:spMkLst>
            <pc:docMk/>
            <pc:sldMk cId="4283304487" sldId="293"/>
            <ac:spMk id="7" creationId="{5B8EFF08-DE0E-CA33-8928-C579EEAA1271}"/>
          </ac:spMkLst>
        </pc:spChg>
      </pc:sldChg>
      <pc:sldChg chg="del">
        <pc:chgData name="Pavel Ševčík" userId="f5fa6faa-f9a6-42df-b41f-84ac1b07b885" providerId="ADAL" clId="{5EEDEE89-0501-433D-AFF3-D9D0FAADAFF1}" dt="2025-03-11T21:35:27.813" v="2942" actId="47"/>
        <pc:sldMkLst>
          <pc:docMk/>
          <pc:sldMk cId="1193810207" sldId="294"/>
        </pc:sldMkLst>
      </pc:sldChg>
      <pc:sldChg chg="addSp modSp mod modAnim">
        <pc:chgData name="Pavel Ševčík" userId="f5fa6faa-f9a6-42df-b41f-84ac1b07b885" providerId="ADAL" clId="{5EEDEE89-0501-433D-AFF3-D9D0FAADAFF1}" dt="2025-03-11T21:34:15.858" v="2899" actId="20577"/>
        <pc:sldMkLst>
          <pc:docMk/>
          <pc:sldMk cId="2490179888" sldId="295"/>
        </pc:sldMkLst>
        <pc:spChg chg="mod">
          <ac:chgData name="Pavel Ševčík" userId="f5fa6faa-f9a6-42df-b41f-84ac1b07b885" providerId="ADAL" clId="{5EEDEE89-0501-433D-AFF3-D9D0FAADAFF1}" dt="2025-03-11T21:34:15.858" v="2899" actId="20577"/>
          <ac:spMkLst>
            <pc:docMk/>
            <pc:sldMk cId="2490179888" sldId="295"/>
            <ac:spMk id="2" creationId="{D7F7C520-7495-7C7D-C96A-A27CBCCEEE64}"/>
          </ac:spMkLst>
        </pc:spChg>
        <pc:spChg chg="mod">
          <ac:chgData name="Pavel Ševčík" userId="f5fa6faa-f9a6-42df-b41f-84ac1b07b885" providerId="ADAL" clId="{5EEDEE89-0501-433D-AFF3-D9D0FAADAFF1}" dt="2025-03-11T21:24:21.217" v="2347" actId="14100"/>
          <ac:spMkLst>
            <pc:docMk/>
            <pc:sldMk cId="2490179888" sldId="295"/>
            <ac:spMk id="3" creationId="{6EAD3490-5224-05B7-358C-2646E8078BF4}"/>
          </ac:spMkLst>
        </pc:spChg>
        <pc:spChg chg="add mod">
          <ac:chgData name="Pavel Ševčík" userId="f5fa6faa-f9a6-42df-b41f-84ac1b07b885" providerId="ADAL" clId="{5EEDEE89-0501-433D-AFF3-D9D0FAADAFF1}" dt="2025-03-11T21:26:23.286" v="2429" actId="20577"/>
          <ac:spMkLst>
            <pc:docMk/>
            <pc:sldMk cId="2490179888" sldId="295"/>
            <ac:spMk id="4" creationId="{1BBA4504-E995-7C0A-AA51-C7D3BBABDAF6}"/>
          </ac:spMkLst>
        </pc:spChg>
        <pc:spChg chg="add mod">
          <ac:chgData name="Pavel Ševčík" userId="f5fa6faa-f9a6-42df-b41f-84ac1b07b885" providerId="ADAL" clId="{5EEDEE89-0501-433D-AFF3-D9D0FAADAFF1}" dt="2025-03-11T21:32:58.242" v="2881" actId="20577"/>
          <ac:spMkLst>
            <pc:docMk/>
            <pc:sldMk cId="2490179888" sldId="295"/>
            <ac:spMk id="5" creationId="{FBD0111E-AEC5-C64E-486A-3B39F40A17D8}"/>
          </ac:spMkLst>
        </pc:spChg>
        <pc:spChg chg="add mod">
          <ac:chgData name="Pavel Ševčík" userId="f5fa6faa-f9a6-42df-b41f-84ac1b07b885" providerId="ADAL" clId="{5EEDEE89-0501-433D-AFF3-D9D0FAADAFF1}" dt="2025-03-11T21:31:48.022" v="2836" actId="20577"/>
          <ac:spMkLst>
            <pc:docMk/>
            <pc:sldMk cId="2490179888" sldId="295"/>
            <ac:spMk id="10" creationId="{36692977-80CC-D4AF-30A7-93625A34A2C0}"/>
          </ac:spMkLst>
        </pc:spChg>
        <pc:cxnChg chg="add mod">
          <ac:chgData name="Pavel Ševčík" userId="f5fa6faa-f9a6-42df-b41f-84ac1b07b885" providerId="ADAL" clId="{5EEDEE89-0501-433D-AFF3-D9D0FAADAFF1}" dt="2025-03-11T21:28:53.381" v="2606" actId="14100"/>
          <ac:cxnSpMkLst>
            <pc:docMk/>
            <pc:sldMk cId="2490179888" sldId="295"/>
            <ac:cxnSpMk id="7" creationId="{A33C81B4-F8A5-4A04-D8C9-677398877773}"/>
          </ac:cxnSpMkLst>
        </pc:cxnChg>
      </pc:sldChg>
      <pc:sldChg chg="addSp delSp modSp add mod delAnim modAnim">
        <pc:chgData name="Pavel Ševčík" userId="f5fa6faa-f9a6-42df-b41f-84ac1b07b885" providerId="ADAL" clId="{5EEDEE89-0501-433D-AFF3-D9D0FAADAFF1}" dt="2025-03-11T20:16:49.333" v="557"/>
        <pc:sldMkLst>
          <pc:docMk/>
          <pc:sldMk cId="3864616437" sldId="296"/>
        </pc:sldMkLst>
        <pc:spChg chg="mod">
          <ac:chgData name="Pavel Ševčík" userId="f5fa6faa-f9a6-42df-b41f-84ac1b07b885" providerId="ADAL" clId="{5EEDEE89-0501-433D-AFF3-D9D0FAADAFF1}" dt="2025-03-11T20:00:42.869" v="194" actId="20577"/>
          <ac:spMkLst>
            <pc:docMk/>
            <pc:sldMk cId="3864616437" sldId="296"/>
            <ac:spMk id="2" creationId="{43D826CC-B678-EC90-6335-5D578848D274}"/>
          </ac:spMkLst>
        </pc:spChg>
        <pc:spChg chg="mod">
          <ac:chgData name="Pavel Ševčík" userId="f5fa6faa-f9a6-42df-b41f-84ac1b07b885" providerId="ADAL" clId="{5EEDEE89-0501-433D-AFF3-D9D0FAADAFF1}" dt="2025-03-11T20:12:10.544" v="530" actId="20577"/>
          <ac:spMkLst>
            <pc:docMk/>
            <pc:sldMk cId="3864616437" sldId="296"/>
            <ac:spMk id="3" creationId="{6FC96C7D-0669-4D22-C205-E8EEA6B5ACF8}"/>
          </ac:spMkLst>
        </pc:spChg>
        <pc:spChg chg="del">
          <ac:chgData name="Pavel Ševčík" userId="f5fa6faa-f9a6-42df-b41f-84ac1b07b885" providerId="ADAL" clId="{5EEDEE89-0501-433D-AFF3-D9D0FAADAFF1}" dt="2025-03-11T20:00:53.430" v="195" actId="478"/>
          <ac:spMkLst>
            <pc:docMk/>
            <pc:sldMk cId="3864616437" sldId="296"/>
            <ac:spMk id="4" creationId="{56B0A196-74D5-7617-65A1-C22793702205}"/>
          </ac:spMkLst>
        </pc:spChg>
        <pc:spChg chg="add mod">
          <ac:chgData name="Pavel Ševčík" userId="f5fa6faa-f9a6-42df-b41f-84ac1b07b885" providerId="ADAL" clId="{5EEDEE89-0501-433D-AFF3-D9D0FAADAFF1}" dt="2025-03-11T20:12:15.409" v="531" actId="20577"/>
          <ac:spMkLst>
            <pc:docMk/>
            <pc:sldMk cId="3864616437" sldId="296"/>
            <ac:spMk id="5" creationId="{AAEB1FFC-6A1B-0155-E9A3-2459EF62F59F}"/>
          </ac:spMkLst>
        </pc:spChg>
        <pc:picChg chg="add mod">
          <ac:chgData name="Pavel Ševčík" userId="f5fa6faa-f9a6-42df-b41f-84ac1b07b885" providerId="ADAL" clId="{5EEDEE89-0501-433D-AFF3-D9D0FAADAFF1}" dt="2025-03-11T20:16:28.109" v="554" actId="1076"/>
          <ac:picMkLst>
            <pc:docMk/>
            <pc:sldMk cId="3864616437" sldId="296"/>
            <ac:picMk id="2050" creationId="{9B17A9A3-F703-D310-8C6B-A101DD42A70A}"/>
          </ac:picMkLst>
        </pc:picChg>
      </pc:sldChg>
      <pc:sldChg chg="addSp modSp add mod modAnim">
        <pc:chgData name="Pavel Ševčík" userId="f5fa6faa-f9a6-42df-b41f-84ac1b07b885" providerId="ADAL" clId="{5EEDEE89-0501-433D-AFF3-D9D0FAADAFF1}" dt="2025-03-11T20:18:08.474" v="566"/>
        <pc:sldMkLst>
          <pc:docMk/>
          <pc:sldMk cId="2894630970" sldId="297"/>
        </pc:sldMkLst>
        <pc:spChg chg="mod">
          <ac:chgData name="Pavel Ševčík" userId="f5fa6faa-f9a6-42df-b41f-84ac1b07b885" providerId="ADAL" clId="{5EEDEE89-0501-433D-AFF3-D9D0FAADAFF1}" dt="2025-03-11T20:13:35.657" v="545" actId="20577"/>
          <ac:spMkLst>
            <pc:docMk/>
            <pc:sldMk cId="2894630970" sldId="297"/>
            <ac:spMk id="3" creationId="{B9669FB1-D71E-5270-86CF-8F22FC515673}"/>
          </ac:spMkLst>
        </pc:spChg>
        <pc:spChg chg="add mod">
          <ac:chgData name="Pavel Ševčík" userId="f5fa6faa-f9a6-42df-b41f-84ac1b07b885" providerId="ADAL" clId="{5EEDEE89-0501-433D-AFF3-D9D0FAADAFF1}" dt="2025-03-11T20:13:27.745" v="543" actId="14100"/>
          <ac:spMkLst>
            <pc:docMk/>
            <pc:sldMk cId="2894630970" sldId="297"/>
            <ac:spMk id="4" creationId="{DDB72281-CC94-8436-2D71-E7713D483E09}"/>
          </ac:spMkLst>
        </pc:spChg>
        <pc:picChg chg="add mod">
          <ac:chgData name="Pavel Ševčík" userId="f5fa6faa-f9a6-42df-b41f-84ac1b07b885" providerId="ADAL" clId="{5EEDEE89-0501-433D-AFF3-D9D0FAADAFF1}" dt="2025-03-11T20:17:45.839" v="559" actId="14100"/>
          <ac:picMkLst>
            <pc:docMk/>
            <pc:sldMk cId="2894630970" sldId="297"/>
            <ac:picMk id="3074" creationId="{F781A55B-F33A-45E6-480F-640B4D754F0F}"/>
          </ac:picMkLst>
        </pc:picChg>
      </pc:sldChg>
      <pc:sldChg chg="addSp modSp add mod modAnim">
        <pc:chgData name="Pavel Ševčík" userId="f5fa6faa-f9a6-42df-b41f-84ac1b07b885" providerId="ADAL" clId="{5EEDEE89-0501-433D-AFF3-D9D0FAADAFF1}" dt="2025-03-11T20:22:40.161" v="573"/>
        <pc:sldMkLst>
          <pc:docMk/>
          <pc:sldMk cId="3108135863" sldId="298"/>
        </pc:sldMkLst>
        <pc:spChg chg="mod">
          <ac:chgData name="Pavel Ševčík" userId="f5fa6faa-f9a6-42df-b41f-84ac1b07b885" providerId="ADAL" clId="{5EEDEE89-0501-433D-AFF3-D9D0FAADAFF1}" dt="2025-03-11T20:10:22.034" v="450" actId="20577"/>
          <ac:spMkLst>
            <pc:docMk/>
            <pc:sldMk cId="3108135863" sldId="298"/>
            <ac:spMk id="3" creationId="{5CC16F00-8B19-0CA5-03CF-1363D3B58D5C}"/>
          </ac:spMkLst>
        </pc:spChg>
        <pc:spChg chg="add mod">
          <ac:chgData name="Pavel Ševčík" userId="f5fa6faa-f9a6-42df-b41f-84ac1b07b885" providerId="ADAL" clId="{5EEDEE89-0501-433D-AFF3-D9D0FAADAFF1}" dt="2025-03-11T20:05:40.710" v="298" actId="20577"/>
          <ac:spMkLst>
            <pc:docMk/>
            <pc:sldMk cId="3108135863" sldId="298"/>
            <ac:spMk id="4" creationId="{29C0B9FC-4E4C-861D-E3C5-D8DF5BA131A0}"/>
          </ac:spMkLst>
        </pc:spChg>
        <pc:picChg chg="add mod">
          <ac:chgData name="Pavel Ševčík" userId="f5fa6faa-f9a6-42df-b41f-84ac1b07b885" providerId="ADAL" clId="{5EEDEE89-0501-433D-AFF3-D9D0FAADAFF1}" dt="2025-03-11T20:22:19.396" v="569" actId="1076"/>
          <ac:picMkLst>
            <pc:docMk/>
            <pc:sldMk cId="3108135863" sldId="298"/>
            <ac:picMk id="4098" creationId="{5CEACDDC-108E-23D7-71C6-5E89240A06D6}"/>
          </ac:picMkLst>
        </pc:picChg>
      </pc:sldChg>
      <pc:sldChg chg="addSp modSp add mod modAnim">
        <pc:chgData name="Pavel Ševčík" userId="f5fa6faa-f9a6-42df-b41f-84ac1b07b885" providerId="ADAL" clId="{5EEDEE89-0501-433D-AFF3-D9D0FAADAFF1}" dt="2025-03-11T20:32:42.677" v="602" actId="20577"/>
        <pc:sldMkLst>
          <pc:docMk/>
          <pc:sldMk cId="3997242673" sldId="299"/>
        </pc:sldMkLst>
        <pc:spChg chg="mod">
          <ac:chgData name="Pavel Ševčík" userId="f5fa6faa-f9a6-42df-b41f-84ac1b07b885" providerId="ADAL" clId="{5EEDEE89-0501-433D-AFF3-D9D0FAADAFF1}" dt="2025-03-11T20:07:19.373" v="359" actId="20577"/>
          <ac:spMkLst>
            <pc:docMk/>
            <pc:sldMk cId="3997242673" sldId="299"/>
            <ac:spMk id="3" creationId="{B19CE3FD-9D80-0302-ABDF-967181C59A67}"/>
          </ac:spMkLst>
        </pc:spChg>
        <pc:spChg chg="add mod">
          <ac:chgData name="Pavel Ševčík" userId="f5fa6faa-f9a6-42df-b41f-84ac1b07b885" providerId="ADAL" clId="{5EEDEE89-0501-433D-AFF3-D9D0FAADAFF1}" dt="2025-03-11T20:32:42.677" v="602" actId="20577"/>
          <ac:spMkLst>
            <pc:docMk/>
            <pc:sldMk cId="3997242673" sldId="299"/>
            <ac:spMk id="4" creationId="{54619B34-DF75-9D3D-0D1E-94A0F0593472}"/>
          </ac:spMkLst>
        </pc:spChg>
        <pc:picChg chg="add mod">
          <ac:chgData name="Pavel Ševčík" userId="f5fa6faa-f9a6-42df-b41f-84ac1b07b885" providerId="ADAL" clId="{5EEDEE89-0501-433D-AFF3-D9D0FAADAFF1}" dt="2025-03-11T20:26:30.200" v="579" actId="1440"/>
          <ac:picMkLst>
            <pc:docMk/>
            <pc:sldMk cId="3997242673" sldId="299"/>
            <ac:picMk id="5122" creationId="{A6F81DBA-3945-C2DC-EA6A-A18F5AB94C71}"/>
          </ac:picMkLst>
        </pc:picChg>
        <pc:picChg chg="add mod">
          <ac:chgData name="Pavel Ševčík" userId="f5fa6faa-f9a6-42df-b41f-84ac1b07b885" providerId="ADAL" clId="{5EEDEE89-0501-433D-AFF3-D9D0FAADAFF1}" dt="2025-03-11T20:27:46.947" v="584" actId="732"/>
          <ac:picMkLst>
            <pc:docMk/>
            <pc:sldMk cId="3997242673" sldId="299"/>
            <ac:picMk id="5124" creationId="{7D2F577D-6FAC-8D89-0C9A-6C5101707842}"/>
          </ac:picMkLst>
        </pc:picChg>
      </pc:sldChg>
      <pc:sldChg chg="addSp modSp add mod modAnim">
        <pc:chgData name="Pavel Ševčík" userId="f5fa6faa-f9a6-42df-b41f-84ac1b07b885" providerId="ADAL" clId="{5EEDEE89-0501-433D-AFF3-D9D0FAADAFF1}" dt="2025-03-11T20:15:18.464" v="552"/>
        <pc:sldMkLst>
          <pc:docMk/>
          <pc:sldMk cId="3340006009" sldId="300"/>
        </pc:sldMkLst>
        <pc:spChg chg="mod">
          <ac:chgData name="Pavel Ševčík" userId="f5fa6faa-f9a6-42df-b41f-84ac1b07b885" providerId="ADAL" clId="{5EEDEE89-0501-433D-AFF3-D9D0FAADAFF1}" dt="2025-03-11T20:04:03.364" v="242" actId="6549"/>
          <ac:spMkLst>
            <pc:docMk/>
            <pc:sldMk cId="3340006009" sldId="300"/>
            <ac:spMk id="3" creationId="{2D91CA53-3CA6-DCA8-3FD7-F035F1985B5F}"/>
          </ac:spMkLst>
        </pc:spChg>
        <pc:spChg chg="add mod">
          <ac:chgData name="Pavel Ševčík" userId="f5fa6faa-f9a6-42df-b41f-84ac1b07b885" providerId="ADAL" clId="{5EEDEE89-0501-433D-AFF3-D9D0FAADAFF1}" dt="2025-03-11T20:08:26.545" v="387" actId="20577"/>
          <ac:spMkLst>
            <pc:docMk/>
            <pc:sldMk cId="3340006009" sldId="300"/>
            <ac:spMk id="4" creationId="{BB4AF1EE-5C3B-3E0F-3F6E-538B97AB55FA}"/>
          </ac:spMkLst>
        </pc:spChg>
        <pc:picChg chg="add mod">
          <ac:chgData name="Pavel Ševčík" userId="f5fa6faa-f9a6-42df-b41f-84ac1b07b885" providerId="ADAL" clId="{5EEDEE89-0501-433D-AFF3-D9D0FAADAFF1}" dt="2025-03-11T20:15:00.323" v="549" actId="1076"/>
          <ac:picMkLst>
            <pc:docMk/>
            <pc:sldMk cId="3340006009" sldId="300"/>
            <ac:picMk id="1026" creationId="{516CD652-B979-ABBC-72BD-092232A1E673}"/>
          </ac:picMkLst>
        </pc:picChg>
      </pc:sldChg>
      <pc:sldChg chg="addSp delSp modSp add mod modAnim">
        <pc:chgData name="Pavel Ševčík" userId="f5fa6faa-f9a6-42df-b41f-84ac1b07b885" providerId="ADAL" clId="{5EEDEE89-0501-433D-AFF3-D9D0FAADAFF1}" dt="2025-03-11T20:32:07.061" v="600"/>
        <pc:sldMkLst>
          <pc:docMk/>
          <pc:sldMk cId="894575140" sldId="301"/>
        </pc:sldMkLst>
        <pc:spChg chg="mod">
          <ac:chgData name="Pavel Ševčík" userId="f5fa6faa-f9a6-42df-b41f-84ac1b07b885" providerId="ADAL" clId="{5EEDEE89-0501-433D-AFF3-D9D0FAADAFF1}" dt="2025-03-11T20:12:57.509" v="541" actId="6549"/>
          <ac:spMkLst>
            <pc:docMk/>
            <pc:sldMk cId="894575140" sldId="301"/>
            <ac:spMk id="3" creationId="{FBD322F9-717B-1C99-42D9-6768D031728A}"/>
          </ac:spMkLst>
        </pc:spChg>
        <pc:spChg chg="add mod">
          <ac:chgData name="Pavel Ševčík" userId="f5fa6faa-f9a6-42df-b41f-84ac1b07b885" providerId="ADAL" clId="{5EEDEE89-0501-433D-AFF3-D9D0FAADAFF1}" dt="2025-03-11T20:09:36.210" v="433" actId="20577"/>
          <ac:spMkLst>
            <pc:docMk/>
            <pc:sldMk cId="894575140" sldId="301"/>
            <ac:spMk id="4" creationId="{7CD50914-C839-79B9-FCA7-74B7C5957461}"/>
          </ac:spMkLst>
        </pc:spChg>
        <pc:picChg chg="add mod">
          <ac:chgData name="Pavel Ševčík" userId="f5fa6faa-f9a6-42df-b41f-84ac1b07b885" providerId="ADAL" clId="{5EEDEE89-0501-433D-AFF3-D9D0FAADAFF1}" dt="2025-03-11T20:31:48.608" v="597" actId="1440"/>
          <ac:picMkLst>
            <pc:docMk/>
            <pc:sldMk cId="894575140" sldId="301"/>
            <ac:picMk id="6" creationId="{FAF652D7-60A3-E428-A8F3-2EF188C4F76D}"/>
          </ac:picMkLst>
        </pc:picChg>
        <pc:picChg chg="add del">
          <ac:chgData name="Pavel Ševčík" userId="f5fa6faa-f9a6-42df-b41f-84ac1b07b885" providerId="ADAL" clId="{5EEDEE89-0501-433D-AFF3-D9D0FAADAFF1}" dt="2025-03-11T20:29:21.912" v="590" actId="478"/>
          <ac:picMkLst>
            <pc:docMk/>
            <pc:sldMk cId="894575140" sldId="301"/>
            <ac:picMk id="6146" creationId="{5C6FA580-2A8E-0718-B6CB-A672C398E3C3}"/>
          </ac:picMkLst>
        </pc:picChg>
      </pc:sldChg>
      <pc:sldChg chg="addSp delSp modSp add mod modClrScheme delAnim modAnim chgLayout">
        <pc:chgData name="Pavel Ševčík" userId="f5fa6faa-f9a6-42df-b41f-84ac1b07b885" providerId="ADAL" clId="{5EEDEE89-0501-433D-AFF3-D9D0FAADAFF1}" dt="2025-03-11T21:20:07.837" v="2327"/>
        <pc:sldMkLst>
          <pc:docMk/>
          <pc:sldMk cId="1061449335" sldId="302"/>
        </pc:sldMkLst>
        <pc:spChg chg="mod ord">
          <ac:chgData name="Pavel Ševčík" userId="f5fa6faa-f9a6-42df-b41f-84ac1b07b885" providerId="ADAL" clId="{5EEDEE89-0501-433D-AFF3-D9D0FAADAFF1}" dt="2025-03-11T21:19:04.168" v="2305" actId="20577"/>
          <ac:spMkLst>
            <pc:docMk/>
            <pc:sldMk cId="1061449335" sldId="302"/>
            <ac:spMk id="2" creationId="{93E9AAC3-D034-6CCA-042F-5C993F8C346E}"/>
          </ac:spMkLst>
        </pc:spChg>
        <pc:spChg chg="add del mod">
          <ac:chgData name="Pavel Ševčík" userId="f5fa6faa-f9a6-42df-b41f-84ac1b07b885" providerId="ADAL" clId="{5EEDEE89-0501-433D-AFF3-D9D0FAADAFF1}" dt="2025-03-11T20:48:34.257" v="1236" actId="478"/>
          <ac:spMkLst>
            <pc:docMk/>
            <pc:sldMk cId="1061449335" sldId="302"/>
            <ac:spMk id="4" creationId="{2CA4DA69-1A90-99F2-08D9-67D77ECEC633}"/>
          </ac:spMkLst>
        </pc:spChg>
        <pc:spChg chg="add mod ord">
          <ac:chgData name="Pavel Ševčík" userId="f5fa6faa-f9a6-42df-b41f-84ac1b07b885" providerId="ADAL" clId="{5EEDEE89-0501-433D-AFF3-D9D0FAADAFF1}" dt="2025-03-11T21:18:58.107" v="2303" actId="113"/>
          <ac:spMkLst>
            <pc:docMk/>
            <pc:sldMk cId="1061449335" sldId="302"/>
            <ac:spMk id="5" creationId="{93D75C09-0C28-EE54-7843-0E2640D5DF49}"/>
          </ac:spMkLst>
        </pc:spChg>
        <pc:spChg chg="del mod">
          <ac:chgData name="Pavel Ševčík" userId="f5fa6faa-f9a6-42df-b41f-84ac1b07b885" providerId="ADAL" clId="{5EEDEE89-0501-433D-AFF3-D9D0FAADAFF1}" dt="2025-03-11T20:48:31.464" v="1235" actId="478"/>
          <ac:spMkLst>
            <pc:docMk/>
            <pc:sldMk cId="1061449335" sldId="302"/>
            <ac:spMk id="6" creationId="{5398207E-8242-24F5-28D9-79C2FEDB41E8}"/>
          </ac:spMkLst>
        </pc:spChg>
        <pc:spChg chg="add mod">
          <ac:chgData name="Pavel Ševčík" userId="f5fa6faa-f9a6-42df-b41f-84ac1b07b885" providerId="ADAL" clId="{5EEDEE89-0501-433D-AFF3-D9D0FAADAFF1}" dt="2025-03-11T21:15:41.042" v="2165" actId="20577"/>
          <ac:spMkLst>
            <pc:docMk/>
            <pc:sldMk cId="1061449335" sldId="302"/>
            <ac:spMk id="7" creationId="{E997163B-472D-230E-CA3E-CB9E0691FBC2}"/>
          </ac:spMkLst>
        </pc:spChg>
      </pc:sldChg>
      <pc:sldChg chg="modSp add del mod ord">
        <pc:chgData name="Pavel Ševčík" userId="f5fa6faa-f9a6-42df-b41f-84ac1b07b885" providerId="ADAL" clId="{5EEDEE89-0501-433D-AFF3-D9D0FAADAFF1}" dt="2025-03-11T21:35:27.813" v="2942" actId="47"/>
        <pc:sldMkLst>
          <pc:docMk/>
          <pc:sldMk cId="2948527876" sldId="303"/>
        </pc:sldMkLst>
        <pc:spChg chg="mod">
          <ac:chgData name="Pavel Ševčík" userId="f5fa6faa-f9a6-42df-b41f-84ac1b07b885" providerId="ADAL" clId="{5EEDEE89-0501-433D-AFF3-D9D0FAADAFF1}" dt="2025-03-11T21:34:37.314" v="2916" actId="20577"/>
          <ac:spMkLst>
            <pc:docMk/>
            <pc:sldMk cId="2948527876" sldId="303"/>
            <ac:spMk id="2" creationId="{FA2D6877-4709-FB4B-1B69-60EFEBB621F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375665-3B0F-A0DF-97AF-DD0954F7DF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74323A-C3B1-FE83-9C15-A7B4DE5A5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D203E9-7D54-833F-6E2D-2D73800F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DDDA390-EFCF-3CEF-A82B-1D1C353B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31A22E-13BC-8689-681D-4D1D063F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210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80F095-CEE9-2D12-722D-DAFA1A044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19F61AD-2909-E147-A97D-2168D5979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065C5B-0D47-3CA7-E45E-DC97077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E650A2-0A14-13DC-9C63-E1E78DC8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D3F309-7D46-EB12-C127-562DCBD5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1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FBF7FDD-C845-3593-AD9F-904489CBB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73BEBE-EC1B-7519-CD32-845A1DD4A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715C7E-4034-6110-D427-F658170B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436E95-E705-A659-C301-0107F0FF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C81BFB-F42C-C3F1-0C35-65163215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16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D0D54-7270-C68C-D05E-6D7881C82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B2819-C2CC-DEAC-2F92-8BE31D9F8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F408FB-A5F1-ECB3-B812-4822D861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DF6B7E-0BD7-BDFC-702A-E715B761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8B8D21-5D8C-EF83-9D66-D5B8EF8E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234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79DE5-D22B-CE16-20AC-7F6B9D87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F8D4E3-33E4-F045-D0F8-F8DA3A81B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2C20DB-3884-1BB0-A025-DA444C09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F22283-46FE-23EF-12F6-1141C6811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E318C6-13C0-0C5E-A288-2DA6D503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45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7B2E3-E997-13E1-35C0-4FC76CCD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70E424-6401-8EDF-5655-D2703A242E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CF7BF4-4CA4-BBFB-A789-8B70CE3E8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8FF3F28-F824-023F-BAEC-FF0045E4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FF1511-614A-BBDD-E601-B86BC25AD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F5D1B73-645E-B1F9-F30C-8FE821883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60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BEFB9-4CA6-8BFA-D82E-EB5BF4A2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9093FC-DBE3-48DB-A101-1BD032A29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E504AD-D9CD-EC03-A00E-68EE0AC79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7B44D9-9256-12B5-114E-C1E1112961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CB2B2CC-F5DE-8C43-A6BC-BEBF06C70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64EE15-FD10-AB4B-4DF1-89FE611BF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1A8D13F-93FE-A812-F788-248FA40E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9D8A7B7-CD82-08A7-FE6C-447C8870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33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CB6B7-AD1A-7840-DA0F-9D012E9E0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B44638B-BDFE-27B4-6F0F-FF7799DD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28404A-C645-56F4-33EA-D366E0BF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D068DBB-7CFC-D199-AC00-9C65DC9D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9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DCBF4AC-BAEF-380A-271C-D77BB84C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A116BD-7182-734E-9C43-C81F19D1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340B61-32CA-DC00-F72C-FB6C4CE9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68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21075-608B-DB86-C12B-942E0FC1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870EAC-F1CE-4CB8-76AB-E8A4FBB85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112ADD7-80EF-0AA9-4602-0ADF79E89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95AC3F-9C24-23CC-86E5-A1F61525C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481B9A-EDE2-AD1D-F663-281FC2D8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FE6705-522A-39CE-F3D8-C24C64A2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67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986C93-83AA-4AEE-AE24-CFC134E1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EED11D-CDBC-3A59-5412-6C2728857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CD4B3E-12FC-6B71-D5BC-4088DEEEB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9C8935-F97D-E3C2-ABC8-A68B76A8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0CA099-F3D8-5B69-E226-C535164B5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EF037C-B047-0B7B-8279-578BE654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81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D10713-A9C2-66D2-154B-640D179D0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0CB48D-EC42-844E-876D-380651646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968765-C406-EEE2-D8C2-F2FAF7949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4219AA-B142-45B8-9C97-E440859E8043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399E5E-38E7-21DD-D86A-0A00D1942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05C51F-0954-4182-C80B-2480658DE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9BB8A9-1CF1-4741-BACF-95DE60C275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4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AD96B-4CA5-500A-81A5-539DE37489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cap="small" dirty="0">
                <a:solidFill>
                  <a:schemeClr val="accent2">
                    <a:lumMod val="50000"/>
                  </a:schemeClr>
                </a:solidFill>
              </a:rPr>
              <a:t>Kontrola domácího úkolu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AAB728-AD98-1BA2-D3FA-F2840A4BB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482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E3B5B-0F0A-F876-7684-5739A0A2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a-Latn" cap="small" dirty="0">
                <a:solidFill>
                  <a:schemeClr val="accent2">
                    <a:lumMod val="50000"/>
                  </a:schemeClr>
                </a:solidFill>
              </a:rPr>
              <a:t>Akuzativ s infinitivem</a:t>
            </a:r>
            <a:endParaRPr lang="cs-CZ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B78B5D-C6C3-67C0-D07B-499AFA541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39800" y="1828800"/>
            <a:ext cx="11125200" cy="43608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polovětná vazba (tzn. neobsahuje sloveso v určitém tvaru)</a:t>
            </a:r>
          </a:p>
          <a:p>
            <a:r>
              <a:rPr lang="cs-CZ" dirty="0">
                <a:highlight>
                  <a:srgbClr val="00FFFF"/>
                </a:highlight>
              </a:rPr>
              <a:t>podmět vazby </a:t>
            </a:r>
            <a:r>
              <a:rPr lang="cs-CZ" dirty="0"/>
              <a:t>je vyjádřen </a:t>
            </a:r>
            <a:r>
              <a:rPr lang="cs-CZ" b="1" dirty="0"/>
              <a:t>akuzativem</a:t>
            </a:r>
            <a:r>
              <a:rPr lang="cs-CZ" dirty="0"/>
              <a:t>, </a:t>
            </a:r>
            <a:r>
              <a:rPr lang="cs-CZ" dirty="0">
                <a:highlight>
                  <a:srgbClr val="FF0000"/>
                </a:highlight>
              </a:rPr>
              <a:t>přísudek</a:t>
            </a:r>
            <a:r>
              <a:rPr lang="cs-CZ" dirty="0"/>
              <a:t> pak </a:t>
            </a:r>
            <a:r>
              <a:rPr lang="cs-CZ" b="1" dirty="0"/>
              <a:t>infinitivem</a:t>
            </a:r>
          </a:p>
          <a:p>
            <a:pPr marL="457200" lvl="1" indent="0">
              <a:buNone/>
            </a:pPr>
            <a:r>
              <a:rPr lang="cs-CZ" dirty="0"/>
              <a:t>CZE: Slyším 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sestru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zpívat</a:t>
            </a:r>
            <a:r>
              <a:rPr lang="la-Latn" dirty="0"/>
              <a:t>.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LAT: Audi</a:t>
            </a:r>
            <a:r>
              <a:rPr lang="la-Latn" dirty="0"/>
              <a:t>ō </a:t>
            </a:r>
            <a:r>
              <a:rPr lang="la-Lat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sorōrem</a:t>
            </a:r>
            <a:r>
              <a:rPr lang="la-Latn" dirty="0"/>
              <a:t> </a:t>
            </a:r>
            <a:r>
              <a:rPr lang="la-Latn" dirty="0">
                <a:solidFill>
                  <a:srgbClr val="FF0000"/>
                </a:solidFill>
              </a:rPr>
              <a:t>cantāre</a:t>
            </a:r>
            <a:r>
              <a:rPr lang="la-Latn" dirty="0"/>
              <a:t>.</a:t>
            </a:r>
          </a:p>
          <a:p>
            <a:r>
              <a:rPr lang="la-Latn" dirty="0"/>
              <a:t>vyskytuje se po slovesech: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smyslového vnímání </a:t>
            </a:r>
            <a:r>
              <a:rPr lang="cs-CZ" i="1" dirty="0"/>
              <a:t>(</a:t>
            </a:r>
            <a:r>
              <a:rPr lang="la-Latn" i="1" dirty="0"/>
              <a:t>audiō, videō, sentiō...</a:t>
            </a:r>
            <a:r>
              <a:rPr lang="cs-CZ" i="1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ústního a písemného projevu (</a:t>
            </a:r>
            <a:r>
              <a:rPr lang="la-Latn" i="1" dirty="0"/>
              <a:t>dīcō, narrō, scrībō</a:t>
            </a:r>
            <a:r>
              <a:rPr lang="la-Latn" dirty="0"/>
              <a:t>...</a:t>
            </a:r>
            <a:r>
              <a:rPr lang="cs-CZ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myšlení, vědění, intelektuální aktivity (</a:t>
            </a:r>
            <a:r>
              <a:rPr lang="la-Latn" i="1" dirty="0"/>
              <a:t>putō, censeō, arbitror, memoriā teneō, recordor...</a:t>
            </a:r>
            <a:r>
              <a:rPr lang="cs-CZ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/>
              <a:t>citového rozpoložení (</a:t>
            </a:r>
            <a:r>
              <a:rPr lang="la-Latn" i="1" dirty="0"/>
              <a:t>gaudeō, doleō, queror</a:t>
            </a:r>
            <a:r>
              <a:rPr lang="cs-CZ" dirty="0"/>
              <a:t>...)</a:t>
            </a:r>
          </a:p>
          <a:p>
            <a:pPr marL="914400" lvl="1" indent="-457200">
              <a:buFont typeface="+mj-lt"/>
              <a:buAutoNum type="arabicPeriod"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vůle (</a:t>
            </a:r>
            <a:r>
              <a:rPr lang="la-Latn" i="1" dirty="0">
                <a:solidFill>
                  <a:schemeClr val="bg1">
                    <a:lumMod val="65000"/>
                  </a:schemeClr>
                </a:solidFill>
              </a:rPr>
              <a:t>iubeō, vetō, volō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...)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756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BF554-8581-91EE-FA47-E27AEACD0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9AAC3-D034-6CCA-042F-5C993F8C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cap="small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</a:rPr>
              <a:t>kuzativ s infinitivem</a:t>
            </a:r>
            <a:endParaRPr lang="cs-CZ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D75C09-0C28-EE54-7843-0E2640D5D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32162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vazba popisuje děj, který se odehrává </a:t>
            </a:r>
            <a:r>
              <a:rPr lang="cs-CZ" b="1" dirty="0"/>
              <a:t>současně s dějem určitého slovesa</a:t>
            </a:r>
          </a:p>
          <a:p>
            <a:r>
              <a:rPr lang="cs-CZ" dirty="0"/>
              <a:t>překládáme: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doslovně</a:t>
            </a:r>
          </a:p>
          <a:p>
            <a:pPr marL="457200" lvl="1" indent="0">
              <a:buNone/>
            </a:pPr>
            <a:r>
              <a:rPr lang="cs-CZ" b="0" i="1" dirty="0" err="1">
                <a:solidFill>
                  <a:srgbClr val="3A3A3A"/>
                </a:solidFill>
                <a:effectLst/>
              </a:rPr>
              <a:t>Audiō</a:t>
            </a:r>
            <a:r>
              <a:rPr lang="cs-CZ" b="0" i="1" dirty="0">
                <a:solidFill>
                  <a:srgbClr val="3A3A3A"/>
                </a:solidFill>
                <a:effectLst/>
              </a:rPr>
              <a:t> </a:t>
            </a:r>
            <a:r>
              <a:rPr lang="cs-CZ" b="0" i="1" dirty="0" err="1">
                <a:solidFill>
                  <a:schemeClr val="accent4"/>
                </a:solidFill>
                <a:effectLst/>
              </a:rPr>
              <a:t>sorōrem</a:t>
            </a:r>
            <a:r>
              <a:rPr lang="cs-CZ" b="0" i="1" dirty="0">
                <a:solidFill>
                  <a:srgbClr val="00A1DE"/>
                </a:solidFill>
                <a:effectLst/>
              </a:rPr>
              <a:t> </a:t>
            </a:r>
            <a:r>
              <a:rPr lang="cs-CZ" b="0" i="1" dirty="0" err="1">
                <a:solidFill>
                  <a:srgbClr val="FF0000"/>
                </a:solidFill>
                <a:effectLst/>
              </a:rPr>
              <a:t>cantāre</a:t>
            </a:r>
            <a:r>
              <a:rPr lang="cs-CZ" b="0" i="0" dirty="0">
                <a:solidFill>
                  <a:srgbClr val="3A3A3A"/>
                </a:solidFill>
                <a:effectLst/>
              </a:rPr>
              <a:t>. = Slyším </a:t>
            </a:r>
            <a:r>
              <a:rPr lang="cs-CZ" b="0" i="0" dirty="0">
                <a:solidFill>
                  <a:srgbClr val="00A1DE"/>
                </a:solidFill>
                <a:effectLst/>
              </a:rPr>
              <a:t>sestru </a:t>
            </a:r>
            <a:r>
              <a:rPr lang="cs-CZ" b="0" i="0" dirty="0">
                <a:solidFill>
                  <a:srgbClr val="FF0000"/>
                </a:solidFill>
                <a:effectLst/>
              </a:rPr>
              <a:t>zpívat</a:t>
            </a:r>
            <a:r>
              <a:rPr lang="cs-CZ" b="0" i="0" dirty="0">
                <a:solidFill>
                  <a:srgbClr val="3A3A3A"/>
                </a:solidFill>
                <a:effectLst/>
              </a:rPr>
              <a:t>.</a:t>
            </a:r>
          </a:p>
          <a:p>
            <a:pPr marL="457200" lvl="1" indent="0">
              <a:buNone/>
            </a:pPr>
            <a:r>
              <a:rPr lang="la-Latn" i="1" dirty="0"/>
              <a:t>Vidēbāmus </a:t>
            </a:r>
            <a:r>
              <a:rPr lang="la-Latn" i="1" dirty="0">
                <a:solidFill>
                  <a:schemeClr val="accent4"/>
                </a:solidFill>
              </a:rPr>
              <a:t>tē</a:t>
            </a:r>
            <a:r>
              <a:rPr lang="la-Latn" i="1" dirty="0"/>
              <a:t> amīcam tuam </a:t>
            </a:r>
            <a:r>
              <a:rPr lang="la-Latn" i="1" dirty="0">
                <a:solidFill>
                  <a:srgbClr val="FF0000"/>
                </a:solidFill>
              </a:rPr>
              <a:t>osculāre</a:t>
            </a:r>
            <a:r>
              <a:rPr lang="la-Latn" dirty="0"/>
              <a:t>. = Viděli jsme </a:t>
            </a:r>
            <a:r>
              <a:rPr lang="la-Latn" dirty="0">
                <a:solidFill>
                  <a:schemeClr val="accent4"/>
                </a:solidFill>
              </a:rPr>
              <a:t>tě</a:t>
            </a:r>
            <a:r>
              <a:rPr lang="la-Latn" dirty="0"/>
              <a:t> </a:t>
            </a:r>
            <a:r>
              <a:rPr lang="la-Latn" dirty="0">
                <a:solidFill>
                  <a:srgbClr val="FF0000"/>
                </a:solidFill>
              </a:rPr>
              <a:t>l</a:t>
            </a:r>
            <a:r>
              <a:rPr lang="cs-CZ" dirty="0" err="1">
                <a:solidFill>
                  <a:srgbClr val="FF0000"/>
                </a:solidFill>
              </a:rPr>
              <a:t>íbat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svoji přítelkyni.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větou vedlejší se spojkou „že“</a:t>
            </a:r>
          </a:p>
          <a:p>
            <a:pPr marL="457200" lvl="1" indent="0">
              <a:buNone/>
            </a:pPr>
            <a:r>
              <a:rPr lang="cs-CZ" b="0" i="1" dirty="0" err="1">
                <a:solidFill>
                  <a:srgbClr val="3A3A3A"/>
                </a:solidFill>
                <a:effectLst/>
              </a:rPr>
              <a:t>Crēdimus</a:t>
            </a:r>
            <a:r>
              <a:rPr lang="cs-CZ" b="0" i="1" dirty="0">
                <a:solidFill>
                  <a:srgbClr val="3A3A3A"/>
                </a:solidFill>
                <a:effectLst/>
              </a:rPr>
              <a:t> </a:t>
            </a:r>
            <a:r>
              <a:rPr lang="cs-CZ" b="0" i="1" dirty="0" err="1">
                <a:solidFill>
                  <a:srgbClr val="00A1DE"/>
                </a:solidFill>
                <a:effectLst/>
              </a:rPr>
              <a:t>Christum</a:t>
            </a:r>
            <a:r>
              <a:rPr lang="cs-CZ" b="0" i="1" dirty="0">
                <a:solidFill>
                  <a:srgbClr val="00A1DE"/>
                </a:solidFill>
                <a:effectLst/>
              </a:rPr>
              <a:t> </a:t>
            </a:r>
            <a:r>
              <a:rPr lang="cs-CZ" b="0" i="1" dirty="0" err="1">
                <a:solidFill>
                  <a:srgbClr val="3A3A3A"/>
                </a:solidFill>
                <a:effectLst/>
              </a:rPr>
              <a:t>filium</a:t>
            </a:r>
            <a:r>
              <a:rPr lang="cs-CZ" b="0" i="1" dirty="0">
                <a:solidFill>
                  <a:srgbClr val="3A3A3A"/>
                </a:solidFill>
                <a:effectLst/>
              </a:rPr>
              <a:t> </a:t>
            </a:r>
            <a:r>
              <a:rPr lang="cs-CZ" b="0" i="1" dirty="0" err="1">
                <a:solidFill>
                  <a:srgbClr val="3A3A3A"/>
                </a:solidFill>
                <a:effectLst/>
              </a:rPr>
              <a:t>Deī</a:t>
            </a:r>
            <a:r>
              <a:rPr lang="cs-CZ" b="0" i="1" dirty="0">
                <a:solidFill>
                  <a:srgbClr val="3A3A3A"/>
                </a:solidFill>
                <a:effectLst/>
              </a:rPr>
              <a:t> </a:t>
            </a:r>
            <a:r>
              <a:rPr lang="cs-CZ" b="0" i="1" dirty="0" err="1">
                <a:solidFill>
                  <a:srgbClr val="FF0000"/>
                </a:solidFill>
                <a:effectLst/>
              </a:rPr>
              <a:t>esse</a:t>
            </a:r>
            <a:r>
              <a:rPr lang="cs-CZ" b="0" i="0" dirty="0">
                <a:solidFill>
                  <a:srgbClr val="3A3A3A"/>
                </a:solidFill>
                <a:effectLst/>
              </a:rPr>
              <a:t>. = Věříme, </a:t>
            </a:r>
            <a:r>
              <a:rPr lang="cs-CZ" i="0" dirty="0">
                <a:effectLst/>
                <a:highlight>
                  <a:srgbClr val="FFFF00"/>
                </a:highlight>
              </a:rPr>
              <a:t>že</a:t>
            </a:r>
            <a:r>
              <a:rPr lang="cs-CZ" b="0" i="0" dirty="0">
                <a:solidFill>
                  <a:srgbClr val="C91717"/>
                </a:solidFill>
                <a:effectLst/>
              </a:rPr>
              <a:t> </a:t>
            </a:r>
            <a:r>
              <a:rPr lang="cs-CZ" b="0" i="0" dirty="0">
                <a:solidFill>
                  <a:srgbClr val="00A1DE"/>
                </a:solidFill>
                <a:effectLst/>
              </a:rPr>
              <a:t>Kristus </a:t>
            </a:r>
            <a:r>
              <a:rPr lang="cs-CZ" b="0" i="0" dirty="0">
                <a:solidFill>
                  <a:srgbClr val="FF0000"/>
                </a:solidFill>
                <a:effectLst/>
              </a:rPr>
              <a:t>je</a:t>
            </a:r>
            <a:r>
              <a:rPr lang="cs-CZ" b="0" i="0" dirty="0">
                <a:solidFill>
                  <a:srgbClr val="3A3A3A"/>
                </a:solidFill>
                <a:effectLst/>
              </a:rPr>
              <a:t> Boží syn.</a:t>
            </a:r>
          </a:p>
          <a:p>
            <a:pPr marL="457200" lvl="1" indent="0">
              <a:buNone/>
            </a:pPr>
            <a:r>
              <a:rPr lang="la-Latn" b="0" i="1" dirty="0">
                <a:solidFill>
                  <a:srgbClr val="3A3A3A"/>
                </a:solidFill>
                <a:effectLst/>
              </a:rPr>
              <a:t>Iānitor</a:t>
            </a:r>
            <a:r>
              <a:rPr lang="cs-CZ" b="0" i="1" dirty="0">
                <a:solidFill>
                  <a:srgbClr val="3A3A3A"/>
                </a:solidFill>
                <a:effectLst/>
              </a:rPr>
              <a:t> i</a:t>
            </a:r>
            <a:r>
              <a:rPr lang="la-Latn" b="0" i="1" dirty="0">
                <a:solidFill>
                  <a:srgbClr val="3A3A3A"/>
                </a:solidFill>
                <a:effectLst/>
              </a:rPr>
              <a:t>gnōrat </a:t>
            </a:r>
            <a:r>
              <a:rPr lang="la-Latn" b="0" i="1" dirty="0">
                <a:solidFill>
                  <a:schemeClr val="accent4"/>
                </a:solidFill>
                <a:effectLst/>
              </a:rPr>
              <a:t>iānua</a:t>
            </a:r>
            <a:r>
              <a:rPr lang="la-Latn" b="0" i="1" dirty="0">
                <a:solidFill>
                  <a:srgbClr val="3A3A3A"/>
                </a:solidFill>
                <a:effectLst/>
              </a:rPr>
              <a:t> ecclēsiae </a:t>
            </a:r>
            <a:r>
              <a:rPr lang="la-Latn" b="0" i="1" dirty="0">
                <a:solidFill>
                  <a:srgbClr val="FF0000"/>
                </a:solidFill>
                <a:effectLst/>
              </a:rPr>
              <a:t>nōn claudī</a:t>
            </a:r>
            <a:r>
              <a:rPr lang="la-Latn" b="0" i="1" dirty="0">
                <a:solidFill>
                  <a:srgbClr val="3A3A3A"/>
                </a:solidFill>
                <a:effectLst/>
              </a:rPr>
              <a:t>. = </a:t>
            </a:r>
            <a:r>
              <a:rPr lang="cs-CZ" dirty="0">
                <a:solidFill>
                  <a:srgbClr val="3A3A3A"/>
                </a:solidFill>
              </a:rPr>
              <a:t>Vrátný neví, </a:t>
            </a:r>
            <a:r>
              <a:rPr lang="cs-CZ" dirty="0">
                <a:solidFill>
                  <a:srgbClr val="3A3A3A"/>
                </a:solidFill>
                <a:highlight>
                  <a:srgbClr val="FFFF00"/>
                </a:highlight>
              </a:rPr>
              <a:t>že</a:t>
            </a:r>
            <a:r>
              <a:rPr lang="cs-CZ" dirty="0">
                <a:solidFill>
                  <a:srgbClr val="3A3A3A"/>
                </a:solidFill>
              </a:rPr>
              <a:t> </a:t>
            </a:r>
            <a:r>
              <a:rPr lang="cs-CZ" dirty="0">
                <a:solidFill>
                  <a:schemeClr val="accent4"/>
                </a:solidFill>
              </a:rPr>
              <a:t>dveře</a:t>
            </a:r>
            <a:r>
              <a:rPr lang="cs-CZ" dirty="0">
                <a:solidFill>
                  <a:srgbClr val="3A3A3A"/>
                </a:solidFill>
              </a:rPr>
              <a:t> kostela </a:t>
            </a:r>
            <a:r>
              <a:rPr lang="cs-CZ" dirty="0">
                <a:solidFill>
                  <a:srgbClr val="FF0000"/>
                </a:solidFill>
              </a:rPr>
              <a:t>nejsou zavřené</a:t>
            </a:r>
            <a:r>
              <a:rPr lang="cs-CZ" dirty="0">
                <a:solidFill>
                  <a:srgbClr val="3A3A3A"/>
                </a:solidFill>
              </a:rPr>
              <a:t>.</a:t>
            </a:r>
            <a:endParaRPr lang="cs-CZ" b="0" i="0" dirty="0">
              <a:solidFill>
                <a:srgbClr val="3A3A3A"/>
              </a:solidFill>
              <a:effectLst/>
            </a:endParaRP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97163B-472D-230E-CA3E-CB9E0691FBC2}"/>
              </a:ext>
            </a:extLst>
          </p:cNvPr>
          <p:cNvSpPr txBox="1"/>
          <p:nvPr/>
        </p:nvSpPr>
        <p:spPr>
          <a:xfrm>
            <a:off x="990600" y="5207000"/>
            <a:ext cx="10363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CAVEAT!</a:t>
            </a:r>
          </a:p>
          <a:p>
            <a:r>
              <a:rPr lang="cs-CZ" dirty="0"/>
              <a:t>Ve větě se může nacházet více akuzativů (např. po předložce nebo ve funkci přímého předmětu slovesa, které je v infinitivu)!</a:t>
            </a:r>
          </a:p>
        </p:txBody>
      </p:sp>
    </p:spTree>
    <p:extLst>
      <p:ext uri="{BB962C8B-B14F-4D97-AF65-F5344CB8AC3E}">
        <p14:creationId xmlns:p14="http://schemas.microsoft.com/office/powerpoint/2010/main" val="10614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7C520-7495-7C7D-C96A-A27CBCCE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err="1">
                <a:solidFill>
                  <a:schemeClr val="accent2">
                    <a:lumMod val="50000"/>
                  </a:schemeClr>
                </a:solidFill>
              </a:rPr>
              <a:t>cv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</a:rPr>
              <a:t>. 5 – Dejte věty do závislosti na uvedených výrazech a přeložte je  </a:t>
            </a:r>
            <a:r>
              <a:rPr lang="cs-CZ" sz="2800" dirty="0">
                <a:solidFill>
                  <a:schemeClr val="accent2">
                    <a:lumMod val="50000"/>
                  </a:schemeClr>
                </a:solidFill>
              </a:rPr>
              <a:t>(první věta)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AD3490-5224-05B7-358C-2646E807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7383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 err="1"/>
              <a:t>Puer</a:t>
            </a:r>
            <a:r>
              <a:rPr lang="cs-CZ" dirty="0"/>
              <a:t> ad </a:t>
            </a:r>
            <a:r>
              <a:rPr lang="cs-CZ" dirty="0" err="1"/>
              <a:t>mātrem</a:t>
            </a:r>
            <a:r>
              <a:rPr lang="cs-CZ" dirty="0"/>
              <a:t> </a:t>
            </a:r>
            <a:r>
              <a:rPr lang="cs-CZ" dirty="0" err="1"/>
              <a:t>currit</a:t>
            </a:r>
            <a:r>
              <a:rPr lang="cs-CZ" dirty="0"/>
              <a:t>. </a:t>
            </a:r>
          </a:p>
          <a:p>
            <a:pPr marL="457200" lvl="1" indent="0">
              <a:buNone/>
            </a:pPr>
            <a:r>
              <a:rPr lang="cs-CZ" dirty="0" err="1"/>
              <a:t>Vidēmus</a:t>
            </a:r>
            <a:r>
              <a:rPr lang="cs-CZ" dirty="0"/>
              <a:t> </a:t>
            </a:r>
            <a:r>
              <a:rPr lang="cs-CZ" dirty="0" err="1"/>
              <a:t>puerum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 err="1"/>
              <a:t>Vidēbāmus</a:t>
            </a:r>
            <a:endParaRPr lang="cs-CZ" dirty="0"/>
          </a:p>
          <a:p>
            <a:pPr marL="457200" lvl="1" indent="0">
              <a:buNone/>
            </a:pPr>
            <a:r>
              <a:rPr lang="cs-CZ" dirty="0" err="1"/>
              <a:t>Vidēbimus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1BBA4504-E995-7C0A-AA51-C7D3BBABDAF6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5816600" cy="173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dirty="0" err="1"/>
              <a:t>Puer</a:t>
            </a:r>
            <a:r>
              <a:rPr lang="cs-CZ" dirty="0"/>
              <a:t> ad </a:t>
            </a:r>
            <a:r>
              <a:rPr lang="cs-CZ" dirty="0" err="1"/>
              <a:t>mātrem</a:t>
            </a:r>
            <a:r>
              <a:rPr lang="cs-CZ" dirty="0"/>
              <a:t> </a:t>
            </a:r>
            <a:r>
              <a:rPr lang="cs-CZ" dirty="0" err="1"/>
              <a:t>currit</a:t>
            </a:r>
            <a:r>
              <a:rPr lang="cs-CZ" dirty="0"/>
              <a:t>.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dirty="0" err="1"/>
              <a:t>Vidēmus</a:t>
            </a:r>
            <a:r>
              <a:rPr lang="cs-CZ" dirty="0"/>
              <a:t> </a:t>
            </a:r>
            <a:r>
              <a:rPr lang="cs-CZ" dirty="0" err="1"/>
              <a:t>puerum</a:t>
            </a:r>
            <a:r>
              <a:rPr lang="cs-CZ" dirty="0"/>
              <a:t> </a:t>
            </a:r>
            <a:r>
              <a:rPr lang="cs-CZ" dirty="0">
                <a:solidFill>
                  <a:schemeClr val="accent6"/>
                </a:solidFill>
              </a:rPr>
              <a:t>ad m</a:t>
            </a:r>
            <a:r>
              <a:rPr lang="la-Latn" dirty="0">
                <a:solidFill>
                  <a:schemeClr val="accent6"/>
                </a:solidFill>
              </a:rPr>
              <a:t>ātrem currere</a:t>
            </a: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dirty="0" err="1"/>
              <a:t>Vidēbāmus</a:t>
            </a:r>
            <a:r>
              <a:rPr lang="la-Latn" dirty="0"/>
              <a:t> </a:t>
            </a:r>
            <a:r>
              <a:rPr lang="la-Latn" dirty="0">
                <a:solidFill>
                  <a:schemeClr val="accent6"/>
                </a:solidFill>
              </a:rPr>
              <a:t>puerum ad mātrem currere</a:t>
            </a: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dirty="0" err="1"/>
              <a:t>Vidēbimus</a:t>
            </a:r>
            <a:r>
              <a:rPr lang="la-Latn" dirty="0"/>
              <a:t> </a:t>
            </a:r>
            <a:r>
              <a:rPr lang="la-Latn" dirty="0">
                <a:solidFill>
                  <a:schemeClr val="accent6"/>
                </a:solidFill>
              </a:rPr>
              <a:t>puerum ad mātrem currere</a:t>
            </a: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D0111E-AEC5-C64E-486A-3B39F40A17D8}"/>
              </a:ext>
            </a:extLst>
          </p:cNvPr>
          <p:cNvSpPr txBox="1"/>
          <p:nvPr/>
        </p:nvSpPr>
        <p:spPr>
          <a:xfrm>
            <a:off x="8153400" y="20955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Ak+I</a:t>
            </a:r>
            <a:r>
              <a:rPr lang="cs-CZ" dirty="0">
                <a:solidFill>
                  <a:srgbClr val="FF0000"/>
                </a:solidFill>
              </a:rPr>
              <a:t> zůstává stejný nezávisle na čase řídícího slovesa, stejně tak i jeho český překlad!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33C81B4-F8A5-4A04-D8C9-677398877773}"/>
              </a:ext>
            </a:extLst>
          </p:cNvPr>
          <p:cNvCxnSpPr>
            <a:cxnSpLocks/>
          </p:cNvCxnSpPr>
          <p:nvPr/>
        </p:nvCxnSpPr>
        <p:spPr>
          <a:xfrm flipH="1">
            <a:off x="5384800" y="3016251"/>
            <a:ext cx="2768600" cy="13281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692977-80CC-D4AF-30A7-93625A34A2C0}"/>
              </a:ext>
            </a:extLst>
          </p:cNvPr>
          <p:cNvSpPr txBox="1"/>
          <p:nvPr/>
        </p:nvSpPr>
        <p:spPr>
          <a:xfrm>
            <a:off x="1244600" y="4660900"/>
            <a:ext cx="666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Vidíme, že (jak) chlapec běží k matce / chlapce běžet k matce.</a:t>
            </a:r>
          </a:p>
          <a:p>
            <a:r>
              <a:rPr lang="cs-CZ" dirty="0"/>
              <a:t>Viděli jsme, že (jak) chlapec běží k matce / chlapce běžet k matce.</a:t>
            </a:r>
          </a:p>
          <a:p>
            <a:r>
              <a:rPr lang="cs-CZ" dirty="0"/>
              <a:t>Uvidíme, že (jak) chlapec běží k matce / chlapce běžet k matce.</a:t>
            </a:r>
          </a:p>
        </p:txBody>
      </p:sp>
    </p:spTree>
    <p:extLst>
      <p:ext uri="{BB962C8B-B14F-4D97-AF65-F5344CB8AC3E}">
        <p14:creationId xmlns:p14="http://schemas.microsoft.com/office/powerpoint/2010/main" val="249017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44FA3-066D-5AD0-2A46-CEB64B09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– Doplňte ve správném tvaru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D5E067-CA44-8B64-2982-E318386D9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63725"/>
            <a:ext cx="11430000" cy="306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4. </a:t>
            </a:r>
            <a:r>
              <a:rPr lang="cs-CZ" dirty="0" err="1"/>
              <a:t>Multī</a:t>
            </a:r>
            <a:r>
              <a:rPr lang="cs-CZ" dirty="0"/>
              <a:t> </a:t>
            </a:r>
            <a:r>
              <a:rPr lang="cs-CZ" dirty="0" err="1"/>
              <a:t>incolae</a:t>
            </a:r>
            <a:r>
              <a:rPr lang="cs-CZ" dirty="0"/>
              <a:t> </a:t>
            </a:r>
            <a:r>
              <a:rPr lang="cs-CZ" dirty="0" err="1"/>
              <a:t>Sicīliae</a:t>
            </a:r>
            <a:r>
              <a:rPr lang="cs-CZ" dirty="0"/>
              <a:t> </a:t>
            </a:r>
            <a:r>
              <a:rPr lang="cs-CZ" dirty="0" err="1"/>
              <a:t>Verrem</a:t>
            </a:r>
            <a:r>
              <a:rPr lang="cs-CZ" dirty="0"/>
              <a:t> (</a:t>
            </a:r>
            <a:r>
              <a:rPr lang="cs-CZ" dirty="0" err="1"/>
              <a:t>fūr</a:t>
            </a:r>
            <a:r>
              <a:rPr lang="cs-CZ" dirty="0"/>
              <a:t>) _____________ </a:t>
            </a:r>
            <a:r>
              <a:rPr lang="cs-CZ" dirty="0" err="1"/>
              <a:t>appellābant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5. </a:t>
            </a:r>
            <a:r>
              <a:rPr lang="cs-CZ" dirty="0" err="1"/>
              <a:t>Īdem</a:t>
            </a:r>
            <a:r>
              <a:rPr lang="cs-CZ" dirty="0"/>
              <a:t> vir (bonus et malus) ______________ </a:t>
            </a:r>
            <a:r>
              <a:rPr lang="cs-CZ" dirty="0" err="1"/>
              <a:t>putārī</a:t>
            </a:r>
            <a:r>
              <a:rPr lang="cs-CZ" dirty="0"/>
              <a:t> </a:t>
            </a:r>
            <a:r>
              <a:rPr lang="cs-CZ" dirty="0" err="1"/>
              <a:t>nōn</a:t>
            </a:r>
            <a:r>
              <a:rPr lang="cs-CZ" dirty="0"/>
              <a:t> </a:t>
            </a:r>
            <a:r>
              <a:rPr lang="cs-CZ" dirty="0" err="1"/>
              <a:t>potest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6. </a:t>
            </a:r>
            <a:r>
              <a:rPr lang="cs-CZ" dirty="0" err="1"/>
              <a:t>Rēx</a:t>
            </a:r>
            <a:r>
              <a:rPr lang="cs-CZ" dirty="0"/>
              <a:t> (</a:t>
            </a:r>
            <a:r>
              <a:rPr lang="cs-CZ" dirty="0" err="1"/>
              <a:t>turris</a:t>
            </a:r>
            <a:r>
              <a:rPr lang="cs-CZ" dirty="0"/>
              <a:t>; </a:t>
            </a:r>
            <a:r>
              <a:rPr lang="cs-CZ" dirty="0" err="1"/>
              <a:t>altus</a:t>
            </a:r>
            <a:r>
              <a:rPr lang="cs-CZ" dirty="0"/>
              <a:t>; et </a:t>
            </a:r>
            <a:r>
              <a:rPr lang="cs-CZ" dirty="0" err="1"/>
              <a:t>arx</a:t>
            </a:r>
            <a:r>
              <a:rPr lang="cs-CZ" dirty="0"/>
              <a:t>) ______</a:t>
            </a:r>
            <a:r>
              <a:rPr lang="la-Latn" dirty="0"/>
              <a:t>_________</a:t>
            </a:r>
            <a:r>
              <a:rPr lang="cs-CZ" dirty="0"/>
              <a:t>___ </a:t>
            </a:r>
            <a:r>
              <a:rPr lang="cs-CZ" dirty="0" err="1"/>
              <a:t>praesidium</a:t>
            </a:r>
            <a:r>
              <a:rPr lang="cs-CZ" dirty="0"/>
              <a:t> </a:t>
            </a:r>
            <a:r>
              <a:rPr lang="cs-CZ" dirty="0" err="1"/>
              <a:t>urbis</a:t>
            </a:r>
            <a:r>
              <a:rPr lang="cs-CZ" dirty="0"/>
              <a:t> </a:t>
            </a:r>
            <a:r>
              <a:rPr lang="cs-CZ" dirty="0" err="1"/>
              <a:t>putābat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7. </a:t>
            </a:r>
            <a:r>
              <a:rPr lang="cs-CZ" dirty="0" err="1"/>
              <a:t>Etiam</a:t>
            </a:r>
            <a:r>
              <a:rPr lang="cs-CZ" dirty="0"/>
              <a:t> </a:t>
            </a:r>
            <a:r>
              <a:rPr lang="cs-CZ" dirty="0" err="1"/>
              <a:t>pauperēs</a:t>
            </a:r>
            <a:r>
              <a:rPr lang="cs-CZ" dirty="0"/>
              <a:t> </a:t>
            </a:r>
            <a:r>
              <a:rPr lang="cs-CZ" dirty="0" err="1"/>
              <a:t>beātī</a:t>
            </a:r>
            <a:r>
              <a:rPr lang="cs-CZ" dirty="0"/>
              <a:t> (</a:t>
            </a:r>
            <a:r>
              <a:rPr lang="cs-CZ" dirty="0" err="1"/>
              <a:t>appellāre</a:t>
            </a:r>
            <a:r>
              <a:rPr lang="cs-CZ" dirty="0"/>
              <a:t> </a:t>
            </a:r>
            <a:r>
              <a:rPr lang="cs-CZ" dirty="0" err="1"/>
              <a:t>posse</a:t>
            </a:r>
            <a:r>
              <a:rPr lang="cs-CZ" dirty="0"/>
              <a:t>) ____________</a:t>
            </a:r>
            <a:r>
              <a:rPr lang="la-Latn" dirty="0"/>
              <a:t>__</a:t>
            </a:r>
            <a:r>
              <a:rPr lang="cs-CZ" dirty="0"/>
              <a:t>_.</a:t>
            </a:r>
          </a:p>
          <a:p>
            <a:pPr marL="0" indent="0">
              <a:buNone/>
            </a:pPr>
            <a:r>
              <a:rPr lang="cs-CZ" dirty="0"/>
              <a:t>8. </a:t>
            </a:r>
            <a:r>
              <a:rPr lang="cs-CZ" dirty="0" err="1"/>
              <a:t>Etiam</a:t>
            </a:r>
            <a:r>
              <a:rPr lang="cs-CZ" dirty="0"/>
              <a:t> </a:t>
            </a:r>
            <a:r>
              <a:rPr lang="cs-CZ" dirty="0" err="1"/>
              <a:t>pauperēs</a:t>
            </a:r>
            <a:r>
              <a:rPr lang="cs-CZ" dirty="0"/>
              <a:t> </a:t>
            </a:r>
            <a:r>
              <a:rPr lang="cs-CZ" dirty="0" err="1"/>
              <a:t>beātōs</a:t>
            </a:r>
            <a:r>
              <a:rPr lang="cs-CZ" dirty="0"/>
              <a:t> (</a:t>
            </a:r>
            <a:r>
              <a:rPr lang="cs-CZ" dirty="0" err="1"/>
              <a:t>appellāre</a:t>
            </a:r>
            <a:r>
              <a:rPr lang="cs-CZ" dirty="0"/>
              <a:t> </a:t>
            </a:r>
            <a:r>
              <a:rPr lang="cs-CZ" dirty="0" err="1"/>
              <a:t>posse</a:t>
            </a:r>
            <a:r>
              <a:rPr lang="cs-CZ" dirty="0"/>
              <a:t>) ___________</a:t>
            </a:r>
            <a:r>
              <a:rPr lang="la-Latn" dirty="0"/>
              <a:t>______</a:t>
            </a:r>
            <a:r>
              <a:rPr lang="cs-CZ" dirty="0"/>
              <a:t>__.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FDDDEFA5-5AF8-1FE4-F8A1-C1ECE4EB93D1}"/>
              </a:ext>
            </a:extLst>
          </p:cNvPr>
          <p:cNvSpPr txBox="1">
            <a:spLocks/>
          </p:cNvSpPr>
          <p:nvPr/>
        </p:nvSpPr>
        <p:spPr>
          <a:xfrm>
            <a:off x="381000" y="1863724"/>
            <a:ext cx="10121900" cy="306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4. </a:t>
            </a:r>
            <a:r>
              <a:rPr lang="cs-CZ" dirty="0" err="1"/>
              <a:t>Multī</a:t>
            </a:r>
            <a:r>
              <a:rPr lang="cs-CZ" dirty="0"/>
              <a:t> </a:t>
            </a:r>
            <a:r>
              <a:rPr lang="cs-CZ" dirty="0" err="1"/>
              <a:t>incolae</a:t>
            </a:r>
            <a:r>
              <a:rPr lang="cs-CZ" dirty="0"/>
              <a:t> </a:t>
            </a:r>
            <a:r>
              <a:rPr lang="cs-CZ" dirty="0" err="1"/>
              <a:t>Sicīliae</a:t>
            </a:r>
            <a:r>
              <a:rPr lang="cs-CZ" dirty="0"/>
              <a:t> </a:t>
            </a:r>
            <a:r>
              <a:rPr lang="cs-CZ" dirty="0" err="1"/>
              <a:t>Verrem</a:t>
            </a:r>
            <a:r>
              <a:rPr lang="cs-CZ" dirty="0"/>
              <a:t> (</a:t>
            </a:r>
            <a:r>
              <a:rPr lang="cs-CZ" dirty="0" err="1"/>
              <a:t>fūr</a:t>
            </a:r>
            <a:r>
              <a:rPr lang="cs-CZ" dirty="0"/>
              <a:t>) __</a:t>
            </a:r>
            <a:r>
              <a:rPr lang="cs-CZ" sz="2400" dirty="0">
                <a:solidFill>
                  <a:schemeClr val="accent6"/>
                </a:solidFill>
              </a:rPr>
              <a:t>f</a:t>
            </a:r>
            <a:r>
              <a:rPr lang="la-Latn" sz="2400" dirty="0">
                <a:solidFill>
                  <a:schemeClr val="accent6"/>
                </a:solidFill>
              </a:rPr>
              <a:t>ūrem   </a:t>
            </a:r>
            <a:endParaRPr lang="la-Latn" dirty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5. </a:t>
            </a:r>
            <a:r>
              <a:rPr lang="cs-CZ" dirty="0" err="1"/>
              <a:t>Īdem</a:t>
            </a:r>
            <a:r>
              <a:rPr lang="cs-CZ" dirty="0"/>
              <a:t> vir (bonus et malus) </a:t>
            </a:r>
            <a:r>
              <a:rPr lang="la-Latn" sz="2400" dirty="0">
                <a:solidFill>
                  <a:schemeClr val="accent6"/>
                </a:solidFill>
              </a:rPr>
              <a:t>bonus et malus</a:t>
            </a:r>
            <a:endParaRPr lang="la-Latn" dirty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6. </a:t>
            </a:r>
            <a:r>
              <a:rPr lang="cs-CZ" dirty="0" err="1"/>
              <a:t>Rēx</a:t>
            </a:r>
            <a:r>
              <a:rPr lang="cs-CZ" dirty="0"/>
              <a:t> (</a:t>
            </a:r>
            <a:r>
              <a:rPr lang="cs-CZ" dirty="0" err="1"/>
              <a:t>turris</a:t>
            </a:r>
            <a:r>
              <a:rPr lang="cs-CZ" dirty="0"/>
              <a:t>; </a:t>
            </a:r>
            <a:r>
              <a:rPr lang="cs-CZ" dirty="0" err="1"/>
              <a:t>altus</a:t>
            </a:r>
            <a:r>
              <a:rPr lang="cs-CZ" dirty="0"/>
              <a:t>; et </a:t>
            </a:r>
            <a:r>
              <a:rPr lang="cs-CZ" dirty="0" err="1"/>
              <a:t>arx</a:t>
            </a:r>
            <a:r>
              <a:rPr lang="cs-CZ" dirty="0"/>
              <a:t>) </a:t>
            </a:r>
            <a:r>
              <a:rPr lang="la-Latn" dirty="0"/>
              <a:t> </a:t>
            </a:r>
            <a:r>
              <a:rPr lang="la-Latn" sz="2400" dirty="0">
                <a:solidFill>
                  <a:schemeClr val="accent6"/>
                </a:solidFill>
              </a:rPr>
              <a:t>turrim altam et arcem</a:t>
            </a:r>
            <a:endParaRPr lang="la-Latn" dirty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7. </a:t>
            </a:r>
            <a:r>
              <a:rPr lang="cs-CZ" dirty="0" err="1"/>
              <a:t>Etiam</a:t>
            </a:r>
            <a:r>
              <a:rPr lang="cs-CZ" dirty="0"/>
              <a:t> </a:t>
            </a:r>
            <a:r>
              <a:rPr lang="cs-CZ" dirty="0" err="1"/>
              <a:t>pauperēs</a:t>
            </a:r>
            <a:r>
              <a:rPr lang="cs-CZ" dirty="0"/>
              <a:t> </a:t>
            </a:r>
            <a:r>
              <a:rPr lang="cs-CZ" dirty="0" err="1"/>
              <a:t>beātī</a:t>
            </a:r>
            <a:r>
              <a:rPr lang="cs-CZ" dirty="0"/>
              <a:t> (</a:t>
            </a:r>
            <a:r>
              <a:rPr lang="cs-CZ" dirty="0" err="1"/>
              <a:t>appellāre</a:t>
            </a:r>
            <a:r>
              <a:rPr lang="cs-CZ" dirty="0"/>
              <a:t> </a:t>
            </a:r>
            <a:r>
              <a:rPr lang="cs-CZ" dirty="0" err="1"/>
              <a:t>posse</a:t>
            </a:r>
            <a:r>
              <a:rPr lang="cs-CZ" dirty="0"/>
              <a:t>) </a:t>
            </a:r>
            <a:r>
              <a:rPr lang="la-Latn" sz="2400" dirty="0">
                <a:solidFill>
                  <a:schemeClr val="accent6"/>
                </a:solidFill>
              </a:rPr>
              <a:t>appelārī possunt</a:t>
            </a:r>
            <a:endParaRPr lang="la-Latn" dirty="0">
              <a:solidFill>
                <a:schemeClr val="accent6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8. </a:t>
            </a:r>
            <a:r>
              <a:rPr lang="cs-CZ" dirty="0" err="1"/>
              <a:t>Etiam</a:t>
            </a:r>
            <a:r>
              <a:rPr lang="cs-CZ" dirty="0"/>
              <a:t> </a:t>
            </a:r>
            <a:r>
              <a:rPr lang="cs-CZ" dirty="0" err="1"/>
              <a:t>pauperēs</a:t>
            </a:r>
            <a:r>
              <a:rPr lang="cs-CZ" dirty="0"/>
              <a:t> </a:t>
            </a:r>
            <a:r>
              <a:rPr lang="cs-CZ" dirty="0" err="1"/>
              <a:t>beātōs</a:t>
            </a:r>
            <a:r>
              <a:rPr lang="cs-CZ" dirty="0"/>
              <a:t> (</a:t>
            </a:r>
            <a:r>
              <a:rPr lang="cs-CZ" dirty="0" err="1"/>
              <a:t>appellāre</a:t>
            </a:r>
            <a:r>
              <a:rPr lang="cs-CZ" dirty="0"/>
              <a:t> </a:t>
            </a:r>
            <a:r>
              <a:rPr lang="cs-CZ" dirty="0" err="1"/>
              <a:t>posse</a:t>
            </a:r>
            <a:r>
              <a:rPr lang="cs-CZ" dirty="0"/>
              <a:t>) _</a:t>
            </a:r>
            <a:r>
              <a:rPr lang="la-Latn" sz="2400" dirty="0">
                <a:solidFill>
                  <a:schemeClr val="accent6"/>
                </a:solidFill>
              </a:rPr>
              <a:t>appelāre possumus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3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54ECC-1072-F5D2-A1ED-640FB53DF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826CC-B678-EC90-6335-5D578848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Kdo? Co?</a:t>
            </a:r>
            <a:endParaRPr lang="cs-CZ" cap="small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96C7D-0669-4D22-C205-E8EEA6B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63725"/>
            <a:ext cx="11493500" cy="306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a-Latn" dirty="0"/>
              <a:t>1. </a:t>
            </a:r>
            <a:r>
              <a:rPr lang="cs-CZ" dirty="0"/>
              <a:t>_______</a:t>
            </a:r>
            <a:r>
              <a:rPr lang="la-Latn" dirty="0"/>
              <a:t>_</a:t>
            </a:r>
            <a:r>
              <a:rPr lang="cs-CZ" dirty="0"/>
              <a:t>__ __</a:t>
            </a:r>
            <a:r>
              <a:rPr lang="la-Latn" dirty="0"/>
              <a:t>_</a:t>
            </a:r>
            <a:r>
              <a:rPr lang="cs-CZ" dirty="0"/>
              <a:t>________ ā </a:t>
            </a:r>
            <a:r>
              <a:rPr lang="cs-CZ" dirty="0" err="1"/>
              <a:t>nōbīs</a:t>
            </a:r>
            <a:r>
              <a:rPr lang="cs-CZ" dirty="0"/>
              <a:t> </a:t>
            </a:r>
            <a:r>
              <a:rPr lang="cs-CZ" dirty="0" err="1"/>
              <a:t>appellātur</a:t>
            </a:r>
            <a:r>
              <a:rPr lang="cs-CZ" dirty="0"/>
              <a:t>. </a:t>
            </a:r>
            <a:endParaRPr lang="la-Latn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AAEB1FFC-6A1B-0155-E9A3-2459EF62F59F}"/>
              </a:ext>
            </a:extLst>
          </p:cNvPr>
          <p:cNvSpPr txBox="1">
            <a:spLocks/>
          </p:cNvSpPr>
          <p:nvPr/>
        </p:nvSpPr>
        <p:spPr>
          <a:xfrm>
            <a:off x="381000" y="1863724"/>
            <a:ext cx="11493500" cy="306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a-Latn" dirty="0"/>
              <a:t>1.  </a:t>
            </a:r>
            <a:r>
              <a:rPr lang="la-Latn" sz="2400" dirty="0">
                <a:solidFill>
                  <a:schemeClr val="accent6"/>
                </a:solidFill>
              </a:rPr>
              <a:t>Rēx Carolus  pater patriae</a:t>
            </a:r>
            <a:endParaRPr lang="la-Latn" dirty="0"/>
          </a:p>
        </p:txBody>
      </p:sp>
      <p:pic>
        <p:nvPicPr>
          <p:cNvPr id="2050" name="Picture 2" descr="Karel IV. - zrcadlení v současnosti">
            <a:extLst>
              <a:ext uri="{FF2B5EF4-FFF2-40B4-BE49-F238E27FC236}">
                <a16:creationId xmlns:a16="http://schemas.microsoft.com/office/drawing/2014/main" id="{9B17A9A3-F703-D310-8C6B-A101DD42A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2" y="3213100"/>
            <a:ext cx="311467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1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96942-914B-0677-DD77-248B01E9C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A8727-523B-CFB3-44E4-37213DEC1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Kdo? Co?</a:t>
            </a:r>
            <a:endParaRPr lang="cs-CZ" cap="small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669FB1-D71E-5270-86CF-8F22FC515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63725"/>
            <a:ext cx="11493500" cy="306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2. </a:t>
            </a:r>
            <a:r>
              <a:rPr lang="cs-CZ" dirty="0" err="1"/>
              <a:t>Hominēs</a:t>
            </a:r>
            <a:r>
              <a:rPr lang="la-Latn" sz="2400" dirty="0">
                <a:solidFill>
                  <a:schemeClr val="accent6"/>
                </a:solidFill>
              </a:rPr>
              <a:t>  Ciceronem  ōrātōrem perītum</a:t>
            </a:r>
            <a:endParaRPr lang="la-Latn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DDB72281-CC94-8436-2D71-E7713D483E09}"/>
              </a:ext>
            </a:extLst>
          </p:cNvPr>
          <p:cNvSpPr txBox="1">
            <a:spLocks/>
          </p:cNvSpPr>
          <p:nvPr/>
        </p:nvSpPr>
        <p:spPr>
          <a:xfrm>
            <a:off x="381000" y="1863725"/>
            <a:ext cx="10883900" cy="306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2. </a:t>
            </a:r>
            <a:r>
              <a:rPr lang="cs-CZ" dirty="0" err="1"/>
              <a:t>Hominēs</a:t>
            </a:r>
            <a:r>
              <a:rPr lang="cs-CZ" dirty="0"/>
              <a:t> _________ _______</a:t>
            </a:r>
            <a:r>
              <a:rPr lang="la-Latn" dirty="0"/>
              <a:t>_____</a:t>
            </a:r>
            <a:r>
              <a:rPr lang="cs-CZ" dirty="0"/>
              <a:t>___ </a:t>
            </a:r>
            <a:r>
              <a:rPr lang="cs-CZ" dirty="0" err="1"/>
              <a:t>putābant</a:t>
            </a:r>
            <a:r>
              <a:rPr lang="cs-CZ" dirty="0"/>
              <a:t>, </a:t>
            </a:r>
            <a:r>
              <a:rPr lang="cs-CZ" dirty="0" err="1"/>
              <a:t>putant</a:t>
            </a:r>
            <a:r>
              <a:rPr lang="cs-CZ" dirty="0"/>
              <a:t>, </a:t>
            </a:r>
            <a:r>
              <a:rPr lang="cs-CZ" dirty="0" err="1"/>
              <a:t>putābunt</a:t>
            </a:r>
            <a:r>
              <a:rPr lang="cs-CZ" dirty="0"/>
              <a:t>.</a:t>
            </a:r>
            <a:endParaRPr lang="la-Latn" dirty="0"/>
          </a:p>
        </p:txBody>
      </p:sp>
      <p:pic>
        <p:nvPicPr>
          <p:cNvPr id="3074" name="Picture 2" descr="How Cicero's murder ushered in the Roman Empire">
            <a:extLst>
              <a:ext uri="{FF2B5EF4-FFF2-40B4-BE49-F238E27FC236}">
                <a16:creationId xmlns:a16="http://schemas.microsoft.com/office/drawing/2014/main" id="{F781A55B-F33A-45E6-480F-640B4D75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3128952"/>
            <a:ext cx="3640137" cy="372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63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5268D-7056-1D47-A800-1BF1950B3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2E247F-E48D-BC55-812B-6F20DC4FC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Kdo? Co?</a:t>
            </a:r>
            <a:endParaRPr lang="cs-CZ" cap="small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16F00-8B19-0CA5-03CF-1363D3B58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63725"/>
            <a:ext cx="11493500" cy="306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3. ________ _</a:t>
            </a:r>
            <a:r>
              <a:rPr lang="la-Latn" dirty="0"/>
              <a:t>__</a:t>
            </a:r>
            <a:r>
              <a:rPr lang="cs-CZ" dirty="0"/>
              <a:t>_________ et causa </a:t>
            </a:r>
            <a:r>
              <a:rPr lang="cs-CZ" dirty="0" err="1"/>
              <a:t>bellī</a:t>
            </a:r>
            <a:r>
              <a:rPr lang="cs-CZ" dirty="0"/>
              <a:t> inter </a:t>
            </a:r>
            <a:r>
              <a:rPr lang="cs-CZ" dirty="0" err="1"/>
              <a:t>Graecōs</a:t>
            </a:r>
            <a:r>
              <a:rPr lang="cs-CZ" dirty="0"/>
              <a:t> et </a:t>
            </a:r>
            <a:r>
              <a:rPr lang="cs-CZ" dirty="0" err="1"/>
              <a:t>Troiānōs</a:t>
            </a:r>
            <a:r>
              <a:rPr lang="cs-CZ" dirty="0"/>
              <a:t> ā </a:t>
            </a:r>
            <a:r>
              <a:rPr lang="cs-CZ" dirty="0" err="1"/>
              <a:t>poētīs</a:t>
            </a:r>
            <a:r>
              <a:rPr lang="cs-CZ" dirty="0"/>
              <a:t> </a:t>
            </a:r>
            <a:r>
              <a:rPr lang="cs-CZ" dirty="0" err="1"/>
              <a:t>appellābātur</a:t>
            </a:r>
            <a:r>
              <a:rPr lang="cs-CZ" dirty="0"/>
              <a:t>.</a:t>
            </a:r>
            <a:endParaRPr lang="la-Latn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29C0B9FC-4E4C-861D-E3C5-D8DF5BA131A0}"/>
              </a:ext>
            </a:extLst>
          </p:cNvPr>
          <p:cNvSpPr txBox="1">
            <a:spLocks/>
          </p:cNvSpPr>
          <p:nvPr/>
        </p:nvSpPr>
        <p:spPr>
          <a:xfrm>
            <a:off x="381000" y="1863724"/>
            <a:ext cx="11493500" cy="306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3. </a:t>
            </a:r>
            <a:r>
              <a:rPr lang="la-Latn" dirty="0"/>
              <a:t> </a:t>
            </a:r>
            <a:r>
              <a:rPr lang="la-Latn" sz="2400" dirty="0">
                <a:solidFill>
                  <a:schemeClr val="accent6"/>
                </a:solidFill>
              </a:rPr>
              <a:t>Helena      fēmina pulchra</a:t>
            </a:r>
            <a:endParaRPr lang="la-Latn" dirty="0">
              <a:solidFill>
                <a:schemeClr val="accent6"/>
              </a:solidFill>
            </a:endParaRPr>
          </a:p>
        </p:txBody>
      </p:sp>
      <p:pic>
        <p:nvPicPr>
          <p:cNvPr id="4098" name="Picture 2" descr="Helena Vondráčková : Kouzlo vánoc - CD | Bontonland.cz">
            <a:extLst>
              <a:ext uri="{FF2B5EF4-FFF2-40B4-BE49-F238E27FC236}">
                <a16:creationId xmlns:a16="http://schemas.microsoft.com/office/drawing/2014/main" id="{5CEACDDC-108E-23D7-71C6-5E89240A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48" y="2603500"/>
            <a:ext cx="4179652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1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48C62-7E68-954C-B841-6C1AB9E15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CBCC4-A81D-C7C9-F7CF-D0A845B3E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Kdo? Co?</a:t>
            </a:r>
            <a:endParaRPr lang="cs-CZ" cap="small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9CE3FD-9D80-0302-ABDF-967181C59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63725"/>
            <a:ext cx="11493500" cy="306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4. </a:t>
            </a:r>
            <a:r>
              <a:rPr lang="la-Latn" dirty="0"/>
              <a:t>R</a:t>
            </a:r>
            <a:r>
              <a:rPr lang="cs-CZ" dirty="0" err="1"/>
              <a:t>ōmānī</a:t>
            </a:r>
            <a:r>
              <a:rPr lang="cs-CZ" dirty="0"/>
              <a:t> __________ _</a:t>
            </a:r>
            <a:r>
              <a:rPr lang="la-Latn" dirty="0"/>
              <a:t>______</a:t>
            </a:r>
            <a:r>
              <a:rPr lang="cs-CZ" dirty="0"/>
              <a:t>_________ </a:t>
            </a:r>
            <a:r>
              <a:rPr lang="cs-CZ" dirty="0" err="1"/>
              <a:t>nōminābant</a:t>
            </a:r>
            <a:r>
              <a:rPr lang="cs-CZ" dirty="0"/>
              <a:t> et </a:t>
            </a:r>
            <a:r>
              <a:rPr lang="cs-CZ" dirty="0" err="1"/>
              <a:t>eum</a:t>
            </a:r>
            <a:r>
              <a:rPr lang="cs-CZ" dirty="0"/>
              <a:t> </a:t>
            </a:r>
            <a:r>
              <a:rPr lang="cs-CZ" dirty="0" err="1"/>
              <a:t>colēbant</a:t>
            </a:r>
            <a:r>
              <a:rPr lang="cs-CZ" dirty="0"/>
              <a:t>.</a:t>
            </a:r>
            <a:endParaRPr lang="la-Latn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4619B34-DF75-9D3D-0D1E-94A0F0593472}"/>
              </a:ext>
            </a:extLst>
          </p:cNvPr>
          <p:cNvSpPr txBox="1">
            <a:spLocks/>
          </p:cNvSpPr>
          <p:nvPr/>
        </p:nvSpPr>
        <p:spPr>
          <a:xfrm>
            <a:off x="381000" y="1863724"/>
            <a:ext cx="11493500" cy="306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4. </a:t>
            </a:r>
            <a:r>
              <a:rPr lang="la-Latn" dirty="0"/>
              <a:t>R</a:t>
            </a:r>
            <a:r>
              <a:rPr lang="cs-CZ" dirty="0" err="1"/>
              <a:t>ōmānī</a:t>
            </a:r>
            <a:r>
              <a:rPr lang="la-Latn" dirty="0">
                <a:solidFill>
                  <a:schemeClr val="accent6"/>
                </a:solidFill>
              </a:rPr>
              <a:t>  </a:t>
            </a:r>
            <a:r>
              <a:rPr lang="la-Latn" sz="2400" dirty="0">
                <a:solidFill>
                  <a:schemeClr val="accent6"/>
                </a:solidFill>
              </a:rPr>
              <a:t>Rōmulum    conditorem Romae</a:t>
            </a:r>
            <a:endParaRPr lang="la-Latn" dirty="0"/>
          </a:p>
        </p:txBody>
      </p:sp>
      <p:pic>
        <p:nvPicPr>
          <p:cNvPr id="5122" name="Picture 2" descr="531 Romulus Temple Stock Photos - Free &amp; Royalty-Free Stock Photos from  Dreamstime">
            <a:extLst>
              <a:ext uri="{FF2B5EF4-FFF2-40B4-BE49-F238E27FC236}">
                <a16:creationId xmlns:a16="http://schemas.microsoft.com/office/drawing/2014/main" id="{A6F81DBA-3945-C2DC-EA6A-A18F5AB94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493" y="3038475"/>
            <a:ext cx="3458398" cy="345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otografie Public stone sculpture of Romulus and Remus drinking milk from  the female wolf on Grand Place, Brussels, Belgium. ve službě Stock | Adobe  Stock">
            <a:extLst>
              <a:ext uri="{FF2B5EF4-FFF2-40B4-BE49-F238E27FC236}">
                <a16:creationId xmlns:a16="http://schemas.microsoft.com/office/drawing/2014/main" id="{7D2F577D-6FAC-8D89-0C9A-6C51017078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/>
          <a:stretch/>
        </p:blipFill>
        <p:spPr bwMode="auto">
          <a:xfrm>
            <a:off x="838200" y="3038474"/>
            <a:ext cx="5952684" cy="3454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2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98523-ED8D-D956-4C62-987546C9E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B257AA-E0F4-A4AA-471F-20D08849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Kdo? Co?</a:t>
            </a:r>
            <a:endParaRPr lang="cs-CZ" cap="small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91CA53-3CA6-DCA8-3FD7-F035F1985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63725"/>
            <a:ext cx="11493500" cy="306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5. Post </a:t>
            </a:r>
            <a:r>
              <a:rPr lang="cs-CZ" dirty="0" err="1"/>
              <a:t>mortem</a:t>
            </a:r>
            <a:r>
              <a:rPr lang="cs-CZ" dirty="0"/>
              <a:t> </a:t>
            </a:r>
            <a:r>
              <a:rPr lang="la-Latn" dirty="0"/>
              <a:t>R</a:t>
            </a:r>
            <a:r>
              <a:rPr lang="cs-CZ" dirty="0" err="1"/>
              <a:t>ōmulī</a:t>
            </a:r>
            <a:r>
              <a:rPr lang="cs-CZ" dirty="0"/>
              <a:t> __________ __________ ā </a:t>
            </a:r>
            <a:r>
              <a:rPr lang="cs-CZ" dirty="0" err="1"/>
              <a:t>patribus</a:t>
            </a:r>
            <a:r>
              <a:rPr lang="cs-CZ" dirty="0"/>
              <a:t> </a:t>
            </a:r>
            <a:r>
              <a:rPr lang="la-Latn" dirty="0"/>
              <a:t>R</a:t>
            </a:r>
            <a:r>
              <a:rPr lang="cs-CZ" dirty="0" err="1"/>
              <a:t>ōmānīs</a:t>
            </a:r>
            <a:r>
              <a:rPr lang="cs-CZ" dirty="0"/>
              <a:t> </a:t>
            </a:r>
            <a:r>
              <a:rPr lang="cs-CZ" dirty="0" err="1"/>
              <a:t>creātur</a:t>
            </a:r>
            <a:r>
              <a:rPr lang="cs-CZ" dirty="0"/>
              <a:t>.</a:t>
            </a:r>
            <a:endParaRPr lang="la-Latn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BB4AF1EE-5C3B-3E0F-3F6E-538B97AB55FA}"/>
              </a:ext>
            </a:extLst>
          </p:cNvPr>
          <p:cNvSpPr txBox="1">
            <a:spLocks/>
          </p:cNvSpPr>
          <p:nvPr/>
        </p:nvSpPr>
        <p:spPr>
          <a:xfrm>
            <a:off x="381000" y="1863724"/>
            <a:ext cx="11493500" cy="306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5. Post </a:t>
            </a:r>
            <a:r>
              <a:rPr lang="cs-CZ" dirty="0" err="1"/>
              <a:t>mortem</a:t>
            </a:r>
            <a:r>
              <a:rPr lang="cs-CZ" dirty="0"/>
              <a:t> </a:t>
            </a:r>
            <a:r>
              <a:rPr lang="la-Latn" dirty="0"/>
              <a:t>R</a:t>
            </a:r>
            <a:r>
              <a:rPr lang="cs-CZ" dirty="0" err="1"/>
              <a:t>ōmulī</a:t>
            </a:r>
            <a:r>
              <a:rPr lang="la-Latn" sz="2400" dirty="0"/>
              <a:t>  </a:t>
            </a:r>
            <a:r>
              <a:rPr lang="la-Latn" sz="2400" dirty="0">
                <a:solidFill>
                  <a:schemeClr val="accent6"/>
                </a:solidFill>
              </a:rPr>
              <a:t>Numa               rēx</a:t>
            </a:r>
            <a:endParaRPr lang="la-Latn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Numa Pompilius - Wikipedia">
            <a:extLst>
              <a:ext uri="{FF2B5EF4-FFF2-40B4-BE49-F238E27FC236}">
                <a16:creationId xmlns:a16="http://schemas.microsoft.com/office/drawing/2014/main" id="{516CD652-B979-ABBC-72BD-092232A1E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019938"/>
            <a:ext cx="3762375" cy="353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00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8F5A3-98A8-1B69-9FE5-8042BFB86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46558-2118-EEFD-43BD-4CE2BCBC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a-Latn" cap="small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Kdo? Co?</a:t>
            </a:r>
            <a:endParaRPr lang="cs-CZ" cap="small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D322F9-717B-1C99-42D9-6768D0317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63725"/>
            <a:ext cx="11341100" cy="306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6. </a:t>
            </a:r>
            <a:r>
              <a:rPr lang="cs-CZ" dirty="0" err="1"/>
              <a:t>Multī</a:t>
            </a:r>
            <a:r>
              <a:rPr lang="cs-CZ" dirty="0"/>
              <a:t> </a:t>
            </a:r>
            <a:r>
              <a:rPr lang="cs-CZ" dirty="0" err="1"/>
              <a:t>scrīptōrēs</a:t>
            </a:r>
            <a:r>
              <a:rPr lang="cs-CZ" dirty="0"/>
              <a:t> </a:t>
            </a:r>
            <a:r>
              <a:rPr lang="cs-CZ" dirty="0" err="1"/>
              <a:t>historiam</a:t>
            </a:r>
            <a:r>
              <a:rPr lang="cs-CZ" dirty="0"/>
              <a:t> </a:t>
            </a:r>
            <a:r>
              <a:rPr lang="cs-CZ" dirty="0" err="1"/>
              <a:t>scrībentēs</a:t>
            </a:r>
            <a:r>
              <a:rPr lang="cs-CZ" dirty="0"/>
              <a:t> ______</a:t>
            </a:r>
            <a:r>
              <a:rPr lang="la-Latn" dirty="0"/>
              <a:t>_</a:t>
            </a:r>
            <a:r>
              <a:rPr lang="cs-CZ" dirty="0"/>
              <a:t>_ ______</a:t>
            </a:r>
            <a:r>
              <a:rPr lang="la-Latn" dirty="0"/>
              <a:t>________</a:t>
            </a:r>
            <a:r>
              <a:rPr lang="cs-CZ" dirty="0"/>
              <a:t>______ </a:t>
            </a:r>
            <a:r>
              <a:rPr lang="cs-CZ" dirty="0" err="1"/>
              <a:t>nōminābant</a:t>
            </a:r>
            <a:r>
              <a:rPr lang="cs-CZ" dirty="0"/>
              <a:t>.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CD50914-C839-79B9-FCA7-74B7C5957461}"/>
              </a:ext>
            </a:extLst>
          </p:cNvPr>
          <p:cNvSpPr txBox="1">
            <a:spLocks/>
          </p:cNvSpPr>
          <p:nvPr/>
        </p:nvSpPr>
        <p:spPr>
          <a:xfrm>
            <a:off x="381000" y="1863724"/>
            <a:ext cx="11645900" cy="3063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6. </a:t>
            </a:r>
            <a:r>
              <a:rPr lang="cs-CZ" dirty="0" err="1"/>
              <a:t>Multī</a:t>
            </a:r>
            <a:r>
              <a:rPr lang="cs-CZ" dirty="0"/>
              <a:t> </a:t>
            </a:r>
            <a:r>
              <a:rPr lang="cs-CZ" dirty="0" err="1"/>
              <a:t>scrīptōrēs</a:t>
            </a:r>
            <a:r>
              <a:rPr lang="cs-CZ" dirty="0"/>
              <a:t> </a:t>
            </a:r>
            <a:r>
              <a:rPr lang="cs-CZ" dirty="0" err="1"/>
              <a:t>historiam</a:t>
            </a:r>
            <a:r>
              <a:rPr lang="cs-CZ" dirty="0"/>
              <a:t> </a:t>
            </a:r>
            <a:r>
              <a:rPr lang="cs-CZ" dirty="0" err="1"/>
              <a:t>scrībentēs</a:t>
            </a:r>
            <a:r>
              <a:rPr lang="la-Latn" sz="2400" dirty="0"/>
              <a:t>  </a:t>
            </a:r>
            <a:r>
              <a:rPr lang="la-Latn" sz="2400" dirty="0">
                <a:solidFill>
                  <a:schemeClr val="accent6"/>
                </a:solidFill>
              </a:rPr>
              <a:t>Neronem   crūdelem et scelerātum</a:t>
            </a:r>
            <a:endParaRPr lang="cs-CZ" dirty="0"/>
          </a:p>
        </p:txBody>
      </p:sp>
      <p:pic>
        <p:nvPicPr>
          <p:cNvPr id="6" name="Obrázek 5" descr="Obsah obrázku Lidská tvář, muž, socha, Busta&#10;&#10;Obsah vygenerovaný umělou inteligencí může být nesprávný.">
            <a:extLst>
              <a:ext uri="{FF2B5EF4-FFF2-40B4-BE49-F238E27FC236}">
                <a16:creationId xmlns:a16="http://schemas.microsoft.com/office/drawing/2014/main" id="{FAF652D7-60A3-E428-A8F3-2EF188C4F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43" y="2862198"/>
            <a:ext cx="5192713" cy="36306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457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AE6311-311B-F414-69FB-AC911F05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a-Latn" cap="small" dirty="0">
                <a:solidFill>
                  <a:schemeClr val="accent2">
                    <a:lumMod val="50000"/>
                  </a:schemeClr>
                </a:solidFill>
              </a:rPr>
              <a:t>Akuzativ s infinitivem</a:t>
            </a:r>
            <a:endParaRPr lang="cs-CZ" cap="smal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13EC127-FB77-BBC0-B4A8-1AD3BCC96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568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640</Words>
  <Application>Microsoft Office PowerPoint</Application>
  <PresentationFormat>Širokoúhlá obrazovka</PresentationFormat>
  <Paragraphs>66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Motiv Office</vt:lpstr>
      <vt:lpstr>Kontrola domácího úkolu</vt:lpstr>
      <vt:lpstr>cv. 4 – Doplňte ve správném tvaru</vt:lpstr>
      <vt:lpstr>cv. 7 – Kdo? Co?</vt:lpstr>
      <vt:lpstr>cv. 7 – Kdo? Co?</vt:lpstr>
      <vt:lpstr>cv. 7 – Kdo? Co?</vt:lpstr>
      <vt:lpstr>cv. 7 – Kdo? Co?</vt:lpstr>
      <vt:lpstr>cv. 7 – Kdo? Co?</vt:lpstr>
      <vt:lpstr>cv. 7 – Kdo? Co?</vt:lpstr>
      <vt:lpstr>Akuzativ s infinitivem</vt:lpstr>
      <vt:lpstr>Akuzativ s infinitivem</vt:lpstr>
      <vt:lpstr>Akuzativ s infinitivem</vt:lpstr>
      <vt:lpstr>cv. 5 – Dejte věty do závislosti na uvedených výrazech a přeložte je  (první věta)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Pavel Ševčík</dc:creator>
  <cp:lastModifiedBy>Pavel Ševčík</cp:lastModifiedBy>
  <cp:revision>2</cp:revision>
  <dcterms:created xsi:type="dcterms:W3CDTF">2025-02-23T19:58:43Z</dcterms:created>
  <dcterms:modified xsi:type="dcterms:W3CDTF">2025-03-11T21:35:38Z</dcterms:modified>
</cp:coreProperties>
</file>