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13BEE1-F98E-4776-A9F1-230D255BCA53}" v="181" dt="2025-02-18T14:05:13.2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2" autoAdjust="0"/>
    <p:restoredTop sz="94660"/>
  </p:normalViewPr>
  <p:slideViewPr>
    <p:cSldViewPr snapToGrid="0">
      <p:cViewPr varScale="1">
        <p:scale>
          <a:sx n="76" d="100"/>
          <a:sy n="76" d="100"/>
        </p:scale>
        <p:origin x="9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el Ševčík" userId="f5fa6faa-f9a6-42df-b41f-84ac1b07b885" providerId="ADAL" clId="{A508D373-AE0F-49B1-832E-8B5425455D98}"/>
    <pc:docChg chg="undo custSel addSld modSld">
      <pc:chgData name="Pavel Ševčík" userId="f5fa6faa-f9a6-42df-b41f-84ac1b07b885" providerId="ADAL" clId="{A508D373-AE0F-49B1-832E-8B5425455D98}" dt="2025-02-16T22:35:27.988" v="711"/>
      <pc:docMkLst>
        <pc:docMk/>
      </pc:docMkLst>
      <pc:sldChg chg="modSp">
        <pc:chgData name="Pavel Ševčík" userId="f5fa6faa-f9a6-42df-b41f-84ac1b07b885" providerId="ADAL" clId="{A508D373-AE0F-49B1-832E-8B5425455D98}" dt="2025-02-16T22:12:15.039" v="3" actId="207"/>
        <pc:sldMkLst>
          <pc:docMk/>
          <pc:sldMk cId="2162088670" sldId="256"/>
        </pc:sldMkLst>
        <pc:spChg chg="mod">
          <ac:chgData name="Pavel Ševčík" userId="f5fa6faa-f9a6-42df-b41f-84ac1b07b885" providerId="ADAL" clId="{A508D373-AE0F-49B1-832E-8B5425455D98}" dt="2025-02-16T22:12:15.039" v="3" actId="207"/>
          <ac:spMkLst>
            <pc:docMk/>
            <pc:sldMk cId="2162088670" sldId="256"/>
            <ac:spMk id="2" creationId="{BC4BF8A8-47E1-3ECF-EF7F-E8EDEAB5755E}"/>
          </ac:spMkLst>
        </pc:spChg>
      </pc:sldChg>
      <pc:sldChg chg="modSp mod">
        <pc:chgData name="Pavel Ševčík" userId="f5fa6faa-f9a6-42df-b41f-84ac1b07b885" providerId="ADAL" clId="{A508D373-AE0F-49B1-832E-8B5425455D98}" dt="2025-02-16T22:12:30.630" v="6" actId="1076"/>
        <pc:sldMkLst>
          <pc:docMk/>
          <pc:sldMk cId="454792188" sldId="257"/>
        </pc:sldMkLst>
        <pc:spChg chg="mod">
          <ac:chgData name="Pavel Ševčík" userId="f5fa6faa-f9a6-42df-b41f-84ac1b07b885" providerId="ADAL" clId="{A508D373-AE0F-49B1-832E-8B5425455D98}" dt="2025-02-16T22:12:30.630" v="6" actId="1076"/>
          <ac:spMkLst>
            <pc:docMk/>
            <pc:sldMk cId="454792188" sldId="257"/>
            <ac:spMk id="2" creationId="{2C9023B7-0F4A-67AD-47A0-8BE0C8F7B992}"/>
          </ac:spMkLst>
        </pc:spChg>
      </pc:sldChg>
      <pc:sldChg chg="modSp">
        <pc:chgData name="Pavel Ševčík" userId="f5fa6faa-f9a6-42df-b41f-84ac1b07b885" providerId="ADAL" clId="{A508D373-AE0F-49B1-832E-8B5425455D98}" dt="2025-02-16T22:12:38.653" v="8" actId="207"/>
        <pc:sldMkLst>
          <pc:docMk/>
          <pc:sldMk cId="1002698621" sldId="258"/>
        </pc:sldMkLst>
        <pc:spChg chg="mod">
          <ac:chgData name="Pavel Ševčík" userId="f5fa6faa-f9a6-42df-b41f-84ac1b07b885" providerId="ADAL" clId="{A508D373-AE0F-49B1-832E-8B5425455D98}" dt="2025-02-16T22:12:38.653" v="8" actId="207"/>
          <ac:spMkLst>
            <pc:docMk/>
            <pc:sldMk cId="1002698621" sldId="258"/>
            <ac:spMk id="2" creationId="{7D476CA5-A4E9-026F-8BA3-BCD99B5AA22F}"/>
          </ac:spMkLst>
        </pc:spChg>
      </pc:sldChg>
      <pc:sldChg chg="addSp delSp modSp mod setBg">
        <pc:chgData name="Pavel Ševčík" userId="f5fa6faa-f9a6-42df-b41f-84ac1b07b885" providerId="ADAL" clId="{A508D373-AE0F-49B1-832E-8B5425455D98}" dt="2025-02-16T22:11:15.354" v="2" actId="115"/>
        <pc:sldMkLst>
          <pc:docMk/>
          <pc:sldMk cId="884546162" sldId="259"/>
        </pc:sldMkLst>
        <pc:spChg chg="mod">
          <ac:chgData name="Pavel Ševčík" userId="f5fa6faa-f9a6-42df-b41f-84ac1b07b885" providerId="ADAL" clId="{A508D373-AE0F-49B1-832E-8B5425455D98}" dt="2025-02-16T22:11:15.354" v="2" actId="115"/>
          <ac:spMkLst>
            <pc:docMk/>
            <pc:sldMk cId="884546162" sldId="259"/>
            <ac:spMk id="2" creationId="{F9E0C782-33DE-08E7-6125-F7C5074B5542}"/>
          </ac:spMkLst>
        </pc:spChg>
        <pc:spChg chg="mod">
          <ac:chgData name="Pavel Ševčík" userId="f5fa6faa-f9a6-42df-b41f-84ac1b07b885" providerId="ADAL" clId="{A508D373-AE0F-49B1-832E-8B5425455D98}" dt="2025-02-16T22:11:05.068" v="1" actId="26606"/>
          <ac:spMkLst>
            <pc:docMk/>
            <pc:sldMk cId="884546162" sldId="259"/>
            <ac:spMk id="3" creationId="{5EC29B5E-05CC-E557-DC50-B63F3B3AB3F7}"/>
          </ac:spMkLst>
        </pc:spChg>
      </pc:sldChg>
      <pc:sldChg chg="modSp">
        <pc:chgData name="Pavel Ševčík" userId="f5fa6faa-f9a6-42df-b41f-84ac1b07b885" providerId="ADAL" clId="{A508D373-AE0F-49B1-832E-8B5425455D98}" dt="2025-02-16T22:13:20.377" v="11" actId="207"/>
        <pc:sldMkLst>
          <pc:docMk/>
          <pc:sldMk cId="4244367014" sldId="260"/>
        </pc:sldMkLst>
        <pc:spChg chg="mod">
          <ac:chgData name="Pavel Ševčík" userId="f5fa6faa-f9a6-42df-b41f-84ac1b07b885" providerId="ADAL" clId="{A508D373-AE0F-49B1-832E-8B5425455D98}" dt="2025-02-16T22:13:20.377" v="11" actId="207"/>
          <ac:spMkLst>
            <pc:docMk/>
            <pc:sldMk cId="4244367014" sldId="260"/>
            <ac:spMk id="2" creationId="{19C25FBC-CCEA-CB92-903B-CDD87B7C1975}"/>
          </ac:spMkLst>
        </pc:spChg>
      </pc:sldChg>
      <pc:sldChg chg="addSp modSp mod modAnim">
        <pc:chgData name="Pavel Ševčík" userId="f5fa6faa-f9a6-42df-b41f-84ac1b07b885" providerId="ADAL" clId="{A508D373-AE0F-49B1-832E-8B5425455D98}" dt="2025-02-16T22:20:07.983" v="62"/>
        <pc:sldMkLst>
          <pc:docMk/>
          <pc:sldMk cId="3329972296" sldId="261"/>
        </pc:sldMkLst>
        <pc:spChg chg="mod">
          <ac:chgData name="Pavel Ševčík" userId="f5fa6faa-f9a6-42df-b41f-84ac1b07b885" providerId="ADAL" clId="{A508D373-AE0F-49B1-832E-8B5425455D98}" dt="2025-02-16T22:13:51.182" v="13" actId="947"/>
          <ac:spMkLst>
            <pc:docMk/>
            <pc:sldMk cId="3329972296" sldId="261"/>
            <ac:spMk id="2" creationId="{5883F6AF-C655-4305-3B31-7EEDF525AE57}"/>
          </ac:spMkLst>
        </pc:spChg>
        <pc:spChg chg="mod">
          <ac:chgData name="Pavel Ševčík" userId="f5fa6faa-f9a6-42df-b41f-84ac1b07b885" providerId="ADAL" clId="{A508D373-AE0F-49B1-832E-8B5425455D98}" dt="2025-02-16T22:17:05.834" v="23" actId="14100"/>
          <ac:spMkLst>
            <pc:docMk/>
            <pc:sldMk cId="3329972296" sldId="261"/>
            <ac:spMk id="3" creationId="{DD6CF869-8C2B-0D67-070C-DB2812DC6585}"/>
          </ac:spMkLst>
        </pc:spChg>
        <pc:spChg chg="add mod">
          <ac:chgData name="Pavel Ševčík" userId="f5fa6faa-f9a6-42df-b41f-84ac1b07b885" providerId="ADAL" clId="{A508D373-AE0F-49B1-832E-8B5425455D98}" dt="2025-02-16T22:19:15.170" v="58" actId="207"/>
          <ac:spMkLst>
            <pc:docMk/>
            <pc:sldMk cId="3329972296" sldId="261"/>
            <ac:spMk id="6" creationId="{96CA5B76-BD8D-2F4A-87D1-B2BCB7FF9AAE}"/>
          </ac:spMkLst>
        </pc:spChg>
      </pc:sldChg>
      <pc:sldChg chg="modSp">
        <pc:chgData name="Pavel Ševčík" userId="f5fa6faa-f9a6-42df-b41f-84ac1b07b885" providerId="ADAL" clId="{A508D373-AE0F-49B1-832E-8B5425455D98}" dt="2025-02-16T22:14:00.214" v="14" actId="207"/>
        <pc:sldMkLst>
          <pc:docMk/>
          <pc:sldMk cId="104992735" sldId="262"/>
        </pc:sldMkLst>
        <pc:spChg chg="mod">
          <ac:chgData name="Pavel Ševčík" userId="f5fa6faa-f9a6-42df-b41f-84ac1b07b885" providerId="ADAL" clId="{A508D373-AE0F-49B1-832E-8B5425455D98}" dt="2025-02-16T22:14:00.214" v="14" actId="207"/>
          <ac:spMkLst>
            <pc:docMk/>
            <pc:sldMk cId="104992735" sldId="262"/>
            <ac:spMk id="2" creationId="{952DC75D-FDE5-EAB5-4CA3-FA93638A673A}"/>
          </ac:spMkLst>
        </pc:spChg>
      </pc:sldChg>
      <pc:sldChg chg="modSp">
        <pc:chgData name="Pavel Ševčík" userId="f5fa6faa-f9a6-42df-b41f-84ac1b07b885" providerId="ADAL" clId="{A508D373-AE0F-49B1-832E-8B5425455D98}" dt="2025-02-16T22:14:18.101" v="15" actId="207"/>
        <pc:sldMkLst>
          <pc:docMk/>
          <pc:sldMk cId="73460666" sldId="263"/>
        </pc:sldMkLst>
        <pc:spChg chg="mod">
          <ac:chgData name="Pavel Ševčík" userId="f5fa6faa-f9a6-42df-b41f-84ac1b07b885" providerId="ADAL" clId="{A508D373-AE0F-49B1-832E-8B5425455D98}" dt="2025-02-16T22:14:18.101" v="15" actId="207"/>
          <ac:spMkLst>
            <pc:docMk/>
            <pc:sldMk cId="73460666" sldId="263"/>
            <ac:spMk id="2" creationId="{E50BD52C-9EDC-98AD-7E7B-41DE173870AA}"/>
          </ac:spMkLst>
        </pc:spChg>
      </pc:sldChg>
      <pc:sldChg chg="modSp">
        <pc:chgData name="Pavel Ševčík" userId="f5fa6faa-f9a6-42df-b41f-84ac1b07b885" providerId="ADAL" clId="{A508D373-AE0F-49B1-832E-8B5425455D98}" dt="2025-02-16T22:21:05.327" v="76" actId="20577"/>
        <pc:sldMkLst>
          <pc:docMk/>
          <pc:sldMk cId="2394276853" sldId="264"/>
        </pc:sldMkLst>
        <pc:spChg chg="mod">
          <ac:chgData name="Pavel Ševčík" userId="f5fa6faa-f9a6-42df-b41f-84ac1b07b885" providerId="ADAL" clId="{A508D373-AE0F-49B1-832E-8B5425455D98}" dt="2025-02-16T22:14:30.678" v="16" actId="207"/>
          <ac:spMkLst>
            <pc:docMk/>
            <pc:sldMk cId="2394276853" sldId="264"/>
            <ac:spMk id="2" creationId="{8681A7D2-397D-FCA3-4947-61327720C2D4}"/>
          </ac:spMkLst>
        </pc:spChg>
        <pc:spChg chg="mod">
          <ac:chgData name="Pavel Ševčík" userId="f5fa6faa-f9a6-42df-b41f-84ac1b07b885" providerId="ADAL" clId="{A508D373-AE0F-49B1-832E-8B5425455D98}" dt="2025-02-16T22:21:05.327" v="76" actId="20577"/>
          <ac:spMkLst>
            <pc:docMk/>
            <pc:sldMk cId="2394276853" sldId="264"/>
            <ac:spMk id="3" creationId="{1A1CC397-E21B-DE4D-C24B-BAF3813C5006}"/>
          </ac:spMkLst>
        </pc:spChg>
        <pc:spChg chg="mod">
          <ac:chgData name="Pavel Ševčík" userId="f5fa6faa-f9a6-42df-b41f-84ac1b07b885" providerId="ADAL" clId="{A508D373-AE0F-49B1-832E-8B5425455D98}" dt="2025-02-16T22:20:39.072" v="66" actId="20577"/>
          <ac:spMkLst>
            <pc:docMk/>
            <pc:sldMk cId="2394276853" sldId="264"/>
            <ac:spMk id="9" creationId="{7D33DFA5-6C58-D281-84AA-2AF4A2CAA0CE}"/>
          </ac:spMkLst>
        </pc:spChg>
      </pc:sldChg>
      <pc:sldChg chg="addSp delSp modSp new mod modAnim">
        <pc:chgData name="Pavel Ševčík" userId="f5fa6faa-f9a6-42df-b41f-84ac1b07b885" providerId="ADAL" clId="{A508D373-AE0F-49B1-832E-8B5425455D98}" dt="2025-02-16T22:35:27.988" v="711"/>
        <pc:sldMkLst>
          <pc:docMk/>
          <pc:sldMk cId="3015047878" sldId="265"/>
        </pc:sldMkLst>
        <pc:spChg chg="mod">
          <ac:chgData name="Pavel Ševčík" userId="f5fa6faa-f9a6-42df-b41f-84ac1b07b885" providerId="ADAL" clId="{A508D373-AE0F-49B1-832E-8B5425455D98}" dt="2025-02-16T22:32:17.938" v="555" actId="947"/>
          <ac:spMkLst>
            <pc:docMk/>
            <pc:sldMk cId="3015047878" sldId="265"/>
            <ac:spMk id="2" creationId="{D741CD0E-9073-5483-5C8E-37D0C65D05FD}"/>
          </ac:spMkLst>
        </pc:spChg>
        <pc:spChg chg="mod">
          <ac:chgData name="Pavel Ševčík" userId="f5fa6faa-f9a6-42df-b41f-84ac1b07b885" providerId="ADAL" clId="{A508D373-AE0F-49B1-832E-8B5425455D98}" dt="2025-02-16T22:34:33.598" v="706" actId="14100"/>
          <ac:spMkLst>
            <pc:docMk/>
            <pc:sldMk cId="3015047878" sldId="265"/>
            <ac:spMk id="3" creationId="{9F2B8D0E-05A4-6DCF-D17D-A226D26984C5}"/>
          </ac:spMkLst>
        </pc:spChg>
      </pc:sldChg>
      <pc:sldChg chg="addSp delSp modSp add mod modAnim">
        <pc:chgData name="Pavel Ševčík" userId="f5fa6faa-f9a6-42df-b41f-84ac1b07b885" providerId="ADAL" clId="{A508D373-AE0F-49B1-832E-8B5425455D98}" dt="2025-02-16T22:29:55.596" v="373"/>
        <pc:sldMkLst>
          <pc:docMk/>
          <pc:sldMk cId="2953805291" sldId="266"/>
        </pc:sldMkLst>
        <pc:spChg chg="mod">
          <ac:chgData name="Pavel Ševčík" userId="f5fa6faa-f9a6-42df-b41f-84ac1b07b885" providerId="ADAL" clId="{A508D373-AE0F-49B1-832E-8B5425455D98}" dt="2025-02-16T22:26:52.954" v="174" actId="14100"/>
          <ac:spMkLst>
            <pc:docMk/>
            <pc:sldMk cId="2953805291" sldId="266"/>
            <ac:spMk id="3" creationId="{1DA686AB-80C3-D805-7DB0-AA6F57B490BF}"/>
          </ac:spMkLst>
        </pc:spChg>
        <pc:spChg chg="add mod">
          <ac:chgData name="Pavel Ševčík" userId="f5fa6faa-f9a6-42df-b41f-84ac1b07b885" providerId="ADAL" clId="{A508D373-AE0F-49B1-832E-8B5425455D98}" dt="2025-02-16T22:29:47.819" v="371" actId="207"/>
          <ac:spMkLst>
            <pc:docMk/>
            <pc:sldMk cId="2953805291" sldId="266"/>
            <ac:spMk id="6" creationId="{523BC085-81B6-9482-1CEE-41B0AE6FFDCB}"/>
          </ac:spMkLst>
        </pc:spChg>
      </pc:sldChg>
    </pc:docChg>
  </pc:docChgLst>
  <pc:docChgLst>
    <pc:chgData name="Pavel Ševčík" userId="f5fa6faa-f9a6-42df-b41f-84ac1b07b885" providerId="ADAL" clId="{C613BEE1-F98E-4776-A9F1-230D255BCA53}"/>
    <pc:docChg chg="custSel modSld">
      <pc:chgData name="Pavel Ševčík" userId="f5fa6faa-f9a6-42df-b41f-84ac1b07b885" providerId="ADAL" clId="{C613BEE1-F98E-4776-A9F1-230D255BCA53}" dt="2025-02-18T14:05:13.238" v="187" actId="20577"/>
      <pc:docMkLst>
        <pc:docMk/>
      </pc:docMkLst>
      <pc:sldChg chg="modSp modAnim">
        <pc:chgData name="Pavel Ševčík" userId="f5fa6faa-f9a6-42df-b41f-84ac1b07b885" providerId="ADAL" clId="{C613BEE1-F98E-4776-A9F1-230D255BCA53}" dt="2025-02-18T14:05:13.238" v="187" actId="20577"/>
        <pc:sldMkLst>
          <pc:docMk/>
          <pc:sldMk cId="454792188" sldId="257"/>
        </pc:sldMkLst>
        <pc:spChg chg="mod">
          <ac:chgData name="Pavel Ševčík" userId="f5fa6faa-f9a6-42df-b41f-84ac1b07b885" providerId="ADAL" clId="{C613BEE1-F98E-4776-A9F1-230D255BCA53}" dt="2025-02-18T14:05:13.238" v="187" actId="20577"/>
          <ac:spMkLst>
            <pc:docMk/>
            <pc:sldMk cId="454792188" sldId="257"/>
            <ac:spMk id="21" creationId="{35FF01B0-2F7A-D362-E0BC-60040AD6518A}"/>
          </ac:spMkLst>
        </pc:spChg>
      </pc:sldChg>
      <pc:sldChg chg="addSp delSp modSp mod delAnim modAnim">
        <pc:chgData name="Pavel Ševčík" userId="f5fa6faa-f9a6-42df-b41f-84ac1b07b885" providerId="ADAL" clId="{C613BEE1-F98E-4776-A9F1-230D255BCA53}" dt="2025-02-18T14:00:52.755" v="22"/>
        <pc:sldMkLst>
          <pc:docMk/>
          <pc:sldMk cId="1002698621" sldId="258"/>
        </pc:sldMkLst>
        <pc:picChg chg="add mod">
          <ac:chgData name="Pavel Ševčík" userId="f5fa6faa-f9a6-42df-b41f-84ac1b07b885" providerId="ADAL" clId="{C613BEE1-F98E-4776-A9F1-230D255BCA53}" dt="2025-02-18T14:00:04.207" v="8" actId="1076"/>
          <ac:picMkLst>
            <pc:docMk/>
            <pc:sldMk cId="1002698621" sldId="258"/>
            <ac:picMk id="4" creationId="{2C8AEAAC-2650-019E-1BA3-E6A62BD2E41C}"/>
          </ac:picMkLst>
        </pc:picChg>
        <pc:picChg chg="del">
          <ac:chgData name="Pavel Ševčík" userId="f5fa6faa-f9a6-42df-b41f-84ac1b07b885" providerId="ADAL" clId="{C613BEE1-F98E-4776-A9F1-230D255BCA53}" dt="2025-02-18T13:59:00.928" v="1" actId="478"/>
          <ac:picMkLst>
            <pc:docMk/>
            <pc:sldMk cId="1002698621" sldId="258"/>
            <ac:picMk id="7" creationId="{30D7BEE7-F811-393E-4EF9-7C9468A8271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77A0F8-D45C-1851-5738-3A59F56221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954A73-E734-72A9-0A15-2E989A85BE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58117A-49BE-647B-4D63-4AE15CE5F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0EFF-6BBD-4446-ABF2-C9C7CD1B4B49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D07D37-E16F-00E6-0A99-BEEC31B90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9D5AD9-DC18-B859-9283-91148C761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B87-F2B9-406A-9D59-A3FC7F50D9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561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FF15C-E43B-DDF4-6BC4-60282E94F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855E915-36DB-D4D7-6FF8-EBF00F7CBD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4C7F1A-177D-D4C0-7E56-D5FC7AEA9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0EFF-6BBD-4446-ABF2-C9C7CD1B4B49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6C2633-C8F2-596D-71D4-F5BA7C87F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C78242-0FBC-B28F-BE4A-72D6B391E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B87-F2B9-406A-9D59-A3FC7F50D9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37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577D0F9-73F9-A564-5824-5A01F78E48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054D16-D20F-44CE-4F54-38CBE2AA2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38E555-27F3-A0CA-C370-567C796AD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0EFF-6BBD-4446-ABF2-C9C7CD1B4B49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E3E0DA-A8F7-0161-3AB0-E78624B05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551135-E5E0-5D5D-CCC0-05D662AD0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B87-F2B9-406A-9D59-A3FC7F50D9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433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484867-F85E-1ECC-F5DC-B01CA3567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5B81E5-7DB8-876F-2340-8F7A4DE1F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B2882B-4DB0-AF1E-01DC-FE6813E0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0EFF-6BBD-4446-ABF2-C9C7CD1B4B49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039874-1A90-CDC8-3A73-E31A20542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2B0D93-012F-546F-EBE8-74891AAF6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B87-F2B9-406A-9D59-A3FC7F50D9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604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A201A2-98CC-87C7-2C6A-C0BB1FFEE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D245A80-84A6-5054-30B9-E32597A5E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B56564-5F99-2B9B-B411-C34BC44AA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0EFF-6BBD-4446-ABF2-C9C7CD1B4B49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C6D76D-E84C-6CF9-CC19-C782E8319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C1269D-74BC-125A-C63C-DC67A667C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B87-F2B9-406A-9D59-A3FC7F50D9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628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07F48D-D2D2-5034-869F-766F42A6F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259199-116E-D39E-E916-CE431CBF47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B7F92E7-AA9A-6621-ACDE-8C13951A2D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9BBAAC-5453-D04D-1A20-5D583330B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0EFF-6BBD-4446-ABF2-C9C7CD1B4B49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8B8C32-AFF9-9244-FD52-B7EA5E328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CC1DCF-F109-56FF-67DD-200D8746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B87-F2B9-406A-9D59-A3FC7F50D9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97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048C3-4893-04AF-3F64-CF8822FAF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388BC93-BF4C-C1CB-EFCD-A5B7D91B2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E88F75-DBB1-F3E0-1DB3-C00D70CD1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3EA0B31-13FA-492C-2742-3ABA265FB3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19C0067-10ED-25B1-9276-BD07DBA3D6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7A86740-BBE1-02B9-D84C-FD37651AD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0EFF-6BBD-4446-ABF2-C9C7CD1B4B49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30E8632-CF59-FDA6-42D9-62F85B710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97A9B28-450F-EAD4-E660-9CB161AAC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B87-F2B9-406A-9D59-A3FC7F50D9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068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E724FD-E24C-0858-F8D7-A896EA715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E305B88-0A2C-87FC-6FAA-F23F3A5D1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0EFF-6BBD-4446-ABF2-C9C7CD1B4B49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7C70411-2C00-4303-C7B9-A2DAF1DEE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055065-1C18-23AD-ACAF-4B6336538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B87-F2B9-406A-9D59-A3FC7F50D9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4544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60664DD-7A38-EE09-3877-6E2A1713E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0EFF-6BBD-4446-ABF2-C9C7CD1B4B49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E0B6552-FC79-3024-613F-7EB7A774C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709535D-1C53-8834-D278-1C03A2C6E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B87-F2B9-406A-9D59-A3FC7F50D9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154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F32FF-5405-8FE1-46E9-2E57EEE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B2051B-72C9-5794-C223-681BF6C2F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F5953DE-2E55-8538-89E4-5775AB5C68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913CAF-F213-A286-B3DB-4F1DBEEC9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0EFF-6BBD-4446-ABF2-C9C7CD1B4B49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F6B5D3-D584-1F85-04C1-4D7B3498D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D35420-B4F4-5F79-F7A1-B91D5A12B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B87-F2B9-406A-9D59-A3FC7F50D9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90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94A201-31B5-C6F8-ED4D-B34BAC6CC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035FC9F-3867-9BC5-48C8-D4E31905F9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288D0A4-344F-FBFD-1305-ED72C43B1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9872E5-C421-3B75-9FCC-005F2A76E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80EFF-6BBD-4446-ABF2-C9C7CD1B4B49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1130525-6725-41A3-6D8F-CCFA2F5F8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8C37AB-AA10-893D-0BB0-C9A4BFBF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AB87-F2B9-406A-9D59-A3FC7F50D9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6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6BFE9F6-45A1-10F8-67E0-362A89FEE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2A5E98-A8BE-E7F2-59AB-9F9EC9479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5BD800-7C7D-C567-9CFF-A0A1C1257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080EFF-6BBD-4446-ABF2-C9C7CD1B4B49}" type="datetimeFigureOut">
              <a:rPr lang="cs-CZ" smtClean="0"/>
              <a:t>18.02.2025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1D5968-4258-A03E-2E93-EDEBECCD22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DC3B52-85FD-C43A-14E0-87A2A5AD96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E3AB87-F2B9-406A-9D59-A3FC7F50D9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61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Slide Background">
            <a:extLst>
              <a:ext uri="{FF2B5EF4-FFF2-40B4-BE49-F238E27FC236}">
                <a16:creationId xmlns:a16="http://schemas.microsoft.com/office/drawing/2014/main" id="{7B1AB9FE-36F5-4FD1-9850-DB5C5AD48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137397"/>
            <a:ext cx="12192000" cy="1720601"/>
          </a:xfrm>
          <a:prstGeom prst="rect">
            <a:avLst/>
          </a:prstGeom>
          <a:ln>
            <a:noFill/>
          </a:ln>
          <a:effectLst>
            <a:outerShdw blurRad="254000" dist="127000" dir="5460000" sx="90000" sy="90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C4BF8A8-47E1-3ECF-EF7F-E8EDEAB57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558" y="5505709"/>
            <a:ext cx="7015500" cy="1019449"/>
          </a:xfrm>
        </p:spPr>
        <p:txBody>
          <a:bodyPr anchor="ctr">
            <a:normAutofit fontScale="90000"/>
          </a:bodyPr>
          <a:lstStyle/>
          <a:p>
            <a:pPr algn="l"/>
            <a:r>
              <a:rPr lang="cs-CZ" sz="41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LINGUAM LATINAM DISCIMUS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23C737-EA29-F459-7320-F933C8E837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05059" y="5505709"/>
            <a:ext cx="4114800" cy="1019449"/>
          </a:xfrm>
        </p:spPr>
        <p:txBody>
          <a:bodyPr anchor="ctr">
            <a:normAutofit/>
          </a:bodyPr>
          <a:lstStyle/>
          <a:p>
            <a:pPr algn="r"/>
            <a:endParaRPr lang="cs-CZ" sz="2000" dirty="0"/>
          </a:p>
        </p:txBody>
      </p:sp>
      <p:pic>
        <p:nvPicPr>
          <p:cNvPr id="5" name="Obrázek 4" descr="Obsah obrázku katedrála, osoba, oblečení, nábytek&#10;&#10;Obsah vygenerovaný umělou inteligencí může být nesprávný.">
            <a:extLst>
              <a:ext uri="{FF2B5EF4-FFF2-40B4-BE49-F238E27FC236}">
                <a16:creationId xmlns:a16="http://schemas.microsoft.com/office/drawing/2014/main" id="{36A2939C-E995-9F10-79A9-64D77F5B5D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8" r="6267" b="-1"/>
          <a:stretch/>
        </p:blipFill>
        <p:spPr>
          <a:xfrm>
            <a:off x="20" y="10"/>
            <a:ext cx="12191979" cy="5137387"/>
          </a:xfrm>
          <a:prstGeom prst="rect">
            <a:avLst/>
          </a:prstGeom>
          <a:effectLst>
            <a:outerShdw blurRad="190500" dist="63500" dir="5400000" sx="98000" sy="98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62088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41CD0E-9073-5483-5C8E-37D0C65D0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heavy" dirty="0">
                <a:solidFill>
                  <a:schemeClr val="accent2">
                    <a:lumMod val="50000"/>
                  </a:schemeClr>
                </a:solidFill>
                <a:uFill>
                  <a:solidFill>
                    <a:schemeClr val="accent2">
                      <a:lumMod val="50000"/>
                    </a:schemeClr>
                  </a:solidFill>
                </a:uFill>
              </a:rPr>
              <a:t>DEPONENTNÍ SLOVESA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2B8D0E-05A4-6DCF-D17D-A226D2698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07700" cy="4351338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cs-CZ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dēpōnō</a:t>
            </a:r>
            <a:r>
              <a:rPr lang="cs-CZ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ere</a:t>
            </a:r>
            <a:r>
              <a:rPr lang="cs-CZ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posuī</a:t>
            </a:r>
            <a:r>
              <a:rPr lang="cs-CZ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positum</a:t>
            </a:r>
            <a:r>
              <a:rPr lang="cs-CZ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odkládat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</a:rPr>
              <a:t>odkládají aktivní tvary =</a:t>
            </a:r>
            <a:r>
              <a:rPr lang="en-US" dirty="0">
                <a:latin typeface="Times New Roman" panose="02020603050405020304" pitchFamily="18" charset="0"/>
              </a:rPr>
              <a:t>&gt;</a:t>
            </a:r>
            <a:r>
              <a:rPr lang="cs-CZ" dirty="0">
                <a:latin typeface="Times New Roman" panose="02020603050405020304" pitchFamily="18" charset="0"/>
              </a:rPr>
              <a:t> mají </a:t>
            </a: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</a:rPr>
              <a:t>pouze tvary pasiva</a:t>
            </a:r>
          </a:p>
          <a:p>
            <a:pPr marL="457200" lvl="1" indent="0">
              <a:buNone/>
            </a:pPr>
            <a:r>
              <a:rPr lang="cs-CZ" sz="2000" dirty="0">
                <a:solidFill>
                  <a:schemeClr val="accent6"/>
                </a:solidFill>
                <a:latin typeface="Times New Roman" panose="02020603050405020304" pitchFamily="18" charset="0"/>
              </a:rPr>
              <a:t>R		MUR</a:t>
            </a:r>
          </a:p>
          <a:p>
            <a:pPr marL="457200" lvl="1" indent="0">
              <a:buNone/>
            </a:pPr>
            <a:r>
              <a:rPr lang="cs-CZ" sz="2000" dirty="0">
                <a:solidFill>
                  <a:schemeClr val="accent6"/>
                </a:solidFill>
                <a:latin typeface="Times New Roman" panose="02020603050405020304" pitchFamily="18" charset="0"/>
              </a:rPr>
              <a:t>RIS		MINI</a:t>
            </a:r>
          </a:p>
          <a:p>
            <a:pPr marL="457200" lvl="1" indent="0">
              <a:buNone/>
            </a:pPr>
            <a:r>
              <a:rPr lang="cs-CZ" sz="2000" dirty="0">
                <a:solidFill>
                  <a:schemeClr val="accent6"/>
                </a:solidFill>
                <a:latin typeface="Times New Roman" panose="02020603050405020304" pitchFamily="18" charset="0"/>
              </a:rPr>
              <a:t>TUR	NTUR</a:t>
            </a:r>
          </a:p>
          <a:p>
            <a:r>
              <a:rPr lang="cs-CZ" dirty="0">
                <a:latin typeface="Times New Roman" panose="02020603050405020304" pitchFamily="18" charset="0"/>
              </a:rPr>
              <a:t>mají </a:t>
            </a: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</a:rPr>
              <a:t>aktivní</a:t>
            </a:r>
            <a:r>
              <a:rPr lang="cs-CZ" dirty="0">
                <a:latin typeface="Times New Roman" panose="02020603050405020304" pitchFamily="18" charset="0"/>
              </a:rPr>
              <a:t> význam</a:t>
            </a:r>
          </a:p>
          <a:p>
            <a:r>
              <a:rPr lang="cs-CZ" dirty="0">
                <a:latin typeface="Times New Roman" panose="02020603050405020304" pitchFamily="18" charset="0"/>
              </a:rPr>
              <a:t>ve slovníku je poznáme podle toho, že mají tři tvary, z toho ten poslední končí na </a:t>
            </a:r>
            <a:r>
              <a:rPr lang="cs-CZ" i="1" dirty="0">
                <a:solidFill>
                  <a:srgbClr val="C00000"/>
                </a:solidFill>
                <a:latin typeface="Times New Roman" panose="02020603050405020304" pitchFamily="18" charset="0"/>
              </a:rPr>
              <a:t>–</a:t>
            </a:r>
            <a:r>
              <a:rPr lang="cs-CZ" i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us</a:t>
            </a:r>
            <a:r>
              <a:rPr lang="cs-CZ" i="1" dirty="0">
                <a:solidFill>
                  <a:srgbClr val="C00000"/>
                </a:solidFill>
                <a:latin typeface="Times New Roman" panose="02020603050405020304" pitchFamily="18" charset="0"/>
              </a:rPr>
              <a:t> sum</a:t>
            </a:r>
            <a:endParaRPr lang="cs-CZ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04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AE8F18-F4E3-490F-9A4C-AEAFD61C4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A686AB-80C3-D805-7DB0-AA6F57B49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9400"/>
            <a:ext cx="4000500" cy="6350000"/>
          </a:xfrm>
        </p:spPr>
        <p:txBody>
          <a:bodyPr numCol="1">
            <a:normAutofit/>
          </a:bodyPr>
          <a:lstStyle/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aggredior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aggredī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aggressus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sum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assequor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sequī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secūtus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sum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blandior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īrī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blandītus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sum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cōnor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ārī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ātus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sum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hortor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ārī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ātus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sum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imitor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ārī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imitātus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sum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lāmentor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ārī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ātus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sum +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largior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īrī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largītus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sum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loquor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loquī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locūtus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sum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mereor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ērī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meritus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sum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mīror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ārī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ātus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sum +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morior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morī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mortuus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sum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nāscor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nāscī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nātus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sum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patior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patī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passus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sum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persequor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sequī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secūtus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sum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sequor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sequī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secūtus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sum</a:t>
            </a:r>
          </a:p>
          <a:p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vereor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ērī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veritus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sum +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cs-CZ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523BC085-81B6-9482-1CEE-41B0AE6FFDCB}"/>
              </a:ext>
            </a:extLst>
          </p:cNvPr>
          <p:cNvSpPr txBox="1">
            <a:spLocks/>
          </p:cNvSpPr>
          <p:nvPr/>
        </p:nvSpPr>
        <p:spPr>
          <a:xfrm>
            <a:off x="5829300" y="254000"/>
            <a:ext cx="4000500" cy="635000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napadnout, zaútočit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dosáhnout, získat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lichotit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pokoušet se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povzbuzovat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napodobovat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naříkat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rozdávat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mluvit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zasloužit si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divit se, obdivovat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zemřít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narodit se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trpět, strpět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pronásledovat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následovat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bát se</a:t>
            </a:r>
            <a:endParaRPr lang="cs-CZ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80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Lidská tvář, osoba, oblečení, dívka&#10;&#10;Obsah vygenerovaný umělou inteligencí může být nesprávný.">
            <a:extLst>
              <a:ext uri="{FF2B5EF4-FFF2-40B4-BE49-F238E27FC236}">
                <a16:creationId xmlns:a16="http://schemas.microsoft.com/office/drawing/2014/main" id="{7A089DA7-4EC3-C448-9C56-1CC5AF4D0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" r="12932"/>
          <a:stretch/>
        </p:blipFill>
        <p:spPr>
          <a:xfrm>
            <a:off x="7640886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C9023B7-0F4A-67AD-47A0-8BE0C8F7B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8" y="262996"/>
            <a:ext cx="8292736" cy="180730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CONDITIONES SINE QUIBUS NON</a:t>
            </a:r>
          </a:p>
        </p:txBody>
      </p:sp>
      <p:sp>
        <p:nvSpPr>
          <p:cNvPr id="21" name="Zástupný obsah 2">
            <a:extLst>
              <a:ext uri="{FF2B5EF4-FFF2-40B4-BE49-F238E27FC236}">
                <a16:creationId xmlns:a16="http://schemas.microsoft.com/office/drawing/2014/main" id="{35FF01B0-2F7A-D362-E0BC-60040AD65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6"/>
            <a:ext cx="8623300" cy="3978603"/>
          </a:xfrm>
        </p:spPr>
        <p:txBody>
          <a:bodyPr>
            <a:normAutofit/>
          </a:bodyPr>
          <a:lstStyle/>
          <a:p>
            <a:r>
              <a:rPr lang="cs-CZ" sz="2000" dirty="0"/>
              <a:t>nejvýše </a:t>
            </a:r>
            <a:r>
              <a:rPr lang="cs-CZ" sz="2000" dirty="0">
                <a:solidFill>
                  <a:schemeClr val="accent6"/>
                </a:solidFill>
              </a:rPr>
              <a:t>3 neomluvené absence</a:t>
            </a:r>
          </a:p>
          <a:p>
            <a:pPr lvl="1"/>
            <a:r>
              <a:rPr lang="cs-CZ" sz="2000" dirty="0">
                <a:solidFill>
                  <a:srgbClr val="FF0000"/>
                </a:solidFill>
              </a:rPr>
              <a:t>absencí omluvených na studijním oddělení můžete mít libovolný počet</a:t>
            </a:r>
          </a:p>
          <a:p>
            <a:r>
              <a:rPr lang="cs-CZ" sz="2000" dirty="0"/>
              <a:t>průběžný test s úspěšností </a:t>
            </a:r>
            <a:r>
              <a:rPr lang="cs-CZ" sz="2000" dirty="0">
                <a:solidFill>
                  <a:schemeClr val="accent6"/>
                </a:solidFill>
              </a:rPr>
              <a:t>min. 65%</a:t>
            </a:r>
            <a:r>
              <a:rPr lang="cs-CZ" sz="2000" dirty="0"/>
              <a:t>:</a:t>
            </a:r>
          </a:p>
          <a:p>
            <a:pPr lvl="1"/>
            <a:r>
              <a:rPr lang="cs-CZ" sz="2000" dirty="0">
                <a:solidFill>
                  <a:schemeClr val="accent6"/>
                </a:solidFill>
              </a:rPr>
              <a:t>v dubnu </a:t>
            </a:r>
            <a:r>
              <a:rPr lang="cs-CZ" sz="2000" dirty="0"/>
              <a:t>(v závislosti na tempu probírání látky)</a:t>
            </a:r>
          </a:p>
          <a:p>
            <a:pPr lvl="1"/>
            <a:r>
              <a:rPr lang="cs-CZ" sz="2000" dirty="0">
                <a:solidFill>
                  <a:srgbClr val="FF0000"/>
                </a:solidFill>
              </a:rPr>
              <a:t>pokud se Vám test nepodaří, máte možnost opravy</a:t>
            </a:r>
          </a:p>
          <a:p>
            <a:r>
              <a:rPr lang="cs-CZ" sz="2000" dirty="0"/>
              <a:t>závěrečný test s úspěšností </a:t>
            </a:r>
            <a:r>
              <a:rPr lang="cs-CZ" sz="2000" dirty="0">
                <a:solidFill>
                  <a:schemeClr val="accent6"/>
                </a:solidFill>
              </a:rPr>
              <a:t>min. </a:t>
            </a:r>
            <a:r>
              <a:rPr lang="cs-CZ" sz="2000">
                <a:solidFill>
                  <a:schemeClr val="accent6"/>
                </a:solidFill>
              </a:rPr>
              <a:t>65%</a:t>
            </a:r>
            <a:endParaRPr lang="cs-CZ" sz="2000" dirty="0">
              <a:solidFill>
                <a:schemeClr val="accent6"/>
              </a:solidFill>
            </a:endParaRPr>
          </a:p>
          <a:p>
            <a:pPr lvl="1"/>
            <a:r>
              <a:rPr lang="cs-CZ" sz="2000" dirty="0"/>
              <a:t>u testu je povolen </a:t>
            </a:r>
            <a:r>
              <a:rPr lang="cs-CZ" sz="2000" dirty="0">
                <a:solidFill>
                  <a:schemeClr val="accent6"/>
                </a:solidFill>
              </a:rPr>
              <a:t>tištěný slovník</a:t>
            </a:r>
          </a:p>
        </p:txBody>
      </p:sp>
    </p:spTree>
    <p:extLst>
      <p:ext uri="{BB962C8B-B14F-4D97-AF65-F5344CB8AC3E}">
        <p14:creationId xmlns:p14="http://schemas.microsoft.com/office/powerpoint/2010/main" val="45479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476CA5-A4E9-026F-8BA3-BCD99B5AA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SUBSIDIA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523D4AA-A4A8-6051-6E5E-8BD68BF19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0104" y="1445891"/>
            <a:ext cx="2663114" cy="251331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4511454-89B0-33E3-0D8E-9E2E9CCCE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0227" y="4672881"/>
            <a:ext cx="3540456" cy="1819993"/>
          </a:xfrm>
          <a:prstGeom prst="rect">
            <a:avLst/>
          </a:prstGeom>
        </p:spPr>
      </p:pic>
      <p:pic>
        <p:nvPicPr>
          <p:cNvPr id="13" name="Obrázek 12" descr="Obsah obrázku Servírovací nádobí, jídlo, osoba, nádobí&#10;&#10;Obsah vygenerovaný umělou inteligencí může být nesprávný.">
            <a:extLst>
              <a:ext uri="{FF2B5EF4-FFF2-40B4-BE49-F238E27FC236}">
                <a16:creationId xmlns:a16="http://schemas.microsoft.com/office/drawing/2014/main" id="{48AFF83A-5C14-1D5E-FE09-0A80A37A5F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893" y="1445891"/>
            <a:ext cx="3601070" cy="3132931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2C8AEAAC-2650-019E-1BA3-E6A62BD2E4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111" y="1445891"/>
            <a:ext cx="4955318" cy="527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69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E0C782-33DE-08E7-6125-F7C5074B5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heavy" dirty="0">
                <a:solidFill>
                  <a:schemeClr val="accent2">
                    <a:lumMod val="50000"/>
                  </a:schemeClr>
                </a:solidFill>
                <a:uFill>
                  <a:solidFill>
                    <a:schemeClr val="accent2">
                      <a:lumMod val="50000"/>
                    </a:schemeClr>
                  </a:solidFill>
                </a:uFill>
              </a:rPr>
              <a:t>REPETITIO MATER SAPIENTIAE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C29B5E-05CC-E557-DC50-B63F3B3AB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/>
              <a:t>V jakém pádě najdeme ve větě podmět?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>
                <a:solidFill>
                  <a:schemeClr val="accent6"/>
                </a:solidFill>
              </a:rPr>
              <a:t>nominativ / 1. pád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/>
              <a:t>Jaké gramatické kategorie určujeme u podstatných jmen?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>
                <a:solidFill>
                  <a:schemeClr val="accent6"/>
                </a:solidFill>
              </a:rPr>
              <a:t>pád, číslo, případně rod</a:t>
            </a:r>
          </a:p>
          <a:p>
            <a:pPr>
              <a:buFont typeface="Wingdings" panose="05000000000000000000" pitchFamily="2" charset="2"/>
              <a:buChar char="Ø"/>
            </a:pPr>
            <a:endParaRPr lang="cs-CZ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cs-CZ"/>
              <a:t>Podle čeho zařadíte substantivum do správné deklinace?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>
                <a:solidFill>
                  <a:schemeClr val="accent6"/>
                </a:solidFill>
              </a:rPr>
              <a:t>podle zakončení v genitivu</a:t>
            </a:r>
            <a:endParaRPr lang="cs-CZ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54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C25FBC-CCEA-CB92-903B-CDD87B7C1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u="heavy" dirty="0">
                <a:solidFill>
                  <a:schemeClr val="accent2">
                    <a:lumMod val="50000"/>
                  </a:schemeClr>
                </a:solidFill>
                <a:uFill>
                  <a:solidFill>
                    <a:schemeClr val="accent2">
                      <a:lumMod val="50000"/>
                    </a:schemeClr>
                  </a:solidFill>
                </a:uFill>
              </a:rPr>
              <a:t>REPETITIO MATER SAPIENTIAE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3F6185-07CF-2739-903A-CEF8674BE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Dē</a:t>
            </a:r>
            <a:r>
              <a:rPr lang="cs-CZ" dirty="0"/>
              <a:t> </a:t>
            </a:r>
            <a:r>
              <a:rPr lang="cs-CZ" dirty="0" err="1"/>
              <a:t>perīculō</a:t>
            </a:r>
            <a:r>
              <a:rPr lang="cs-CZ" dirty="0"/>
              <a:t> </a:t>
            </a:r>
            <a:r>
              <a:rPr lang="cs-CZ" dirty="0" err="1"/>
              <a:t>cōnsulēs</a:t>
            </a:r>
            <a:r>
              <a:rPr lang="cs-CZ" dirty="0"/>
              <a:t> </a:t>
            </a:r>
            <a:r>
              <a:rPr lang="cs-CZ" dirty="0" err="1"/>
              <a:t>vērum</a:t>
            </a:r>
            <a:r>
              <a:rPr lang="cs-CZ" dirty="0"/>
              <a:t> </a:t>
            </a:r>
            <a:r>
              <a:rPr lang="cs-CZ" dirty="0" err="1"/>
              <a:t>nōn</a:t>
            </a:r>
            <a:r>
              <a:rPr lang="cs-CZ" dirty="0"/>
              <a:t> </a:t>
            </a:r>
            <a:r>
              <a:rPr lang="cs-CZ" dirty="0" err="1"/>
              <a:t>dīcēbant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najděte podmět věty</a:t>
            </a:r>
          </a:p>
          <a:p>
            <a:pPr lvl="1"/>
            <a:r>
              <a:rPr lang="cs-CZ" dirty="0"/>
              <a:t>v jakém pádě je slovo </a:t>
            </a:r>
            <a:r>
              <a:rPr lang="cs-CZ" i="1" dirty="0" err="1"/>
              <a:t>perīculō</a:t>
            </a:r>
            <a:endParaRPr lang="cs-CZ" i="1" dirty="0"/>
          </a:p>
          <a:p>
            <a:pPr lvl="1"/>
            <a:r>
              <a:rPr lang="cs-CZ" dirty="0"/>
              <a:t>v jakém čase je sloveso </a:t>
            </a:r>
            <a:r>
              <a:rPr lang="cs-CZ" i="1" dirty="0" err="1"/>
              <a:t>dīcēbant</a:t>
            </a:r>
            <a:endParaRPr lang="cs-CZ" i="1" dirty="0"/>
          </a:p>
          <a:p>
            <a:pPr lvl="1"/>
            <a:endParaRPr lang="cs-CZ" i="1" dirty="0"/>
          </a:p>
          <a:p>
            <a:pPr marL="0" indent="0">
              <a:buNone/>
            </a:pPr>
            <a:r>
              <a:rPr lang="cs-CZ" dirty="0"/>
              <a:t>Jaké gramatické kategorie určujeme u sloves?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accent6"/>
                </a:solidFill>
              </a:rPr>
              <a:t>osoba / číslo / způsob / čas / rod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36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3F6AF-C655-4305-3B31-7EEDF525A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heavy" dirty="0">
                <a:solidFill>
                  <a:schemeClr val="accent2">
                    <a:lumMod val="50000"/>
                  </a:schemeClr>
                </a:solidFill>
                <a:uFill>
                  <a:solidFill>
                    <a:schemeClr val="accent2">
                      <a:lumMod val="50000"/>
                    </a:schemeClr>
                  </a:solidFill>
                </a:uFill>
              </a:rPr>
              <a:t>REPETITIO MATER SAPIENTIAE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6CF869-8C2B-0D67-070C-DB2812DC6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100"/>
            <a:ext cx="1689100" cy="5159375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dirty="0" err="1"/>
              <a:t>scrībam</a:t>
            </a:r>
            <a:endParaRPr lang="cs-CZ" dirty="0"/>
          </a:p>
          <a:p>
            <a:pPr marL="0" indent="0">
              <a:spcBef>
                <a:spcPts val="600"/>
              </a:spcBef>
              <a:buNone/>
            </a:pPr>
            <a:r>
              <a:rPr lang="cs-CZ" dirty="0" err="1"/>
              <a:t>mittam</a:t>
            </a:r>
            <a:endParaRPr lang="cs-CZ" dirty="0"/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m</a:t>
            </a:r>
            <a:r>
              <a:rPr lang="la-Latn" dirty="0"/>
              <a:t>īlitem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la-Latn" dirty="0"/>
              <a:t>servam</a:t>
            </a:r>
            <a:endParaRPr lang="cs-CZ" dirty="0"/>
          </a:p>
          <a:p>
            <a:pPr marL="0" indent="0">
              <a:spcBef>
                <a:spcPts val="600"/>
              </a:spcBef>
              <a:buNone/>
            </a:pPr>
            <a:r>
              <a:rPr lang="cs-CZ" dirty="0" err="1"/>
              <a:t>vīvēbam</a:t>
            </a:r>
            <a:endParaRPr lang="cs-CZ" dirty="0"/>
          </a:p>
          <a:p>
            <a:pPr marL="0" indent="0">
              <a:spcBef>
                <a:spcPts val="600"/>
              </a:spcBef>
              <a:buNone/>
            </a:pPr>
            <a:r>
              <a:rPr lang="cs-CZ" dirty="0" err="1"/>
              <a:t>viam</a:t>
            </a:r>
            <a:endParaRPr lang="la-Latn" dirty="0"/>
          </a:p>
          <a:p>
            <a:pPr marL="0" indent="0">
              <a:spcBef>
                <a:spcPts val="600"/>
              </a:spcBef>
              <a:buNone/>
            </a:pPr>
            <a:r>
              <a:rPr lang="la-Latn" dirty="0"/>
              <a:t>verbum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la-Latn" dirty="0"/>
              <a:t>legam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la-Latn" dirty="0"/>
              <a:t>iam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la-Latn" dirty="0"/>
              <a:t>obsum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ABA5459-9D4B-D3D1-BA8F-EF06581E3100}"/>
              </a:ext>
            </a:extLst>
          </p:cNvPr>
          <p:cNvSpPr txBox="1"/>
          <p:nvPr/>
        </p:nvSpPr>
        <p:spPr>
          <a:xfrm>
            <a:off x="4940300" y="28702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a-Latn" sz="3600" dirty="0">
                <a:latin typeface="Arial" panose="020B0604020202020204" pitchFamily="34" charset="0"/>
                <a:cs typeface="Arial" panose="020B0604020202020204" pitchFamily="34" charset="0"/>
              </a:rPr>
              <a:t>← vyberte tvary </a:t>
            </a:r>
            <a:r>
              <a:rPr lang="la-Latn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akuzativu</a:t>
            </a:r>
            <a:endParaRPr lang="cs-CZ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96CA5B76-BD8D-2F4A-87D1-B2BCB7FF9AAE}"/>
              </a:ext>
            </a:extLst>
          </p:cNvPr>
          <p:cNvSpPr txBox="1">
            <a:spLocks/>
          </p:cNvSpPr>
          <p:nvPr/>
        </p:nvSpPr>
        <p:spPr>
          <a:xfrm>
            <a:off x="2527300" y="1562100"/>
            <a:ext cx="2413000" cy="5159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a-Latn" dirty="0">
                <a:solidFill>
                  <a:schemeClr val="accent6"/>
                </a:solidFill>
              </a:rPr>
              <a:t> </a:t>
            </a:r>
            <a:endParaRPr lang="cs-CZ" dirty="0">
              <a:solidFill>
                <a:schemeClr val="accent6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la-Latn" dirty="0"/>
              <a:t> -</a:t>
            </a:r>
            <a:endParaRPr lang="cs-CZ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a-Latn" dirty="0">
                <a:solidFill>
                  <a:schemeClr val="accent6"/>
                </a:solidFill>
              </a:rPr>
              <a:t>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a-Latn" dirty="0">
                <a:solidFill>
                  <a:schemeClr val="accent6"/>
                </a:solidFill>
              </a:rPr>
              <a:t> </a:t>
            </a:r>
            <a:endParaRPr lang="cs-CZ" dirty="0">
              <a:solidFill>
                <a:schemeClr val="accent6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la-Latn" dirty="0"/>
              <a:t> -</a:t>
            </a:r>
            <a:endParaRPr lang="cs-CZ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dirty="0">
                <a:solidFill>
                  <a:schemeClr val="accent6"/>
                </a:solidFill>
              </a:rPr>
              <a:t> </a:t>
            </a:r>
            <a:endParaRPr lang="la-Latn" dirty="0">
              <a:solidFill>
                <a:schemeClr val="accent6"/>
              </a:solidFill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la-Latn" dirty="0">
                <a:solidFill>
                  <a:schemeClr val="accent6"/>
                </a:solidFill>
              </a:rPr>
              <a:t>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la-Latn" dirty="0"/>
              <a:t> -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la-Latn" dirty="0"/>
              <a:t> -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la-Latn" dirty="0"/>
              <a:t> -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997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5017AE-296C-31E2-6117-2B29F277BE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2DC75D-FDE5-EAB5-4CA3-FA93638A6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heavy" dirty="0">
                <a:solidFill>
                  <a:schemeClr val="accent2">
                    <a:lumMod val="50000"/>
                  </a:schemeClr>
                </a:solidFill>
                <a:uFill>
                  <a:solidFill>
                    <a:schemeClr val="accent2">
                      <a:lumMod val="50000"/>
                    </a:schemeClr>
                  </a:solidFill>
                </a:uFill>
              </a:rPr>
              <a:t>REPETITIO MATER SAPIENTIAE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93CC9-AC43-DAA8-139C-EE29E247E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585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Castra et oppida </a:t>
            </a:r>
            <a:r>
              <a:rPr lang="cs-CZ" dirty="0" err="1"/>
              <a:t>Gallōrum</a:t>
            </a:r>
            <a:r>
              <a:rPr lang="cs-CZ" dirty="0"/>
              <a:t> ā Caesare </a:t>
            </a:r>
            <a:r>
              <a:rPr lang="cs-CZ" dirty="0" err="1"/>
              <a:t>saepe</a:t>
            </a:r>
            <a:r>
              <a:rPr lang="cs-CZ" dirty="0"/>
              <a:t> </a:t>
            </a:r>
            <a:r>
              <a:rPr lang="cs-CZ" dirty="0" err="1"/>
              <a:t>capiēbantur</a:t>
            </a:r>
            <a:r>
              <a:rPr lang="cs-CZ" dirty="0"/>
              <a:t>.</a:t>
            </a:r>
          </a:p>
          <a:p>
            <a:pPr lvl="1"/>
            <a:r>
              <a:rPr lang="la-Latn" dirty="0"/>
              <a:t>určete gramaticky sloveso ve větě</a:t>
            </a:r>
            <a:endParaRPr lang="cs-CZ" dirty="0"/>
          </a:p>
          <a:p>
            <a:pPr lvl="1"/>
            <a:r>
              <a:rPr lang="la-Latn" dirty="0"/>
              <a:t>jak byste pojmenovali funkci slovn</a:t>
            </a:r>
            <a:r>
              <a:rPr lang="cs-CZ" dirty="0" err="1"/>
              <a:t>ího</a:t>
            </a:r>
            <a:r>
              <a:rPr lang="cs-CZ" dirty="0"/>
              <a:t> spojení </a:t>
            </a:r>
            <a:r>
              <a:rPr lang="cs-CZ" i="1" dirty="0"/>
              <a:t>ā Caesare </a:t>
            </a:r>
          </a:p>
          <a:p>
            <a:pPr lvl="1"/>
            <a:r>
              <a:rPr lang="cs-CZ" dirty="0"/>
              <a:t>jakého rodu jsou substantiva </a:t>
            </a:r>
            <a:r>
              <a:rPr lang="cs-CZ" i="1" dirty="0" err="1"/>
              <a:t>castra</a:t>
            </a:r>
            <a:r>
              <a:rPr lang="cs-CZ" dirty="0"/>
              <a:t> a </a:t>
            </a:r>
            <a:r>
              <a:rPr lang="cs-CZ" i="1" dirty="0"/>
              <a:t>oppida</a:t>
            </a:r>
          </a:p>
          <a:p>
            <a:pPr lvl="1"/>
            <a:endParaRPr lang="cs-CZ" i="1" dirty="0"/>
          </a:p>
          <a:p>
            <a:r>
              <a:rPr lang="cs-CZ" dirty="0" err="1"/>
              <a:t>Hostēs</a:t>
            </a:r>
            <a:r>
              <a:rPr lang="cs-CZ" dirty="0"/>
              <a:t> ad </a:t>
            </a:r>
            <a:r>
              <a:rPr lang="cs-CZ" dirty="0" err="1"/>
              <a:t>urbem</a:t>
            </a:r>
            <a:r>
              <a:rPr lang="cs-CZ" dirty="0"/>
              <a:t> </a:t>
            </a:r>
            <a:r>
              <a:rPr lang="cs-CZ" dirty="0" err="1"/>
              <a:t>appropinquant</a:t>
            </a:r>
            <a:r>
              <a:rPr lang="cs-CZ" dirty="0"/>
              <a:t>, sed in </a:t>
            </a:r>
            <a:r>
              <a:rPr lang="cs-CZ" dirty="0" err="1"/>
              <a:t>urbem</a:t>
            </a:r>
            <a:r>
              <a:rPr lang="cs-CZ" dirty="0"/>
              <a:t> </a:t>
            </a:r>
            <a:r>
              <a:rPr lang="cs-CZ" dirty="0" err="1"/>
              <a:t>venīre</a:t>
            </a:r>
            <a:r>
              <a:rPr lang="cs-CZ" dirty="0"/>
              <a:t> </a:t>
            </a:r>
            <a:r>
              <a:rPr lang="cs-CZ" dirty="0" err="1"/>
              <a:t>nōn</a:t>
            </a:r>
            <a:r>
              <a:rPr lang="cs-CZ" dirty="0"/>
              <a:t> </a:t>
            </a:r>
            <a:r>
              <a:rPr lang="cs-CZ" dirty="0" err="1"/>
              <a:t>poterunt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který čas ve větě není zastoupen</a:t>
            </a:r>
          </a:p>
          <a:p>
            <a:pPr lvl="1"/>
            <a:r>
              <a:rPr lang="cs-CZ" dirty="0"/>
              <a:t>který z vám známých způsobu není zastoupen</a:t>
            </a:r>
          </a:p>
          <a:p>
            <a:pPr lvl="1"/>
            <a:r>
              <a:rPr lang="cs-CZ" dirty="0"/>
              <a:t>podle jakého vzoru skloňujeme substantivum </a:t>
            </a:r>
            <a:r>
              <a:rPr lang="cs-CZ" i="1" dirty="0"/>
              <a:t>host</a:t>
            </a:r>
            <a:r>
              <a:rPr lang="la-Latn" i="1" dirty="0"/>
              <a:t>ē</a:t>
            </a:r>
            <a:r>
              <a:rPr lang="cs-CZ" i="1" dirty="0"/>
              <a:t>s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9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0BD52C-9EDC-98AD-7E7B-41DE17387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heavy" dirty="0">
                <a:solidFill>
                  <a:schemeClr val="accent2">
                    <a:lumMod val="50000"/>
                  </a:schemeClr>
                </a:solidFill>
                <a:uFill>
                  <a:solidFill>
                    <a:schemeClr val="accent2">
                      <a:lumMod val="50000"/>
                    </a:schemeClr>
                  </a:solidFill>
                </a:uFill>
              </a:rPr>
              <a:t>REPETITIO MATER SAPIENTIAE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D98F4A-F526-1AD2-0D1C-6739C7387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834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Zařaďte substantiva do příslušné</a:t>
            </a:r>
            <a:r>
              <a:rPr lang="la-Latn" dirty="0"/>
              <a:t> </a:t>
            </a:r>
            <a:r>
              <a:rPr lang="cs-CZ" dirty="0"/>
              <a:t>dek</a:t>
            </a:r>
            <a:r>
              <a:rPr lang="la-Latn" dirty="0"/>
              <a:t>l</a:t>
            </a:r>
            <a:r>
              <a:rPr lang="cs-CZ" dirty="0" err="1"/>
              <a:t>inace</a:t>
            </a:r>
            <a:r>
              <a:rPr lang="cs-CZ" dirty="0"/>
              <a:t>:</a:t>
            </a:r>
          </a:p>
          <a:p>
            <a:pPr marL="457200" lvl="1" indent="0">
              <a:buNone/>
            </a:pP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glōria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ae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f.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ager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grī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m.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</a:t>
            </a:r>
            <a:endParaRPr lang="cs-C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mulier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eris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f.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	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rēgnum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ī, n.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	</a:t>
            </a:r>
            <a:endParaRPr lang="cs-CZ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rēx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rēgis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m.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	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epulae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la-Latn" sz="2000" dirty="0">
                <a:latin typeface="Arial" panose="020B0604020202020204" pitchFamily="34" charset="0"/>
                <a:cs typeface="Arial" panose="020B0604020202020204" pitchFamily="34" charset="0"/>
              </a:rPr>
              <a:t>ārum, f.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	</a:t>
            </a:r>
            <a:endParaRPr lang="la-Lat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hortus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ī, m.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	</a:t>
            </a:r>
          </a:p>
          <a:p>
            <a:pPr marL="457200" lvl="1" indent="0">
              <a:buNone/>
            </a:pP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pōpulus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ī, f.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	</a:t>
            </a:r>
          </a:p>
          <a:p>
            <a:pPr marL="457200" lvl="1" indent="0">
              <a:buNone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magister,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trī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m.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	</a:t>
            </a:r>
            <a:endParaRPr lang="la-Latn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cīvitās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ātis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f.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	</a:t>
            </a:r>
          </a:p>
          <a:p>
            <a:pPr marL="457200" lvl="1" indent="0">
              <a:buNone/>
            </a:pPr>
            <a:r>
              <a:rPr lang="la-Latn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via, ae, f.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		</a:t>
            </a:r>
          </a:p>
          <a:p>
            <a:pPr marL="457200" lvl="1" indent="0">
              <a:buNone/>
            </a:pP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mōs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mōris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m.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	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la-Lat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la-Lat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CB6CAD06-EDB3-79CE-12B4-30F482A8F56C}"/>
              </a:ext>
            </a:extLst>
          </p:cNvPr>
          <p:cNvSpPr txBox="1">
            <a:spLocks/>
          </p:cNvSpPr>
          <p:nvPr/>
        </p:nvSpPr>
        <p:spPr>
          <a:xfrm>
            <a:off x="3175000" y="2282825"/>
            <a:ext cx="1181100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endParaRPr lang="cs-CZ" sz="2000" dirty="0">
              <a:solidFill>
                <a:schemeClr val="accent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endParaRPr lang="cs-CZ" sz="2000" dirty="0">
              <a:solidFill>
                <a:schemeClr val="accent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endParaRPr lang="cs-CZ" sz="2000" dirty="0">
              <a:solidFill>
                <a:schemeClr val="accent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endParaRPr lang="cs-CZ" sz="2000" dirty="0">
              <a:solidFill>
                <a:schemeClr val="accent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endParaRPr lang="cs-CZ" sz="2000" dirty="0">
              <a:solidFill>
                <a:schemeClr val="accent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endParaRPr lang="la-Latn" sz="20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endParaRPr lang="cs-CZ" sz="2000" dirty="0">
              <a:solidFill>
                <a:schemeClr val="accent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la-Latn" sz="2000" dirty="0">
              <a:solidFill>
                <a:schemeClr val="accent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la-Latn" sz="1800" dirty="0">
              <a:solidFill>
                <a:schemeClr val="accent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cs-CZ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6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57C82-293F-EB4F-1746-149864112F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81A7D2-397D-FCA3-4947-61327720C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heavy" dirty="0">
                <a:solidFill>
                  <a:schemeClr val="accent2">
                    <a:lumMod val="50000"/>
                  </a:schemeClr>
                </a:solidFill>
                <a:uFill>
                  <a:solidFill>
                    <a:schemeClr val="accent2">
                      <a:lumMod val="50000"/>
                    </a:schemeClr>
                  </a:solidFill>
                </a:uFill>
              </a:rPr>
              <a:t>REPETITIO MATER SAPIENTIAE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1CC397-E21B-DE4D-C24B-BAF3813C5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8834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Zařaďte slovesa do příslušné</a:t>
            </a:r>
            <a:r>
              <a:rPr lang="la-Latn" dirty="0"/>
              <a:t> </a:t>
            </a:r>
            <a:r>
              <a:rPr lang="cs-CZ" dirty="0"/>
              <a:t>konjugace:</a:t>
            </a:r>
          </a:p>
          <a:p>
            <a:pPr marL="457200" lvl="1" indent="0">
              <a:buNone/>
            </a:pP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audiō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īre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īvī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ītum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dūcō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ere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dūxī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ductum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cūrō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āre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āvī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ātum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prō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sum, 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prōd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esse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prō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ī, </a:t>
            </a:r>
            <a:r>
              <a:rPr lang="cs-C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prōdō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ere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prōdidī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prōditum</a:t>
            </a:r>
            <a:endParaRPr lang="la-Lat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servō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āre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āvī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ātum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cs-CZ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fugiō</a:t>
            </a:r>
            <a:r>
              <a:rPr lang="cs-C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ere</a:t>
            </a:r>
            <a:r>
              <a:rPr lang="cs-C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fūgī</a:t>
            </a:r>
            <a:r>
              <a:rPr lang="cs-CZ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–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</a:t>
            </a:r>
          </a:p>
          <a:p>
            <a:pPr marL="457200" lvl="1" indent="0">
              <a:buNone/>
            </a:pP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fugō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āre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āvī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ātum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</a:t>
            </a:r>
            <a:endParaRPr lang="la-Latn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nesciō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īre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nescīvī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nescītum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</a:t>
            </a:r>
          </a:p>
          <a:p>
            <a:pPr marL="457200" lvl="1" indent="0">
              <a:buNone/>
            </a:pPr>
            <a:r>
              <a:rPr lang="la-Latn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occupō, āre, āvī, ātum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</a:t>
            </a:r>
          </a:p>
          <a:p>
            <a:pPr marL="457200" lvl="1" indent="0">
              <a:buNone/>
            </a:pP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teneō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ēre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tenuī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(</a:t>
            </a:r>
            <a:r>
              <a:rPr lang="cs-CZ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tentum</a:t>
            </a: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la-Latn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	</a:t>
            </a:r>
            <a:endParaRPr lang="cs-CZ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la-Lat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la-Lat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7D33DFA5-6C58-D281-84AA-2AF4A2CAA0CE}"/>
              </a:ext>
            </a:extLst>
          </p:cNvPr>
          <p:cNvSpPr txBox="1">
            <a:spLocks/>
          </p:cNvSpPr>
          <p:nvPr/>
        </p:nvSpPr>
        <p:spPr>
          <a:xfrm>
            <a:off x="5181600" y="2308225"/>
            <a:ext cx="1181100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endParaRPr lang="cs-CZ" sz="2000" dirty="0">
              <a:solidFill>
                <a:schemeClr val="accent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endParaRPr lang="cs-CZ" sz="2000" dirty="0">
              <a:solidFill>
                <a:schemeClr val="accent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endParaRPr lang="cs-CZ" sz="2000" dirty="0">
              <a:solidFill>
                <a:schemeClr val="accent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esse</a:t>
            </a:r>
            <a:endParaRPr lang="cs-CZ" sz="2000" dirty="0">
              <a:solidFill>
                <a:schemeClr val="accent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endParaRPr lang="cs-CZ" sz="2000" dirty="0">
              <a:solidFill>
                <a:schemeClr val="accent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endParaRPr lang="la-Latn" sz="20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la-Latn" sz="2000" dirty="0">
                <a:solidFill>
                  <a:schemeClr val="accent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cs-CZ" sz="2000" dirty="0">
              <a:solidFill>
                <a:schemeClr val="accent6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la-Latn" sz="2000" dirty="0">
              <a:solidFill>
                <a:schemeClr val="accent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la-Latn" sz="1800" dirty="0">
              <a:solidFill>
                <a:schemeClr val="accent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cs-CZ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276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678</Words>
  <Application>Microsoft Office PowerPoint</Application>
  <PresentationFormat>Širokoúhlá obrazovka</PresentationFormat>
  <Paragraphs>157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Aptos</vt:lpstr>
      <vt:lpstr>Aptos Display</vt:lpstr>
      <vt:lpstr>Arial</vt:lpstr>
      <vt:lpstr>Times New Roman</vt:lpstr>
      <vt:lpstr>Wingdings</vt:lpstr>
      <vt:lpstr>Motiv Office</vt:lpstr>
      <vt:lpstr>LINGUAM LATINAM DISCIMUS</vt:lpstr>
      <vt:lpstr>CONDITIONES SINE QUIBUS NON</vt:lpstr>
      <vt:lpstr>SUBSIDIA</vt:lpstr>
      <vt:lpstr>REPETITIO MATER SAPIENTIAE</vt:lpstr>
      <vt:lpstr>REPETITIO MATER SAPIENTIAE</vt:lpstr>
      <vt:lpstr>REPETITIO MATER SAPIENTIAE</vt:lpstr>
      <vt:lpstr>REPETITIO MATER SAPIENTIAE</vt:lpstr>
      <vt:lpstr>REPETITIO MATER SAPIENTIAE</vt:lpstr>
      <vt:lpstr>REPETITIO MATER SAPIENTIAE</vt:lpstr>
      <vt:lpstr>DEPONENTNÍ SLOVESA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Pavel Ševčík</dc:creator>
  <cp:lastModifiedBy>Pavel Ševčík</cp:lastModifiedBy>
  <cp:revision>1</cp:revision>
  <dcterms:created xsi:type="dcterms:W3CDTF">2025-02-16T20:34:45Z</dcterms:created>
  <dcterms:modified xsi:type="dcterms:W3CDTF">2025-02-18T14:05:13Z</dcterms:modified>
</cp:coreProperties>
</file>