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ebp" ContentType="image/webp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90" r:id="rId5"/>
    <p:sldId id="291" r:id="rId6"/>
    <p:sldId id="292" r:id="rId7"/>
    <p:sldId id="295" r:id="rId8"/>
    <p:sldId id="293" r:id="rId9"/>
    <p:sldId id="29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FF00"/>
    <a:srgbClr val="00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3C985F-047F-4F03-95EF-C660B8577B9D}" v="647" dt="2025-02-25T22:19:24.1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2" autoAdjust="0"/>
    <p:restoredTop sz="94660"/>
  </p:normalViewPr>
  <p:slideViewPr>
    <p:cSldViewPr snapToGrid="0">
      <p:cViewPr varScale="1">
        <p:scale>
          <a:sx n="76" d="100"/>
          <a:sy n="76" d="100"/>
        </p:scale>
        <p:origin x="9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vel Ševčík" userId="f5fa6faa-f9a6-42df-b41f-84ac1b07b885" providerId="ADAL" clId="{2A3C985F-047F-4F03-95EF-C660B8577B9D}"/>
    <pc:docChg chg="undo custSel addSld delSld modSld">
      <pc:chgData name="Pavel Ševčík" userId="f5fa6faa-f9a6-42df-b41f-84ac1b07b885" providerId="ADAL" clId="{2A3C985F-047F-4F03-95EF-C660B8577B9D}" dt="2025-02-25T22:24:41.122" v="2180" actId="47"/>
      <pc:docMkLst>
        <pc:docMk/>
      </pc:docMkLst>
      <pc:sldChg chg="delSp modSp mod delAnim modAnim">
        <pc:chgData name="Pavel Ševčík" userId="f5fa6faa-f9a6-42df-b41f-84ac1b07b885" providerId="ADAL" clId="{2A3C985F-047F-4F03-95EF-C660B8577B9D}" dt="2025-02-25T20:54:11.257" v="222"/>
        <pc:sldMkLst>
          <pc:docMk/>
          <pc:sldMk cId="2767305307" sldId="257"/>
        </pc:sldMkLst>
        <pc:spChg chg="mod">
          <ac:chgData name="Pavel Ševčík" userId="f5fa6faa-f9a6-42df-b41f-84ac1b07b885" providerId="ADAL" clId="{2A3C985F-047F-4F03-95EF-C660B8577B9D}" dt="2025-02-25T20:44:28.765" v="33" actId="20577"/>
          <ac:spMkLst>
            <pc:docMk/>
            <pc:sldMk cId="2767305307" sldId="257"/>
            <ac:spMk id="2" creationId="{25044FA3-066D-5AD0-2A46-CEB64B09F96A}"/>
          </ac:spMkLst>
        </pc:spChg>
        <pc:spChg chg="mod">
          <ac:chgData name="Pavel Ševčík" userId="f5fa6faa-f9a6-42df-b41f-84ac1b07b885" providerId="ADAL" clId="{2A3C985F-047F-4F03-95EF-C660B8577B9D}" dt="2025-02-25T20:53:50.378" v="221" actId="6549"/>
          <ac:spMkLst>
            <pc:docMk/>
            <pc:sldMk cId="2767305307" sldId="257"/>
            <ac:spMk id="3" creationId="{99D5E067-CA44-8B64-2982-E318386D9C17}"/>
          </ac:spMkLst>
        </pc:spChg>
        <pc:spChg chg="mod">
          <ac:chgData name="Pavel Ševčík" userId="f5fa6faa-f9a6-42df-b41f-84ac1b07b885" providerId="ADAL" clId="{2A3C985F-047F-4F03-95EF-C660B8577B9D}" dt="2025-02-25T20:51:47.999" v="174" actId="20577"/>
          <ac:spMkLst>
            <pc:docMk/>
            <pc:sldMk cId="2767305307" sldId="257"/>
            <ac:spMk id="38" creationId="{B9278F1D-94BD-C31C-C82F-40CCB2A0F3BA}"/>
          </ac:spMkLst>
        </pc:spChg>
        <pc:inkChg chg="del">
          <ac:chgData name="Pavel Ševčík" userId="f5fa6faa-f9a6-42df-b41f-84ac1b07b885" providerId="ADAL" clId="{2A3C985F-047F-4F03-95EF-C660B8577B9D}" dt="2025-02-25T20:45:15.230" v="45" actId="478"/>
          <ac:inkMkLst>
            <pc:docMk/>
            <pc:sldMk cId="2767305307" sldId="257"/>
            <ac:inkMk id="13" creationId="{401E1C46-DC50-C9AA-1B08-19077D90AB25}"/>
          </ac:inkMkLst>
        </pc:inkChg>
        <pc:inkChg chg="del">
          <ac:chgData name="Pavel Ševčík" userId="f5fa6faa-f9a6-42df-b41f-84ac1b07b885" providerId="ADAL" clId="{2A3C985F-047F-4F03-95EF-C660B8577B9D}" dt="2025-02-25T20:46:47.060" v="68" actId="478"/>
          <ac:inkMkLst>
            <pc:docMk/>
            <pc:sldMk cId="2767305307" sldId="257"/>
            <ac:inkMk id="15" creationId="{DEA92658-E52D-306D-92D8-E4C25DBA7791}"/>
          </ac:inkMkLst>
        </pc:inkChg>
        <pc:inkChg chg="del">
          <ac:chgData name="Pavel Ševčík" userId="f5fa6faa-f9a6-42df-b41f-84ac1b07b885" providerId="ADAL" clId="{2A3C985F-047F-4F03-95EF-C660B8577B9D}" dt="2025-02-25T20:45:22.743" v="50" actId="478"/>
          <ac:inkMkLst>
            <pc:docMk/>
            <pc:sldMk cId="2767305307" sldId="257"/>
            <ac:inkMk id="17" creationId="{FD4F95CC-E60F-0D6C-D59B-477942AB8478}"/>
          </ac:inkMkLst>
        </pc:inkChg>
        <pc:inkChg chg="del">
          <ac:chgData name="Pavel Ševčík" userId="f5fa6faa-f9a6-42df-b41f-84ac1b07b885" providerId="ADAL" clId="{2A3C985F-047F-4F03-95EF-C660B8577B9D}" dt="2025-02-25T20:45:21.903" v="49" actId="478"/>
          <ac:inkMkLst>
            <pc:docMk/>
            <pc:sldMk cId="2767305307" sldId="257"/>
            <ac:inkMk id="19" creationId="{44CCBCAE-F380-14CD-C631-51873CEECF65}"/>
          </ac:inkMkLst>
        </pc:inkChg>
        <pc:inkChg chg="del">
          <ac:chgData name="Pavel Ševčík" userId="f5fa6faa-f9a6-42df-b41f-84ac1b07b885" providerId="ADAL" clId="{2A3C985F-047F-4F03-95EF-C660B8577B9D}" dt="2025-02-25T20:45:20.202" v="48" actId="478"/>
          <ac:inkMkLst>
            <pc:docMk/>
            <pc:sldMk cId="2767305307" sldId="257"/>
            <ac:inkMk id="21" creationId="{277D6E37-15F4-056D-626E-5CC835C451EE}"/>
          </ac:inkMkLst>
        </pc:inkChg>
        <pc:inkChg chg="del">
          <ac:chgData name="Pavel Ševčík" userId="f5fa6faa-f9a6-42df-b41f-84ac1b07b885" providerId="ADAL" clId="{2A3C985F-047F-4F03-95EF-C660B8577B9D}" dt="2025-02-25T20:45:18.817" v="47" actId="478"/>
          <ac:inkMkLst>
            <pc:docMk/>
            <pc:sldMk cId="2767305307" sldId="257"/>
            <ac:inkMk id="24" creationId="{8C832ECE-E3EA-3D11-70E4-758A681FD642}"/>
          </ac:inkMkLst>
        </pc:inkChg>
        <pc:inkChg chg="del">
          <ac:chgData name="Pavel Ševčík" userId="f5fa6faa-f9a6-42df-b41f-84ac1b07b885" providerId="ADAL" clId="{2A3C985F-047F-4F03-95EF-C660B8577B9D}" dt="2025-02-25T20:45:16.377" v="46" actId="478"/>
          <ac:inkMkLst>
            <pc:docMk/>
            <pc:sldMk cId="2767305307" sldId="257"/>
            <ac:inkMk id="26" creationId="{04E06020-9FD8-6A18-FB5F-2DDA2AB9F162}"/>
          </ac:inkMkLst>
        </pc:inkChg>
        <pc:inkChg chg="del">
          <ac:chgData name="Pavel Ševčík" userId="f5fa6faa-f9a6-42df-b41f-84ac1b07b885" providerId="ADAL" clId="{2A3C985F-047F-4F03-95EF-C660B8577B9D}" dt="2025-02-25T20:45:13.550" v="44" actId="478"/>
          <ac:inkMkLst>
            <pc:docMk/>
            <pc:sldMk cId="2767305307" sldId="257"/>
            <ac:inkMk id="28" creationId="{C814397E-A451-47AC-C5C0-5D9780FCE789}"/>
          </ac:inkMkLst>
        </pc:inkChg>
        <pc:inkChg chg="del">
          <ac:chgData name="Pavel Ševčík" userId="f5fa6faa-f9a6-42df-b41f-84ac1b07b885" providerId="ADAL" clId="{2A3C985F-047F-4F03-95EF-C660B8577B9D}" dt="2025-02-25T20:45:11.845" v="43" actId="478"/>
          <ac:inkMkLst>
            <pc:docMk/>
            <pc:sldMk cId="2767305307" sldId="257"/>
            <ac:inkMk id="32" creationId="{7D4E966A-4B99-FE40-C727-FF1934F23507}"/>
          </ac:inkMkLst>
        </pc:inkChg>
        <pc:inkChg chg="del">
          <ac:chgData name="Pavel Ševčík" userId="f5fa6faa-f9a6-42df-b41f-84ac1b07b885" providerId="ADAL" clId="{2A3C985F-047F-4F03-95EF-C660B8577B9D}" dt="2025-02-25T20:45:07.070" v="42" actId="478"/>
          <ac:inkMkLst>
            <pc:docMk/>
            <pc:sldMk cId="2767305307" sldId="257"/>
            <ac:inkMk id="35" creationId="{9B62FC8F-56EA-5813-A96E-D5098FEEFA08}"/>
          </ac:inkMkLst>
        </pc:inkChg>
      </pc:sldChg>
      <pc:sldChg chg="del">
        <pc:chgData name="Pavel Ševčík" userId="f5fa6faa-f9a6-42df-b41f-84ac1b07b885" providerId="ADAL" clId="{2A3C985F-047F-4F03-95EF-C660B8577B9D}" dt="2025-02-25T20:54:24.744" v="223" actId="47"/>
        <pc:sldMkLst>
          <pc:docMk/>
          <pc:sldMk cId="156137234" sldId="258"/>
        </pc:sldMkLst>
      </pc:sldChg>
      <pc:sldChg chg="del">
        <pc:chgData name="Pavel Ševčík" userId="f5fa6faa-f9a6-42df-b41f-84ac1b07b885" providerId="ADAL" clId="{2A3C985F-047F-4F03-95EF-C660B8577B9D}" dt="2025-02-25T20:54:24.744" v="223" actId="47"/>
        <pc:sldMkLst>
          <pc:docMk/>
          <pc:sldMk cId="1557564448" sldId="259"/>
        </pc:sldMkLst>
      </pc:sldChg>
      <pc:sldChg chg="del">
        <pc:chgData name="Pavel Ševčík" userId="f5fa6faa-f9a6-42df-b41f-84ac1b07b885" providerId="ADAL" clId="{2A3C985F-047F-4F03-95EF-C660B8577B9D}" dt="2025-02-25T20:54:24.744" v="223" actId="47"/>
        <pc:sldMkLst>
          <pc:docMk/>
          <pc:sldMk cId="1959962982" sldId="260"/>
        </pc:sldMkLst>
      </pc:sldChg>
      <pc:sldChg chg="del">
        <pc:chgData name="Pavel Ševčík" userId="f5fa6faa-f9a6-42df-b41f-84ac1b07b885" providerId="ADAL" clId="{2A3C985F-047F-4F03-95EF-C660B8577B9D}" dt="2025-02-25T20:54:24.744" v="223" actId="47"/>
        <pc:sldMkLst>
          <pc:docMk/>
          <pc:sldMk cId="1691604924" sldId="261"/>
        </pc:sldMkLst>
      </pc:sldChg>
      <pc:sldChg chg="del">
        <pc:chgData name="Pavel Ševčík" userId="f5fa6faa-f9a6-42df-b41f-84ac1b07b885" providerId="ADAL" clId="{2A3C985F-047F-4F03-95EF-C660B8577B9D}" dt="2025-02-25T20:54:24.744" v="223" actId="47"/>
        <pc:sldMkLst>
          <pc:docMk/>
          <pc:sldMk cId="3242861564" sldId="262"/>
        </pc:sldMkLst>
      </pc:sldChg>
      <pc:sldChg chg="del">
        <pc:chgData name="Pavel Ševčík" userId="f5fa6faa-f9a6-42df-b41f-84ac1b07b885" providerId="ADAL" clId="{2A3C985F-047F-4F03-95EF-C660B8577B9D}" dt="2025-02-25T20:54:24.744" v="223" actId="47"/>
        <pc:sldMkLst>
          <pc:docMk/>
          <pc:sldMk cId="1800163457" sldId="263"/>
        </pc:sldMkLst>
      </pc:sldChg>
      <pc:sldChg chg="del">
        <pc:chgData name="Pavel Ševčík" userId="f5fa6faa-f9a6-42df-b41f-84ac1b07b885" providerId="ADAL" clId="{2A3C985F-047F-4F03-95EF-C660B8577B9D}" dt="2025-02-25T20:54:24.744" v="223" actId="47"/>
        <pc:sldMkLst>
          <pc:docMk/>
          <pc:sldMk cId="3822346935" sldId="264"/>
        </pc:sldMkLst>
      </pc:sldChg>
      <pc:sldChg chg="del">
        <pc:chgData name="Pavel Ševčík" userId="f5fa6faa-f9a6-42df-b41f-84ac1b07b885" providerId="ADAL" clId="{2A3C985F-047F-4F03-95EF-C660B8577B9D}" dt="2025-02-25T20:54:24.744" v="223" actId="47"/>
        <pc:sldMkLst>
          <pc:docMk/>
          <pc:sldMk cId="933168361" sldId="265"/>
        </pc:sldMkLst>
      </pc:sldChg>
      <pc:sldChg chg="del">
        <pc:chgData name="Pavel Ševčík" userId="f5fa6faa-f9a6-42df-b41f-84ac1b07b885" providerId="ADAL" clId="{2A3C985F-047F-4F03-95EF-C660B8577B9D}" dt="2025-02-25T20:54:24.744" v="223" actId="47"/>
        <pc:sldMkLst>
          <pc:docMk/>
          <pc:sldMk cId="2166315313" sldId="266"/>
        </pc:sldMkLst>
      </pc:sldChg>
      <pc:sldChg chg="del">
        <pc:chgData name="Pavel Ševčík" userId="f5fa6faa-f9a6-42df-b41f-84ac1b07b885" providerId="ADAL" clId="{2A3C985F-047F-4F03-95EF-C660B8577B9D}" dt="2025-02-25T20:54:24.744" v="223" actId="47"/>
        <pc:sldMkLst>
          <pc:docMk/>
          <pc:sldMk cId="388995106" sldId="267"/>
        </pc:sldMkLst>
      </pc:sldChg>
      <pc:sldChg chg="del">
        <pc:chgData name="Pavel Ševčík" userId="f5fa6faa-f9a6-42df-b41f-84ac1b07b885" providerId="ADAL" clId="{2A3C985F-047F-4F03-95EF-C660B8577B9D}" dt="2025-02-25T21:40:41.059" v="1492" actId="47"/>
        <pc:sldMkLst>
          <pc:docMk/>
          <pc:sldMk cId="410847786" sldId="268"/>
        </pc:sldMkLst>
      </pc:sldChg>
      <pc:sldChg chg="modSp mod">
        <pc:chgData name="Pavel Ševčík" userId="f5fa6faa-f9a6-42df-b41f-84ac1b07b885" providerId="ADAL" clId="{2A3C985F-047F-4F03-95EF-C660B8577B9D}" dt="2025-02-25T20:58:14.544" v="236" actId="20577"/>
        <pc:sldMkLst>
          <pc:docMk/>
          <pc:sldMk cId="167356809" sldId="269"/>
        </pc:sldMkLst>
        <pc:spChg chg="mod">
          <ac:chgData name="Pavel Ševčík" userId="f5fa6faa-f9a6-42df-b41f-84ac1b07b885" providerId="ADAL" clId="{2A3C985F-047F-4F03-95EF-C660B8577B9D}" dt="2025-02-25T20:58:14.544" v="236" actId="20577"/>
          <ac:spMkLst>
            <pc:docMk/>
            <pc:sldMk cId="167356809" sldId="269"/>
            <ac:spMk id="2" creationId="{C8AE6311-311B-F414-69FB-AC911F057541}"/>
          </ac:spMkLst>
        </pc:spChg>
      </pc:sldChg>
      <pc:sldChg chg="del">
        <pc:chgData name="Pavel Ševčík" userId="f5fa6faa-f9a6-42df-b41f-84ac1b07b885" providerId="ADAL" clId="{2A3C985F-047F-4F03-95EF-C660B8577B9D}" dt="2025-02-25T21:40:41.059" v="1492" actId="47"/>
        <pc:sldMkLst>
          <pc:docMk/>
          <pc:sldMk cId="2050937515" sldId="270"/>
        </pc:sldMkLst>
      </pc:sldChg>
      <pc:sldChg chg="del">
        <pc:chgData name="Pavel Ševčík" userId="f5fa6faa-f9a6-42df-b41f-84ac1b07b885" providerId="ADAL" clId="{2A3C985F-047F-4F03-95EF-C660B8577B9D}" dt="2025-02-25T22:24:41.122" v="2180" actId="47"/>
        <pc:sldMkLst>
          <pc:docMk/>
          <pc:sldMk cId="2015010337" sldId="271"/>
        </pc:sldMkLst>
      </pc:sldChg>
      <pc:sldChg chg="del">
        <pc:chgData name="Pavel Ševčík" userId="f5fa6faa-f9a6-42df-b41f-84ac1b07b885" providerId="ADAL" clId="{2A3C985F-047F-4F03-95EF-C660B8577B9D}" dt="2025-02-25T21:40:46.585" v="1493" actId="47"/>
        <pc:sldMkLst>
          <pc:docMk/>
          <pc:sldMk cId="1186286578" sldId="272"/>
        </pc:sldMkLst>
      </pc:sldChg>
      <pc:sldChg chg="del">
        <pc:chgData name="Pavel Ševčík" userId="f5fa6faa-f9a6-42df-b41f-84ac1b07b885" providerId="ADAL" clId="{2A3C985F-047F-4F03-95EF-C660B8577B9D}" dt="2025-02-25T21:40:46.585" v="1493" actId="47"/>
        <pc:sldMkLst>
          <pc:docMk/>
          <pc:sldMk cId="1553462714" sldId="273"/>
        </pc:sldMkLst>
      </pc:sldChg>
      <pc:sldChg chg="del">
        <pc:chgData name="Pavel Ševčík" userId="f5fa6faa-f9a6-42df-b41f-84ac1b07b885" providerId="ADAL" clId="{2A3C985F-047F-4F03-95EF-C660B8577B9D}" dt="2025-02-25T21:40:46.585" v="1493" actId="47"/>
        <pc:sldMkLst>
          <pc:docMk/>
          <pc:sldMk cId="1075524295" sldId="274"/>
        </pc:sldMkLst>
      </pc:sldChg>
      <pc:sldChg chg="del">
        <pc:chgData name="Pavel Ševčík" userId="f5fa6faa-f9a6-42df-b41f-84ac1b07b885" providerId="ADAL" clId="{2A3C985F-047F-4F03-95EF-C660B8577B9D}" dt="2025-02-25T21:40:46.585" v="1493" actId="47"/>
        <pc:sldMkLst>
          <pc:docMk/>
          <pc:sldMk cId="945537556" sldId="275"/>
        </pc:sldMkLst>
      </pc:sldChg>
      <pc:sldChg chg="del">
        <pc:chgData name="Pavel Ševčík" userId="f5fa6faa-f9a6-42df-b41f-84ac1b07b885" providerId="ADAL" clId="{2A3C985F-047F-4F03-95EF-C660B8577B9D}" dt="2025-02-25T21:40:46.585" v="1493" actId="47"/>
        <pc:sldMkLst>
          <pc:docMk/>
          <pc:sldMk cId="1905747672" sldId="276"/>
        </pc:sldMkLst>
      </pc:sldChg>
      <pc:sldChg chg="del">
        <pc:chgData name="Pavel Ševčík" userId="f5fa6faa-f9a6-42df-b41f-84ac1b07b885" providerId="ADAL" clId="{2A3C985F-047F-4F03-95EF-C660B8577B9D}" dt="2025-02-25T21:40:41.059" v="1492" actId="47"/>
        <pc:sldMkLst>
          <pc:docMk/>
          <pc:sldMk cId="3138133270" sldId="277"/>
        </pc:sldMkLst>
      </pc:sldChg>
      <pc:sldChg chg="del">
        <pc:chgData name="Pavel Ševčík" userId="f5fa6faa-f9a6-42df-b41f-84ac1b07b885" providerId="ADAL" clId="{2A3C985F-047F-4F03-95EF-C660B8577B9D}" dt="2025-02-25T21:40:41.059" v="1492" actId="47"/>
        <pc:sldMkLst>
          <pc:docMk/>
          <pc:sldMk cId="1168757703" sldId="278"/>
        </pc:sldMkLst>
      </pc:sldChg>
      <pc:sldChg chg="del">
        <pc:chgData name="Pavel Ševčík" userId="f5fa6faa-f9a6-42df-b41f-84ac1b07b885" providerId="ADAL" clId="{2A3C985F-047F-4F03-95EF-C660B8577B9D}" dt="2025-02-25T21:40:41.059" v="1492" actId="47"/>
        <pc:sldMkLst>
          <pc:docMk/>
          <pc:sldMk cId="1190558666" sldId="279"/>
        </pc:sldMkLst>
      </pc:sldChg>
      <pc:sldChg chg="del">
        <pc:chgData name="Pavel Ševčík" userId="f5fa6faa-f9a6-42df-b41f-84ac1b07b885" providerId="ADAL" clId="{2A3C985F-047F-4F03-95EF-C660B8577B9D}" dt="2025-02-25T21:40:41.059" v="1492" actId="47"/>
        <pc:sldMkLst>
          <pc:docMk/>
          <pc:sldMk cId="218986517" sldId="280"/>
        </pc:sldMkLst>
      </pc:sldChg>
      <pc:sldChg chg="del">
        <pc:chgData name="Pavel Ševčík" userId="f5fa6faa-f9a6-42df-b41f-84ac1b07b885" providerId="ADAL" clId="{2A3C985F-047F-4F03-95EF-C660B8577B9D}" dt="2025-02-25T21:40:41.059" v="1492" actId="47"/>
        <pc:sldMkLst>
          <pc:docMk/>
          <pc:sldMk cId="2425665042" sldId="281"/>
        </pc:sldMkLst>
      </pc:sldChg>
      <pc:sldChg chg="del">
        <pc:chgData name="Pavel Ševčík" userId="f5fa6faa-f9a6-42df-b41f-84ac1b07b885" providerId="ADAL" clId="{2A3C985F-047F-4F03-95EF-C660B8577B9D}" dt="2025-02-25T21:40:41.059" v="1492" actId="47"/>
        <pc:sldMkLst>
          <pc:docMk/>
          <pc:sldMk cId="3211560089" sldId="282"/>
        </pc:sldMkLst>
      </pc:sldChg>
      <pc:sldChg chg="del">
        <pc:chgData name="Pavel Ševčík" userId="f5fa6faa-f9a6-42df-b41f-84ac1b07b885" providerId="ADAL" clId="{2A3C985F-047F-4F03-95EF-C660B8577B9D}" dt="2025-02-25T21:40:41.059" v="1492" actId="47"/>
        <pc:sldMkLst>
          <pc:docMk/>
          <pc:sldMk cId="1998084776" sldId="283"/>
        </pc:sldMkLst>
      </pc:sldChg>
      <pc:sldChg chg="del">
        <pc:chgData name="Pavel Ševčík" userId="f5fa6faa-f9a6-42df-b41f-84ac1b07b885" providerId="ADAL" clId="{2A3C985F-047F-4F03-95EF-C660B8577B9D}" dt="2025-02-25T21:40:41.059" v="1492" actId="47"/>
        <pc:sldMkLst>
          <pc:docMk/>
          <pc:sldMk cId="4002220008" sldId="284"/>
        </pc:sldMkLst>
      </pc:sldChg>
      <pc:sldChg chg="del">
        <pc:chgData name="Pavel Ševčík" userId="f5fa6faa-f9a6-42df-b41f-84ac1b07b885" providerId="ADAL" clId="{2A3C985F-047F-4F03-95EF-C660B8577B9D}" dt="2025-02-25T21:40:41.059" v="1492" actId="47"/>
        <pc:sldMkLst>
          <pc:docMk/>
          <pc:sldMk cId="3335171093" sldId="285"/>
        </pc:sldMkLst>
      </pc:sldChg>
      <pc:sldChg chg="del">
        <pc:chgData name="Pavel Ševčík" userId="f5fa6faa-f9a6-42df-b41f-84ac1b07b885" providerId="ADAL" clId="{2A3C985F-047F-4F03-95EF-C660B8577B9D}" dt="2025-02-25T21:40:41.059" v="1492" actId="47"/>
        <pc:sldMkLst>
          <pc:docMk/>
          <pc:sldMk cId="361047174" sldId="286"/>
        </pc:sldMkLst>
      </pc:sldChg>
      <pc:sldChg chg="del">
        <pc:chgData name="Pavel Ševčík" userId="f5fa6faa-f9a6-42df-b41f-84ac1b07b885" providerId="ADAL" clId="{2A3C985F-047F-4F03-95EF-C660B8577B9D}" dt="2025-02-25T21:40:41.059" v="1492" actId="47"/>
        <pc:sldMkLst>
          <pc:docMk/>
          <pc:sldMk cId="3016830525" sldId="287"/>
        </pc:sldMkLst>
      </pc:sldChg>
      <pc:sldChg chg="del">
        <pc:chgData name="Pavel Ševčík" userId="f5fa6faa-f9a6-42df-b41f-84ac1b07b885" providerId="ADAL" clId="{2A3C985F-047F-4F03-95EF-C660B8577B9D}" dt="2025-02-25T21:40:41.059" v="1492" actId="47"/>
        <pc:sldMkLst>
          <pc:docMk/>
          <pc:sldMk cId="791794678" sldId="288"/>
        </pc:sldMkLst>
      </pc:sldChg>
      <pc:sldChg chg="del">
        <pc:chgData name="Pavel Ševčík" userId="f5fa6faa-f9a6-42df-b41f-84ac1b07b885" providerId="ADAL" clId="{2A3C985F-047F-4F03-95EF-C660B8577B9D}" dt="2025-02-25T21:40:41.059" v="1492" actId="47"/>
        <pc:sldMkLst>
          <pc:docMk/>
          <pc:sldMk cId="314116510" sldId="289"/>
        </pc:sldMkLst>
      </pc:sldChg>
      <pc:sldChg chg="addSp modSp new mod modAnim">
        <pc:chgData name="Pavel Ševčík" userId="f5fa6faa-f9a6-42df-b41f-84ac1b07b885" providerId="ADAL" clId="{2A3C985F-047F-4F03-95EF-C660B8577B9D}" dt="2025-02-25T22:11:41.587" v="1826" actId="404"/>
        <pc:sldMkLst>
          <pc:docMk/>
          <pc:sldMk cId="2217568314" sldId="290"/>
        </pc:sldMkLst>
        <pc:spChg chg="mod">
          <ac:chgData name="Pavel Ševčík" userId="f5fa6faa-f9a6-42df-b41f-84ac1b07b885" providerId="ADAL" clId="{2A3C985F-047F-4F03-95EF-C660B8577B9D}" dt="2025-02-25T22:11:41.587" v="1826" actId="404"/>
          <ac:spMkLst>
            <pc:docMk/>
            <pc:sldMk cId="2217568314" sldId="290"/>
            <ac:spMk id="2" creationId="{FF5E3B5B-0F0A-F876-7684-5739A0A2A263}"/>
          </ac:spMkLst>
        </pc:spChg>
        <pc:spChg chg="mod">
          <ac:chgData name="Pavel Ševčík" userId="f5fa6faa-f9a6-42df-b41f-84ac1b07b885" providerId="ADAL" clId="{2A3C985F-047F-4F03-95EF-C660B8577B9D}" dt="2025-02-25T21:00:20.760" v="315" actId="403"/>
          <ac:spMkLst>
            <pc:docMk/>
            <pc:sldMk cId="2217568314" sldId="290"/>
            <ac:spMk id="3" creationId="{B74956F5-4369-EB14-4A98-D87D76008FF4}"/>
          </ac:spMkLst>
        </pc:spChg>
        <pc:spChg chg="mod">
          <ac:chgData name="Pavel Ševčík" userId="f5fa6faa-f9a6-42df-b41f-84ac1b07b885" providerId="ADAL" clId="{2A3C985F-047F-4F03-95EF-C660B8577B9D}" dt="2025-02-25T21:02:15.110" v="432" actId="20577"/>
          <ac:spMkLst>
            <pc:docMk/>
            <pc:sldMk cId="2217568314" sldId="290"/>
            <ac:spMk id="4" creationId="{DCFB2BD0-0AB9-C300-E42E-30014590DABE}"/>
          </ac:spMkLst>
        </pc:spChg>
        <pc:spChg chg="mod">
          <ac:chgData name="Pavel Ševčík" userId="f5fa6faa-f9a6-42df-b41f-84ac1b07b885" providerId="ADAL" clId="{2A3C985F-047F-4F03-95EF-C660B8577B9D}" dt="2025-02-25T21:00:17.201" v="313" actId="403"/>
          <ac:spMkLst>
            <pc:docMk/>
            <pc:sldMk cId="2217568314" sldId="290"/>
            <ac:spMk id="5" creationId="{316A5C98-D01F-B602-8E74-02D58571E1D1}"/>
          </ac:spMkLst>
        </pc:spChg>
        <pc:spChg chg="mod">
          <ac:chgData name="Pavel Ševčík" userId="f5fa6faa-f9a6-42df-b41f-84ac1b07b885" providerId="ADAL" clId="{2A3C985F-047F-4F03-95EF-C660B8577B9D}" dt="2025-02-25T21:02:18.061" v="434" actId="20577"/>
          <ac:spMkLst>
            <pc:docMk/>
            <pc:sldMk cId="2217568314" sldId="290"/>
            <ac:spMk id="6" creationId="{FDB78B5D-C6C3-67C0-D07B-499AFA541DBB}"/>
          </ac:spMkLst>
        </pc:spChg>
        <pc:spChg chg="add mod">
          <ac:chgData name="Pavel Ševčík" userId="f5fa6faa-f9a6-42df-b41f-84ac1b07b885" providerId="ADAL" clId="{2A3C985F-047F-4F03-95EF-C660B8577B9D}" dt="2025-02-25T21:09:42.881" v="449" actId="207"/>
          <ac:spMkLst>
            <pc:docMk/>
            <pc:sldMk cId="2217568314" sldId="290"/>
            <ac:spMk id="7" creationId="{4AC42619-ABDA-2092-CA06-F7163B02FAF5}"/>
          </ac:spMkLst>
        </pc:spChg>
        <pc:picChg chg="add mod ord modCrop">
          <ac:chgData name="Pavel Ševčík" userId="f5fa6faa-f9a6-42df-b41f-84ac1b07b885" providerId="ADAL" clId="{2A3C985F-047F-4F03-95EF-C660B8577B9D}" dt="2025-02-25T21:09:34.076" v="448" actId="167"/>
          <ac:picMkLst>
            <pc:docMk/>
            <pc:sldMk cId="2217568314" sldId="290"/>
            <ac:picMk id="9" creationId="{924BF6FA-DBB4-DAB3-76D4-8A9A6332FF3E}"/>
          </ac:picMkLst>
        </pc:picChg>
        <pc:picChg chg="add mod modCrop">
          <ac:chgData name="Pavel Ševčík" userId="f5fa6faa-f9a6-42df-b41f-84ac1b07b885" providerId="ADAL" clId="{2A3C985F-047F-4F03-95EF-C660B8577B9D}" dt="2025-02-25T21:11:59.278" v="462" actId="1076"/>
          <ac:picMkLst>
            <pc:docMk/>
            <pc:sldMk cId="2217568314" sldId="290"/>
            <ac:picMk id="11" creationId="{F622470E-81F0-9896-A8C9-8C711687A2A8}"/>
          </ac:picMkLst>
        </pc:picChg>
      </pc:sldChg>
      <pc:sldChg chg="addSp delSp modSp add mod delAnim modAnim">
        <pc:chgData name="Pavel Ševčík" userId="f5fa6faa-f9a6-42df-b41f-84ac1b07b885" providerId="ADAL" clId="{2A3C985F-047F-4F03-95EF-C660B8577B9D}" dt="2025-02-25T22:11:19.994" v="1824" actId="404"/>
        <pc:sldMkLst>
          <pc:docMk/>
          <pc:sldMk cId="2580833833" sldId="291"/>
        </pc:sldMkLst>
        <pc:spChg chg="mod">
          <ac:chgData name="Pavel Ševčík" userId="f5fa6faa-f9a6-42df-b41f-84ac1b07b885" providerId="ADAL" clId="{2A3C985F-047F-4F03-95EF-C660B8577B9D}" dt="2025-02-25T22:11:19.994" v="1824" actId="404"/>
          <ac:spMkLst>
            <pc:docMk/>
            <pc:sldMk cId="2580833833" sldId="291"/>
            <ac:spMk id="2" creationId="{04480458-B085-8132-FD3F-568DA2191282}"/>
          </ac:spMkLst>
        </pc:spChg>
        <pc:spChg chg="mod">
          <ac:chgData name="Pavel Ševčík" userId="f5fa6faa-f9a6-42df-b41f-84ac1b07b885" providerId="ADAL" clId="{2A3C985F-047F-4F03-95EF-C660B8577B9D}" dt="2025-02-25T21:15:27.250" v="495" actId="20577"/>
          <ac:spMkLst>
            <pc:docMk/>
            <pc:sldMk cId="2580833833" sldId="291"/>
            <ac:spMk id="3" creationId="{0C2198CD-8D59-42C5-4A8B-8B0586E72274}"/>
          </ac:spMkLst>
        </pc:spChg>
        <pc:spChg chg="mod">
          <ac:chgData name="Pavel Ševčík" userId="f5fa6faa-f9a6-42df-b41f-84ac1b07b885" providerId="ADAL" clId="{2A3C985F-047F-4F03-95EF-C660B8577B9D}" dt="2025-02-25T21:16:13.617" v="523" actId="20577"/>
          <ac:spMkLst>
            <pc:docMk/>
            <pc:sldMk cId="2580833833" sldId="291"/>
            <ac:spMk id="4" creationId="{EDD2716D-E6FF-BC41-98EF-7413493314F6}"/>
          </ac:spMkLst>
        </pc:spChg>
        <pc:spChg chg="mod">
          <ac:chgData name="Pavel Ševčík" userId="f5fa6faa-f9a6-42df-b41f-84ac1b07b885" providerId="ADAL" clId="{2A3C985F-047F-4F03-95EF-C660B8577B9D}" dt="2025-02-25T21:15:38.996" v="500" actId="20577"/>
          <ac:spMkLst>
            <pc:docMk/>
            <pc:sldMk cId="2580833833" sldId="291"/>
            <ac:spMk id="5" creationId="{F2C4E3EA-B9BE-D1EF-7887-B01EDA2A11C6}"/>
          </ac:spMkLst>
        </pc:spChg>
        <pc:spChg chg="mod">
          <ac:chgData name="Pavel Ševčík" userId="f5fa6faa-f9a6-42df-b41f-84ac1b07b885" providerId="ADAL" clId="{2A3C985F-047F-4F03-95EF-C660B8577B9D}" dt="2025-02-25T21:18:12.058" v="560" actId="207"/>
          <ac:spMkLst>
            <pc:docMk/>
            <pc:sldMk cId="2580833833" sldId="291"/>
            <ac:spMk id="6" creationId="{B1D2C281-771A-CB00-2CF1-25A01FD7D119}"/>
          </ac:spMkLst>
        </pc:spChg>
        <pc:spChg chg="add mod">
          <ac:chgData name="Pavel Ševčík" userId="f5fa6faa-f9a6-42df-b41f-84ac1b07b885" providerId="ADAL" clId="{2A3C985F-047F-4F03-95EF-C660B8577B9D}" dt="2025-02-25T21:23:32.858" v="704" actId="1076"/>
          <ac:spMkLst>
            <pc:docMk/>
            <pc:sldMk cId="2580833833" sldId="291"/>
            <ac:spMk id="8" creationId="{08D54BE5-210A-1C77-F27A-1C4489A6D311}"/>
          </ac:spMkLst>
        </pc:spChg>
        <pc:picChg chg="del">
          <ac:chgData name="Pavel Ševčík" userId="f5fa6faa-f9a6-42df-b41f-84ac1b07b885" providerId="ADAL" clId="{2A3C985F-047F-4F03-95EF-C660B8577B9D}" dt="2025-02-25T21:17:29.583" v="554" actId="478"/>
          <ac:picMkLst>
            <pc:docMk/>
            <pc:sldMk cId="2580833833" sldId="291"/>
            <ac:picMk id="9" creationId="{03B0AD4D-02F8-D9B8-B3B3-F9E494A0FFC1}"/>
          </ac:picMkLst>
        </pc:picChg>
        <pc:picChg chg="del">
          <ac:chgData name="Pavel Ševčík" userId="f5fa6faa-f9a6-42df-b41f-84ac1b07b885" providerId="ADAL" clId="{2A3C985F-047F-4F03-95EF-C660B8577B9D}" dt="2025-02-25T21:17:32.057" v="555" actId="478"/>
          <ac:picMkLst>
            <pc:docMk/>
            <pc:sldMk cId="2580833833" sldId="291"/>
            <ac:picMk id="11" creationId="{93B97511-C17A-BC1F-7874-3991881C2C38}"/>
          </ac:picMkLst>
        </pc:picChg>
      </pc:sldChg>
      <pc:sldChg chg="addSp delSp modSp add mod delAnim">
        <pc:chgData name="Pavel Ševčík" userId="f5fa6faa-f9a6-42df-b41f-84ac1b07b885" providerId="ADAL" clId="{2A3C985F-047F-4F03-95EF-C660B8577B9D}" dt="2025-02-25T22:11:31.542" v="1825" actId="404"/>
        <pc:sldMkLst>
          <pc:docMk/>
          <pc:sldMk cId="519483074" sldId="292"/>
        </pc:sldMkLst>
        <pc:spChg chg="mod">
          <ac:chgData name="Pavel Ševčík" userId="f5fa6faa-f9a6-42df-b41f-84ac1b07b885" providerId="ADAL" clId="{2A3C985F-047F-4F03-95EF-C660B8577B9D}" dt="2025-02-25T22:11:31.542" v="1825" actId="404"/>
          <ac:spMkLst>
            <pc:docMk/>
            <pc:sldMk cId="519483074" sldId="292"/>
            <ac:spMk id="2" creationId="{52CD30ED-EFCA-373E-4FA8-573EB74EB9FA}"/>
          </ac:spMkLst>
        </pc:spChg>
        <pc:spChg chg="mod">
          <ac:chgData name="Pavel Ševčík" userId="f5fa6faa-f9a6-42df-b41f-84ac1b07b885" providerId="ADAL" clId="{2A3C985F-047F-4F03-95EF-C660B8577B9D}" dt="2025-02-25T21:24:57.315" v="759" actId="1076"/>
          <ac:spMkLst>
            <pc:docMk/>
            <pc:sldMk cId="519483074" sldId="292"/>
            <ac:spMk id="3" creationId="{F3AF1044-87C4-E91B-D6D1-894AD9208D47}"/>
          </ac:spMkLst>
        </pc:spChg>
        <pc:spChg chg="mod">
          <ac:chgData name="Pavel Ševčík" userId="f5fa6faa-f9a6-42df-b41f-84ac1b07b885" providerId="ADAL" clId="{2A3C985F-047F-4F03-95EF-C660B8577B9D}" dt="2025-02-25T21:31:43.651" v="1104" actId="207"/>
          <ac:spMkLst>
            <pc:docMk/>
            <pc:sldMk cId="519483074" sldId="292"/>
            <ac:spMk id="4" creationId="{A7E8F515-291C-4A9B-33D7-0F9B69BBE8C8}"/>
          </ac:spMkLst>
        </pc:spChg>
        <pc:spChg chg="del mod">
          <ac:chgData name="Pavel Ševčík" userId="f5fa6faa-f9a6-42df-b41f-84ac1b07b885" providerId="ADAL" clId="{2A3C985F-047F-4F03-95EF-C660B8577B9D}" dt="2025-02-25T21:24:20.230" v="708" actId="478"/>
          <ac:spMkLst>
            <pc:docMk/>
            <pc:sldMk cId="519483074" sldId="292"/>
            <ac:spMk id="5" creationId="{237D384F-8DC3-D3ED-21A9-5B99146AD9D2}"/>
          </ac:spMkLst>
        </pc:spChg>
        <pc:spChg chg="del">
          <ac:chgData name="Pavel Ševčík" userId="f5fa6faa-f9a6-42df-b41f-84ac1b07b885" providerId="ADAL" clId="{2A3C985F-047F-4F03-95EF-C660B8577B9D}" dt="2025-02-25T21:24:22.005" v="709" actId="478"/>
          <ac:spMkLst>
            <pc:docMk/>
            <pc:sldMk cId="519483074" sldId="292"/>
            <ac:spMk id="6" creationId="{56430F76-6985-6CFD-32FD-0E7EA4CB1631}"/>
          </ac:spMkLst>
        </pc:spChg>
        <pc:spChg chg="mod">
          <ac:chgData name="Pavel Ševčík" userId="f5fa6faa-f9a6-42df-b41f-84ac1b07b885" providerId="ADAL" clId="{2A3C985F-047F-4F03-95EF-C660B8577B9D}" dt="2025-02-25T21:25:05.887" v="761" actId="1076"/>
          <ac:spMkLst>
            <pc:docMk/>
            <pc:sldMk cId="519483074" sldId="292"/>
            <ac:spMk id="7" creationId="{0915A5E9-C3FB-828E-9C18-09908AAD09BA}"/>
          </ac:spMkLst>
        </pc:spChg>
        <pc:spChg chg="del">
          <ac:chgData name="Pavel Ševčík" userId="f5fa6faa-f9a6-42df-b41f-84ac1b07b885" providerId="ADAL" clId="{2A3C985F-047F-4F03-95EF-C660B8577B9D}" dt="2025-02-25T21:25:28.980" v="775" actId="478"/>
          <ac:spMkLst>
            <pc:docMk/>
            <pc:sldMk cId="519483074" sldId="292"/>
            <ac:spMk id="8" creationId="{7E0137C1-3FCB-F80D-ECF7-7AB0580A5DD0}"/>
          </ac:spMkLst>
        </pc:spChg>
        <pc:spChg chg="add del mod">
          <ac:chgData name="Pavel Ševčík" userId="f5fa6faa-f9a6-42df-b41f-84ac1b07b885" providerId="ADAL" clId="{2A3C985F-047F-4F03-95EF-C660B8577B9D}" dt="2025-02-25T21:24:25.442" v="710" actId="478"/>
          <ac:spMkLst>
            <pc:docMk/>
            <pc:sldMk cId="519483074" sldId="292"/>
            <ac:spMk id="10" creationId="{E1E3EC6D-2ED3-4942-9FA0-D3F727504E42}"/>
          </ac:spMkLst>
        </pc:spChg>
        <pc:spChg chg="add mod">
          <ac:chgData name="Pavel Ševčík" userId="f5fa6faa-f9a6-42df-b41f-84ac1b07b885" providerId="ADAL" clId="{2A3C985F-047F-4F03-95EF-C660B8577B9D}" dt="2025-02-25T21:30:27.687" v="1103" actId="1076"/>
          <ac:spMkLst>
            <pc:docMk/>
            <pc:sldMk cId="519483074" sldId="292"/>
            <ac:spMk id="11" creationId="{BCBCD7A3-27A3-7939-F966-C0D1A2926FE9}"/>
          </ac:spMkLst>
        </pc:spChg>
      </pc:sldChg>
      <pc:sldChg chg="addSp delSp modSp new mod modClrScheme modAnim chgLayout">
        <pc:chgData name="Pavel Ševčík" userId="f5fa6faa-f9a6-42df-b41f-84ac1b07b885" providerId="ADAL" clId="{2A3C985F-047F-4F03-95EF-C660B8577B9D}" dt="2025-02-25T22:09:38.668" v="1769" actId="14100"/>
        <pc:sldMkLst>
          <pc:docMk/>
          <pc:sldMk cId="4283304487" sldId="293"/>
        </pc:sldMkLst>
        <pc:spChg chg="del mod ord">
          <ac:chgData name="Pavel Ševčík" userId="f5fa6faa-f9a6-42df-b41f-84ac1b07b885" providerId="ADAL" clId="{2A3C985F-047F-4F03-95EF-C660B8577B9D}" dt="2025-02-25T21:32:15.819" v="1106" actId="700"/>
          <ac:spMkLst>
            <pc:docMk/>
            <pc:sldMk cId="4283304487" sldId="293"/>
            <ac:spMk id="2" creationId="{9A5BBD5A-32A3-83E7-1650-94908A7E2BB2}"/>
          </ac:spMkLst>
        </pc:spChg>
        <pc:spChg chg="del">
          <ac:chgData name="Pavel Ševčík" userId="f5fa6faa-f9a6-42df-b41f-84ac1b07b885" providerId="ADAL" clId="{2A3C985F-047F-4F03-95EF-C660B8577B9D}" dt="2025-02-25T21:32:15.819" v="1106" actId="700"/>
          <ac:spMkLst>
            <pc:docMk/>
            <pc:sldMk cId="4283304487" sldId="293"/>
            <ac:spMk id="3" creationId="{675E94E7-A144-073D-97E2-4B9FC7CFB72E}"/>
          </ac:spMkLst>
        </pc:spChg>
        <pc:spChg chg="del mod ord">
          <ac:chgData name="Pavel Ševčík" userId="f5fa6faa-f9a6-42df-b41f-84ac1b07b885" providerId="ADAL" clId="{2A3C985F-047F-4F03-95EF-C660B8577B9D}" dt="2025-02-25T21:32:15.819" v="1106" actId="700"/>
          <ac:spMkLst>
            <pc:docMk/>
            <pc:sldMk cId="4283304487" sldId="293"/>
            <ac:spMk id="4" creationId="{AF7ED40E-DD73-E45C-8056-F2DAE556F877}"/>
          </ac:spMkLst>
        </pc:spChg>
        <pc:spChg chg="del">
          <ac:chgData name="Pavel Ševčík" userId="f5fa6faa-f9a6-42df-b41f-84ac1b07b885" providerId="ADAL" clId="{2A3C985F-047F-4F03-95EF-C660B8577B9D}" dt="2025-02-25T21:32:15.819" v="1106" actId="700"/>
          <ac:spMkLst>
            <pc:docMk/>
            <pc:sldMk cId="4283304487" sldId="293"/>
            <ac:spMk id="5" creationId="{D15B6269-8762-5A28-F9F0-8306A7FFE39E}"/>
          </ac:spMkLst>
        </pc:spChg>
        <pc:spChg chg="del">
          <ac:chgData name="Pavel Ševčík" userId="f5fa6faa-f9a6-42df-b41f-84ac1b07b885" providerId="ADAL" clId="{2A3C985F-047F-4F03-95EF-C660B8577B9D}" dt="2025-02-25T21:32:15.819" v="1106" actId="700"/>
          <ac:spMkLst>
            <pc:docMk/>
            <pc:sldMk cId="4283304487" sldId="293"/>
            <ac:spMk id="6" creationId="{48EBFD92-8B47-7A51-18DA-3A950901476E}"/>
          </ac:spMkLst>
        </pc:spChg>
        <pc:spChg chg="add mod ord">
          <ac:chgData name="Pavel Ševčík" userId="f5fa6faa-f9a6-42df-b41f-84ac1b07b885" providerId="ADAL" clId="{2A3C985F-047F-4F03-95EF-C660B8577B9D}" dt="2025-02-25T21:32:44.472" v="1133" actId="207"/>
          <ac:spMkLst>
            <pc:docMk/>
            <pc:sldMk cId="4283304487" sldId="293"/>
            <ac:spMk id="7" creationId="{5B8EFF08-DE0E-CA33-8928-C579EEAA1271}"/>
          </ac:spMkLst>
        </pc:spChg>
        <pc:spChg chg="add mod ord">
          <ac:chgData name="Pavel Ševčík" userId="f5fa6faa-f9a6-42df-b41f-84ac1b07b885" providerId="ADAL" clId="{2A3C985F-047F-4F03-95EF-C660B8577B9D}" dt="2025-02-25T21:35:58.627" v="1405" actId="20577"/>
          <ac:spMkLst>
            <pc:docMk/>
            <pc:sldMk cId="4283304487" sldId="293"/>
            <ac:spMk id="8" creationId="{0EDE4A59-34FF-0B32-F085-672FC05A5354}"/>
          </ac:spMkLst>
        </pc:spChg>
        <pc:spChg chg="add mod">
          <ac:chgData name="Pavel Ševčík" userId="f5fa6faa-f9a6-42df-b41f-84ac1b07b885" providerId="ADAL" clId="{2A3C985F-047F-4F03-95EF-C660B8577B9D}" dt="2025-02-25T22:09:38.668" v="1769" actId="14100"/>
          <ac:spMkLst>
            <pc:docMk/>
            <pc:sldMk cId="4283304487" sldId="293"/>
            <ac:spMk id="9" creationId="{F91E348B-3E17-7626-E86E-4CDC1E9AA8D4}"/>
          </ac:spMkLst>
        </pc:spChg>
        <pc:spChg chg="add mod">
          <ac:chgData name="Pavel Ševčík" userId="f5fa6faa-f9a6-42df-b41f-84ac1b07b885" providerId="ADAL" clId="{2A3C985F-047F-4F03-95EF-C660B8577B9D}" dt="2025-02-25T22:09:38.668" v="1769" actId="14100"/>
          <ac:spMkLst>
            <pc:docMk/>
            <pc:sldMk cId="4283304487" sldId="293"/>
            <ac:spMk id="10" creationId="{EDB3F47C-5244-6D05-B83B-572B28962F5A}"/>
          </ac:spMkLst>
        </pc:spChg>
      </pc:sldChg>
      <pc:sldChg chg="addSp delSp modSp new mod modAnim chgLayout">
        <pc:chgData name="Pavel Ševčík" userId="f5fa6faa-f9a6-42df-b41f-84ac1b07b885" providerId="ADAL" clId="{2A3C985F-047F-4F03-95EF-C660B8577B9D}" dt="2025-02-25T22:19:24.137" v="2080" actId="20577"/>
        <pc:sldMkLst>
          <pc:docMk/>
          <pc:sldMk cId="1193810207" sldId="294"/>
        </pc:sldMkLst>
        <pc:spChg chg="mod ord">
          <ac:chgData name="Pavel Ševčík" userId="f5fa6faa-f9a6-42df-b41f-84ac1b07b885" providerId="ADAL" clId="{2A3C985F-047F-4F03-95EF-C660B8577B9D}" dt="2025-02-25T22:19:24.137" v="2080" actId="20577"/>
          <ac:spMkLst>
            <pc:docMk/>
            <pc:sldMk cId="1193810207" sldId="294"/>
            <ac:spMk id="2" creationId="{40D3EC2B-3FDB-47AD-0BB3-EC67648FE9A8}"/>
          </ac:spMkLst>
        </pc:spChg>
        <pc:spChg chg="mod ord">
          <ac:chgData name="Pavel Ševčík" userId="f5fa6faa-f9a6-42df-b41f-84ac1b07b885" providerId="ADAL" clId="{2A3C985F-047F-4F03-95EF-C660B8577B9D}" dt="2025-02-25T22:16:16.899" v="1995" actId="700"/>
          <ac:spMkLst>
            <pc:docMk/>
            <pc:sldMk cId="1193810207" sldId="294"/>
            <ac:spMk id="3" creationId="{4E4C998C-3490-2907-C6E4-D5C5ADEB39EB}"/>
          </ac:spMkLst>
        </pc:spChg>
        <pc:spChg chg="del">
          <ac:chgData name="Pavel Ševčík" userId="f5fa6faa-f9a6-42df-b41f-84ac1b07b885" providerId="ADAL" clId="{2A3C985F-047F-4F03-95EF-C660B8577B9D}" dt="2025-02-25T22:12:37.342" v="1830" actId="3680"/>
          <ac:spMkLst>
            <pc:docMk/>
            <pc:sldMk cId="1193810207" sldId="294"/>
            <ac:spMk id="4" creationId="{35243165-07BE-5DC0-0F45-68A7FD540043}"/>
          </ac:spMkLst>
        </pc:spChg>
        <pc:spChg chg="del">
          <ac:chgData name="Pavel Ševčík" userId="f5fa6faa-f9a6-42df-b41f-84ac1b07b885" providerId="ADAL" clId="{2A3C985F-047F-4F03-95EF-C660B8577B9D}" dt="2025-02-25T22:11:57.681" v="1829" actId="478"/>
          <ac:spMkLst>
            <pc:docMk/>
            <pc:sldMk cId="1193810207" sldId="294"/>
            <ac:spMk id="5" creationId="{1701FAD4-29D7-D654-9474-08EDA29B74C0}"/>
          </ac:spMkLst>
        </pc:spChg>
        <pc:spChg chg="del">
          <ac:chgData name="Pavel Ševčík" userId="f5fa6faa-f9a6-42df-b41f-84ac1b07b885" providerId="ADAL" clId="{2A3C985F-047F-4F03-95EF-C660B8577B9D}" dt="2025-02-25T22:11:57.681" v="1829" actId="478"/>
          <ac:spMkLst>
            <pc:docMk/>
            <pc:sldMk cId="1193810207" sldId="294"/>
            <ac:spMk id="6" creationId="{AE13D749-3D8A-AA7A-206B-9709D268535E}"/>
          </ac:spMkLst>
        </pc:spChg>
        <pc:spChg chg="add mod ord">
          <ac:chgData name="Pavel Ševčík" userId="f5fa6faa-f9a6-42df-b41f-84ac1b07b885" providerId="ADAL" clId="{2A3C985F-047F-4F03-95EF-C660B8577B9D}" dt="2025-02-25T22:16:27.942" v="2003" actId="20577"/>
          <ac:spMkLst>
            <pc:docMk/>
            <pc:sldMk cId="1193810207" sldId="294"/>
            <ac:spMk id="8" creationId="{F33BF26E-5FA3-9BD8-54B5-06B146EC1878}"/>
          </ac:spMkLst>
        </pc:spChg>
        <pc:spChg chg="add del mod ord">
          <ac:chgData name="Pavel Ševčík" userId="f5fa6faa-f9a6-42df-b41f-84ac1b07b885" providerId="ADAL" clId="{2A3C985F-047F-4F03-95EF-C660B8577B9D}" dt="2025-02-25T22:16:40.795" v="2008" actId="478"/>
          <ac:spMkLst>
            <pc:docMk/>
            <pc:sldMk cId="1193810207" sldId="294"/>
            <ac:spMk id="9" creationId="{0F8490B3-4379-BEE0-F33A-68B550512931}"/>
          </ac:spMkLst>
        </pc:spChg>
        <pc:graphicFrameChg chg="add mod ord modGraphic">
          <ac:chgData name="Pavel Ševčík" userId="f5fa6faa-f9a6-42df-b41f-84ac1b07b885" providerId="ADAL" clId="{2A3C985F-047F-4F03-95EF-C660B8577B9D}" dt="2025-02-25T22:16:16.899" v="1995" actId="700"/>
          <ac:graphicFrameMkLst>
            <pc:docMk/>
            <pc:sldMk cId="1193810207" sldId="294"/>
            <ac:graphicFrameMk id="7" creationId="{62738849-E2AE-8A71-2C91-65C1CEDA338E}"/>
          </ac:graphicFrameMkLst>
        </pc:graphicFrameChg>
        <pc:graphicFrameChg chg="add mod modGraphic">
          <ac:chgData name="Pavel Ševčík" userId="f5fa6faa-f9a6-42df-b41f-84ac1b07b885" providerId="ADAL" clId="{2A3C985F-047F-4F03-95EF-C660B8577B9D}" dt="2025-02-25T22:18:38.500" v="2070" actId="20577"/>
          <ac:graphicFrameMkLst>
            <pc:docMk/>
            <pc:sldMk cId="1193810207" sldId="294"/>
            <ac:graphicFrameMk id="10" creationId="{FF9E39BD-4E6A-3E36-AE57-F888AF2C8795}"/>
          </ac:graphicFrameMkLst>
        </pc:graphicFrameChg>
      </pc:sldChg>
      <pc:sldChg chg="modSp new mod">
        <pc:chgData name="Pavel Ševčík" userId="f5fa6faa-f9a6-42df-b41f-84ac1b07b885" providerId="ADAL" clId="{2A3C985F-047F-4F03-95EF-C660B8577B9D}" dt="2025-02-25T22:23:26.748" v="2179" actId="27636"/>
        <pc:sldMkLst>
          <pc:docMk/>
          <pc:sldMk cId="2490179888" sldId="295"/>
        </pc:sldMkLst>
        <pc:spChg chg="mod">
          <ac:chgData name="Pavel Ševčík" userId="f5fa6faa-f9a6-42df-b41f-84ac1b07b885" providerId="ADAL" clId="{2A3C985F-047F-4F03-95EF-C660B8577B9D}" dt="2025-02-25T22:21:19.870" v="2123" actId="207"/>
          <ac:spMkLst>
            <pc:docMk/>
            <pc:sldMk cId="2490179888" sldId="295"/>
            <ac:spMk id="2" creationId="{D7F7C520-7495-7C7D-C96A-A27CBCCEEE64}"/>
          </ac:spMkLst>
        </pc:spChg>
        <pc:spChg chg="mod">
          <ac:chgData name="Pavel Ševčík" userId="f5fa6faa-f9a6-42df-b41f-84ac1b07b885" providerId="ADAL" clId="{2A3C985F-047F-4F03-95EF-C660B8577B9D}" dt="2025-02-25T22:23:26.748" v="2179" actId="27636"/>
          <ac:spMkLst>
            <pc:docMk/>
            <pc:sldMk cId="2490179888" sldId="295"/>
            <ac:spMk id="3" creationId="{6EAD3490-5224-05B7-358C-2646E8078BF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375665-3B0F-A0DF-97AF-DD0954F7DF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474323A-C3B1-FE83-9C15-A7B4DE5A56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D203E9-7D54-833F-6E2D-2D73800F9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19AA-B142-45B8-9C97-E440859E8043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DDA390-EFCF-3CEF-A82B-1D1C353B1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331A22E-13BC-8689-681D-4D1D063F0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BB8A9-1CF1-4741-BACF-95DE60C275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3210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80F095-CEE9-2D12-722D-DAFA1A044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19F61AD-2909-E147-A97D-2168D59799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F065C5B-0D47-3CA7-E45E-DC970770E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19AA-B142-45B8-9C97-E440859E8043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E650A2-0A14-13DC-9C63-E1E78DC88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1D3F309-7D46-EB12-C127-562DCBD5D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BB8A9-1CF1-4741-BACF-95DE60C275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0618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FBF7FDD-C845-3593-AD9F-904489CBBC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D73BEBE-EC1B-7519-CD32-845A1DD4A4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A715C7E-4034-6110-D427-F658170BA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19AA-B142-45B8-9C97-E440859E8043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A436E95-E705-A659-C301-0107F0FF0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BC81BFB-F42C-C3F1-0C35-65163215B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BB8A9-1CF1-4741-BACF-95DE60C275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6169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8D0D54-7270-C68C-D05E-6D7881C82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DB2819-C2CC-DEAC-2F92-8BE31D9F8A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FF408FB-A5F1-ECB3-B812-4822D8610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19AA-B142-45B8-9C97-E440859E8043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DF6B7E-0BD7-BDFC-702A-E715B761F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F8B8D21-5D8C-EF83-9D66-D5B8EF8EC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BB8A9-1CF1-4741-BACF-95DE60C275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2345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079DE5-D22B-CE16-20AC-7F6B9D87B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7F8D4E3-33E4-F045-D0F8-F8DA3A81B9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72C20DB-3884-1BB0-A025-DA444C098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19AA-B142-45B8-9C97-E440859E8043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BF22283-46FE-23EF-12F6-1141C6811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E318C6-13C0-0C5E-A288-2DA6D503D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BB8A9-1CF1-4741-BACF-95DE60C275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7454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67B2E3-E997-13E1-35C0-4FC76CCD6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70E424-6401-8EDF-5655-D2703A242E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8CF7BF4-4CA4-BBFB-A789-8B70CE3E87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8FF3F28-F824-023F-BAEC-FF0045E46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19AA-B142-45B8-9C97-E440859E8043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2FF1511-614A-BBDD-E601-B86BC25AD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F5D1B73-645E-B1F9-F30C-8FE821883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BB8A9-1CF1-4741-BACF-95DE60C275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4604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1BEFB9-4CA6-8BFA-D82E-EB5BF4A2C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C9093FC-DBE3-48DB-A101-1BD032A299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3E504AD-D9CD-EC03-A00E-68EE0AC796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67B44D9-9256-12B5-114E-C1E1112961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CB2B2CC-F5DE-8C43-A6BC-BEBF06C70D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764EE15-FD10-AB4B-4DF1-89FE611BF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19AA-B142-45B8-9C97-E440859E8043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1A8D13F-93FE-A812-F788-248FA40E1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9D8A7B7-CD82-08A7-FE6C-447C8870E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BB8A9-1CF1-4741-BACF-95DE60C275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4337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FCB6B7-AD1A-7840-DA0F-9D012E9E0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B44638B-BDFE-27B4-6F0F-FF7799DDE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19AA-B142-45B8-9C97-E440859E8043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828404A-C645-56F4-33EA-D366E0BF0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D068DBB-7CFC-D199-AC00-9C65DC9D9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BB8A9-1CF1-4741-BACF-95DE60C275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793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DCBF4AC-BAEF-380A-271C-D77BB84C9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19AA-B142-45B8-9C97-E440859E8043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5A116BD-7182-734E-9C43-C81F19D11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0340B61-32CA-DC00-F72C-FB6C4CE92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BB8A9-1CF1-4741-BACF-95DE60C275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682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321075-608B-DB86-C12B-942E0FC17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870EAC-F1CE-4CB8-76AB-E8A4FBB85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112ADD7-80EF-0AA9-4602-0ADF79E899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295AC3F-9C24-23CC-86E5-A1F61525C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19AA-B142-45B8-9C97-E440859E8043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3481B9A-EDE2-AD1D-F663-281FC2D86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BFE6705-522A-39CE-F3D8-C24C64A22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BB8A9-1CF1-4741-BACF-95DE60C275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5675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986C93-83AA-4AEE-AE24-CFC134E16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AEED11D-CDBC-3A59-5412-6C2728857F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FCD4B3E-12FC-6B71-D5BC-4088DEEEB4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09C8935-F97D-E3C2-ABC8-A68B76A8A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19AA-B142-45B8-9C97-E440859E8043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B0CA099-F3D8-5B69-E226-C535164B5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2EF037C-B047-0B7B-8279-578BE6542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BB8A9-1CF1-4741-BACF-95DE60C275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0812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FD10713-A9C2-66D2-154B-640D179D0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70CB48D-EC42-844E-876D-380651646E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4968765-C406-EEE2-D8C2-F2FAF7949C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54219AA-B142-45B8-9C97-E440859E8043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399E5E-38E7-21DD-D86A-0A00D19423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205C51F-0954-4182-C80B-2480658DE8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F9BB8A9-1CF1-4741-BACF-95DE60C275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402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webp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2AD96B-4CA5-500A-81A5-539DE37489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cap="small" dirty="0">
                <a:solidFill>
                  <a:schemeClr val="accent2">
                    <a:lumMod val="50000"/>
                  </a:schemeClr>
                </a:solidFill>
              </a:rPr>
              <a:t>Kontrola domácího úkolu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7AAB728-AD98-1BA2-D3FA-F2840A4BB6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5482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044FA3-066D-5AD0-2A46-CEB64B09F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small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cv</a:t>
            </a:r>
            <a:r>
              <a:rPr lang="cs-CZ" cap="small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2 – Doplňte vhodná adverbia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D5E067-CA44-8B64-2982-E318386D9C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863725"/>
            <a:ext cx="884532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err="1"/>
              <a:t>Ducēs</a:t>
            </a:r>
            <a:r>
              <a:rPr lang="cs-CZ" dirty="0"/>
              <a:t> ________ </a:t>
            </a:r>
            <a:r>
              <a:rPr lang="cs-CZ" dirty="0" err="1"/>
              <a:t>pugnantēs</a:t>
            </a:r>
            <a:r>
              <a:rPr lang="cs-CZ" dirty="0"/>
              <a:t> ab </a:t>
            </a:r>
            <a:r>
              <a:rPr lang="cs-CZ" dirty="0" err="1"/>
              <a:t>hostibus</a:t>
            </a:r>
            <a:r>
              <a:rPr lang="cs-CZ" dirty="0"/>
              <a:t> </a:t>
            </a:r>
            <a:r>
              <a:rPr lang="cs-CZ" dirty="0" err="1"/>
              <a:t>interficiuntur</a:t>
            </a:r>
            <a:r>
              <a:rPr lang="cs-CZ" dirty="0"/>
              <a:t>.</a:t>
            </a:r>
            <a:endParaRPr lang="la-Latn" dirty="0"/>
          </a:p>
          <a:p>
            <a:pPr marL="514350" indent="-514350">
              <a:buFont typeface="+mj-lt"/>
              <a:buAutoNum type="arabicPeriod"/>
            </a:pPr>
            <a:r>
              <a:rPr lang="cs-CZ" dirty="0" err="1"/>
              <a:t>Dīc</a:t>
            </a:r>
            <a:r>
              <a:rPr lang="cs-CZ" dirty="0"/>
              <a:t> ________ et </a:t>
            </a:r>
            <a:r>
              <a:rPr lang="cs-CZ" dirty="0" err="1"/>
              <a:t>apertē</a:t>
            </a:r>
            <a:r>
              <a:rPr lang="cs-CZ" dirty="0"/>
              <a:t>. (</a:t>
            </a:r>
            <a:r>
              <a:rPr lang="cs-CZ" dirty="0" err="1"/>
              <a:t>Cic</a:t>
            </a:r>
            <a:r>
              <a:rPr lang="cs-CZ" dirty="0"/>
              <a:t>. Q. </a:t>
            </a:r>
            <a:r>
              <a:rPr lang="cs-CZ" dirty="0" err="1"/>
              <a:t>Rosc</a:t>
            </a:r>
            <a:r>
              <a:rPr lang="cs-CZ" dirty="0"/>
              <a:t>. 16) </a:t>
            </a:r>
            <a:endParaRPr lang="la-Latn" dirty="0"/>
          </a:p>
          <a:p>
            <a:pPr marL="514350" indent="-514350">
              <a:buFont typeface="+mj-lt"/>
              <a:buAutoNum type="arabicPeriod"/>
            </a:pPr>
            <a:r>
              <a:rPr lang="cs-CZ" dirty="0" err="1"/>
              <a:t>Causam</a:t>
            </a:r>
            <a:r>
              <a:rPr lang="cs-CZ" dirty="0"/>
              <a:t> </a:t>
            </a:r>
            <a:r>
              <a:rPr lang="cs-CZ" dirty="0" err="1"/>
              <a:t>bellī</a:t>
            </a:r>
            <a:r>
              <a:rPr lang="cs-CZ" dirty="0"/>
              <a:t> </a:t>
            </a:r>
            <a:r>
              <a:rPr lang="cs-CZ" dirty="0" err="1"/>
              <a:t>cīvīlis</a:t>
            </a:r>
            <a:r>
              <a:rPr lang="cs-CZ" dirty="0"/>
              <a:t> ________ </a:t>
            </a:r>
            <a:r>
              <a:rPr lang="cs-CZ" dirty="0" err="1"/>
              <a:t>explicābō</a:t>
            </a:r>
            <a:r>
              <a:rPr lang="cs-CZ" dirty="0"/>
              <a:t>. </a:t>
            </a:r>
            <a:endParaRPr lang="la-Latn" dirty="0"/>
          </a:p>
          <a:p>
            <a:pPr marL="514350" indent="-514350">
              <a:buFont typeface="+mj-lt"/>
              <a:buAutoNum type="arabicPeriod"/>
            </a:pPr>
            <a:r>
              <a:rPr lang="cs-CZ" dirty="0" err="1"/>
              <a:t>Multa</a:t>
            </a:r>
            <a:r>
              <a:rPr lang="cs-CZ" dirty="0"/>
              <a:t> _________ </a:t>
            </a:r>
            <a:r>
              <a:rPr lang="cs-CZ" dirty="0" err="1"/>
              <a:t>intellegī</a:t>
            </a:r>
            <a:r>
              <a:rPr lang="cs-CZ" dirty="0"/>
              <a:t> </a:t>
            </a:r>
            <a:r>
              <a:rPr lang="cs-CZ" dirty="0" err="1"/>
              <a:t>nōn</a:t>
            </a:r>
            <a:r>
              <a:rPr lang="cs-CZ" dirty="0"/>
              <a:t> </a:t>
            </a:r>
            <a:r>
              <a:rPr lang="cs-CZ" dirty="0" err="1"/>
              <a:t>possunt</a:t>
            </a:r>
            <a:r>
              <a:rPr lang="cs-CZ" dirty="0"/>
              <a:t>. </a:t>
            </a:r>
            <a:endParaRPr lang="la-Latn" dirty="0"/>
          </a:p>
          <a:p>
            <a:pPr marL="514350" indent="-514350">
              <a:buFont typeface="+mj-lt"/>
              <a:buAutoNum type="arabicPeriod"/>
            </a:pPr>
            <a:r>
              <a:rPr lang="cs-CZ" dirty="0" err="1"/>
              <a:t>Prīncipēs</a:t>
            </a:r>
            <a:r>
              <a:rPr lang="cs-CZ" dirty="0"/>
              <a:t> omnia __________ </a:t>
            </a:r>
            <a:r>
              <a:rPr lang="cs-CZ" dirty="0" err="1"/>
              <a:t>parābant</a:t>
            </a:r>
            <a:r>
              <a:rPr lang="cs-CZ" dirty="0"/>
              <a:t>. </a:t>
            </a:r>
            <a:endParaRPr lang="la-Latn" dirty="0"/>
          </a:p>
          <a:p>
            <a:pPr marL="514350" indent="-514350">
              <a:buFont typeface="+mj-lt"/>
              <a:buAutoNum type="arabicPeriod"/>
            </a:pPr>
            <a:r>
              <a:rPr lang="cs-CZ" dirty="0" err="1"/>
              <a:t>Medicī</a:t>
            </a:r>
            <a:r>
              <a:rPr lang="cs-CZ" dirty="0"/>
              <a:t> _______ </a:t>
            </a:r>
            <a:r>
              <a:rPr lang="cs-CZ" dirty="0" err="1"/>
              <a:t>aegrōtōs</a:t>
            </a:r>
            <a:r>
              <a:rPr lang="cs-CZ" dirty="0"/>
              <a:t> _______ </a:t>
            </a:r>
            <a:r>
              <a:rPr lang="cs-CZ" dirty="0" err="1"/>
              <a:t>cūrābant</a:t>
            </a:r>
            <a:r>
              <a:rPr lang="cs-CZ" dirty="0"/>
              <a:t>. </a:t>
            </a:r>
            <a:endParaRPr lang="la-Latn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________ </a:t>
            </a:r>
            <a:r>
              <a:rPr lang="cs-CZ" dirty="0" err="1"/>
              <a:t>loquēbātur</a:t>
            </a:r>
            <a:r>
              <a:rPr lang="cs-CZ" dirty="0"/>
              <a:t>, sed </a:t>
            </a:r>
            <a:r>
              <a:rPr lang="cs-CZ" dirty="0" err="1"/>
              <a:t>vērum</a:t>
            </a:r>
            <a:r>
              <a:rPr lang="cs-CZ" dirty="0"/>
              <a:t> </a:t>
            </a:r>
            <a:r>
              <a:rPr lang="cs-CZ" dirty="0" err="1"/>
              <a:t>nōn</a:t>
            </a:r>
            <a:r>
              <a:rPr lang="cs-CZ" dirty="0"/>
              <a:t> </a:t>
            </a:r>
            <a:r>
              <a:rPr lang="cs-CZ" dirty="0" err="1"/>
              <a:t>dīcēbat</a:t>
            </a:r>
            <a:r>
              <a:rPr lang="cs-CZ" dirty="0"/>
              <a:t>.</a:t>
            </a:r>
          </a:p>
        </p:txBody>
      </p:sp>
      <p:sp>
        <p:nvSpPr>
          <p:cNvPr id="38" name="Zástupný obsah 2">
            <a:extLst>
              <a:ext uri="{FF2B5EF4-FFF2-40B4-BE49-F238E27FC236}">
                <a16:creationId xmlns:a16="http://schemas.microsoft.com/office/drawing/2014/main" id="{B9278F1D-94BD-C31C-C82F-40CCB2A0F3BA}"/>
              </a:ext>
            </a:extLst>
          </p:cNvPr>
          <p:cNvSpPr txBox="1">
            <a:spLocks/>
          </p:cNvSpPr>
          <p:nvPr/>
        </p:nvSpPr>
        <p:spPr>
          <a:xfrm>
            <a:off x="9073920" y="1863725"/>
            <a:ext cx="311808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err="1">
                <a:solidFill>
                  <a:schemeClr val="accent6"/>
                </a:solidFill>
              </a:rPr>
              <a:t>fortiter</a:t>
            </a:r>
            <a:endParaRPr lang="la-Latn" dirty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cs-CZ" dirty="0" err="1">
                <a:solidFill>
                  <a:schemeClr val="accent6"/>
                </a:solidFill>
              </a:rPr>
              <a:t>aud</a:t>
            </a:r>
            <a:r>
              <a:rPr lang="la-Latn" dirty="0">
                <a:solidFill>
                  <a:schemeClr val="accent6"/>
                </a:solidFill>
              </a:rPr>
              <a:t>ācter</a:t>
            </a:r>
          </a:p>
          <a:p>
            <a:pPr marL="0" indent="0">
              <a:buNone/>
            </a:pPr>
            <a:r>
              <a:rPr lang="la-Latn" dirty="0">
                <a:solidFill>
                  <a:schemeClr val="accent6"/>
                </a:solidFill>
              </a:rPr>
              <a:t>dīligenter</a:t>
            </a:r>
          </a:p>
          <a:p>
            <a:pPr marL="0" indent="0">
              <a:buNone/>
            </a:pPr>
            <a:r>
              <a:rPr lang="la-Latn" dirty="0">
                <a:solidFill>
                  <a:schemeClr val="accent6"/>
                </a:solidFill>
              </a:rPr>
              <a:t>facile</a:t>
            </a:r>
          </a:p>
          <a:p>
            <a:pPr marL="0" indent="0">
              <a:buNone/>
            </a:pPr>
            <a:r>
              <a:rPr lang="la-Latn" dirty="0">
                <a:solidFill>
                  <a:schemeClr val="accent6"/>
                </a:solidFill>
              </a:rPr>
              <a:t>bene</a:t>
            </a:r>
          </a:p>
          <a:p>
            <a:pPr marL="0" indent="0">
              <a:buNone/>
            </a:pPr>
            <a:r>
              <a:rPr lang="la-Latn" dirty="0">
                <a:solidFill>
                  <a:schemeClr val="accent6"/>
                </a:solidFill>
              </a:rPr>
              <a:t>graviter / nōn facile</a:t>
            </a:r>
          </a:p>
          <a:p>
            <a:pPr marL="0" indent="0">
              <a:buNone/>
            </a:pPr>
            <a:r>
              <a:rPr lang="la-Latn" dirty="0">
                <a:solidFill>
                  <a:schemeClr val="accent6"/>
                </a:solidFill>
              </a:rPr>
              <a:t>pulchrē</a:t>
            </a:r>
            <a:endParaRPr lang="cs-CZ" dirty="0">
              <a:solidFill>
                <a:schemeClr val="accent6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305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AE6311-311B-F414-69FB-AC911F057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a-Latn" cap="small" dirty="0">
                <a:solidFill>
                  <a:schemeClr val="accent2">
                    <a:lumMod val="50000"/>
                  </a:schemeClr>
                </a:solidFill>
              </a:rPr>
              <a:t>Z</a:t>
            </a:r>
            <a:r>
              <a:rPr lang="cs-CZ" cap="small" dirty="0" err="1">
                <a:solidFill>
                  <a:schemeClr val="accent2">
                    <a:lumMod val="50000"/>
                  </a:schemeClr>
                </a:solidFill>
              </a:rPr>
              <a:t>ájmena</a:t>
            </a:r>
            <a:endParaRPr lang="cs-CZ" cap="small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13EC127-FB77-BBC0-B4A8-1AD3BCC96C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356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 descr="Obsah obrázku oblečení, osoba, Lidská tvář, muž&#10;&#10;Obsah vygenerovaný umělou inteligencí může být nesprávný.">
            <a:extLst>
              <a:ext uri="{FF2B5EF4-FFF2-40B4-BE49-F238E27FC236}">
                <a16:creationId xmlns:a16="http://schemas.microsoft.com/office/drawing/2014/main" id="{924BF6FA-DBB4-DAB3-76D4-8A9A6332FF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68" r="39862"/>
          <a:stretch/>
        </p:blipFill>
        <p:spPr>
          <a:xfrm>
            <a:off x="0" y="2362200"/>
            <a:ext cx="3263306" cy="428466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FF5E3B5B-0F0A-F876-7684-5739A0A2A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Osobní zájmena</a:t>
            </a:r>
            <a:br>
              <a:rPr lang="cs-CZ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sz="2800" dirty="0" err="1">
                <a:solidFill>
                  <a:schemeClr val="accent2">
                    <a:lumMod val="50000"/>
                  </a:schemeClr>
                </a:solidFill>
              </a:rPr>
              <a:t>Pronomina</a:t>
            </a:r>
            <a:r>
              <a:rPr lang="cs-CZ" sz="2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2800" dirty="0" err="1">
                <a:solidFill>
                  <a:schemeClr val="accent2">
                    <a:lumMod val="50000"/>
                  </a:schemeClr>
                </a:solidFill>
              </a:rPr>
              <a:t>personalia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74956F5-4369-EB14-4A98-D87D76008FF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accent2">
                    <a:lumMod val="50000"/>
                  </a:schemeClr>
                </a:solidFill>
              </a:rPr>
              <a:t>EGO = JÁ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CFB2BD0-0AB9-C300-E42E-30014590DAB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la-Latn" dirty="0"/>
              <a:t>ego</a:t>
            </a:r>
          </a:p>
          <a:p>
            <a:pPr marL="0" indent="0" algn="ctr">
              <a:buNone/>
            </a:pPr>
            <a:r>
              <a:rPr lang="la-Latn" dirty="0"/>
              <a:t>meī</a:t>
            </a:r>
          </a:p>
          <a:p>
            <a:pPr marL="0" indent="0" algn="ctr">
              <a:buNone/>
            </a:pPr>
            <a:r>
              <a:rPr lang="la-Latn" dirty="0"/>
              <a:t>mihi</a:t>
            </a:r>
          </a:p>
          <a:p>
            <a:pPr marL="0" indent="0" algn="ctr">
              <a:buNone/>
            </a:pPr>
            <a:r>
              <a:rPr lang="la-Latn" dirty="0"/>
              <a:t>mē</a:t>
            </a:r>
          </a:p>
          <a:p>
            <a:pPr marL="0" indent="0" algn="ctr">
              <a:buNone/>
            </a:pPr>
            <a:r>
              <a:rPr lang="la-Latn" dirty="0"/>
              <a:t>-</a:t>
            </a:r>
          </a:p>
          <a:p>
            <a:pPr marL="0" indent="0" algn="ctr">
              <a:buNone/>
            </a:pPr>
            <a:r>
              <a:rPr lang="la-Latn" dirty="0"/>
              <a:t>mē</a:t>
            </a: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16A5C98-D01F-B602-8E74-02D58571E1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accent2">
                    <a:lumMod val="50000"/>
                  </a:schemeClr>
                </a:solidFill>
              </a:rPr>
              <a:t>T</a:t>
            </a:r>
            <a:r>
              <a:rPr lang="la-Latn" sz="3200" dirty="0">
                <a:solidFill>
                  <a:schemeClr val="accent2">
                    <a:lumMod val="50000"/>
                  </a:schemeClr>
                </a:solidFill>
              </a:rPr>
              <a:t>Ū = TY</a:t>
            </a:r>
            <a:endParaRPr lang="cs-CZ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DB78B5D-C6C3-67C0-D07B-499AFA541DB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la-Latn" dirty="0"/>
              <a:t>tū</a:t>
            </a:r>
          </a:p>
          <a:p>
            <a:pPr marL="0" indent="0" algn="ctr">
              <a:buNone/>
            </a:pPr>
            <a:r>
              <a:rPr lang="la-Latn" dirty="0"/>
              <a:t>tuī</a:t>
            </a:r>
          </a:p>
          <a:p>
            <a:pPr marL="0" indent="0" algn="ctr">
              <a:buNone/>
            </a:pPr>
            <a:r>
              <a:rPr lang="la-Latn" dirty="0"/>
              <a:t>tibi</a:t>
            </a:r>
          </a:p>
          <a:p>
            <a:pPr marL="0" indent="0" algn="ctr">
              <a:buNone/>
            </a:pPr>
            <a:r>
              <a:rPr lang="la-Latn" dirty="0"/>
              <a:t>tē</a:t>
            </a:r>
          </a:p>
          <a:p>
            <a:pPr marL="0" indent="0" algn="ctr">
              <a:buNone/>
            </a:pPr>
            <a:r>
              <a:rPr lang="la-Latn" dirty="0"/>
              <a:t>-</a:t>
            </a:r>
          </a:p>
          <a:p>
            <a:pPr marL="0" indent="0" algn="ctr">
              <a:buNone/>
            </a:pPr>
            <a:r>
              <a:rPr lang="la-Latn" dirty="0"/>
              <a:t>tē</a:t>
            </a:r>
            <a:endParaRPr lang="cs-CZ" dirty="0"/>
          </a:p>
        </p:txBody>
      </p:sp>
      <p:sp>
        <p:nvSpPr>
          <p:cNvPr id="7" name="Zástupný obsah 3">
            <a:extLst>
              <a:ext uri="{FF2B5EF4-FFF2-40B4-BE49-F238E27FC236}">
                <a16:creationId xmlns:a16="http://schemas.microsoft.com/office/drawing/2014/main" id="{4AC42619-ABDA-2092-CA06-F7163B02FAF5}"/>
              </a:ext>
            </a:extLst>
          </p:cNvPr>
          <p:cNvSpPr txBox="1">
            <a:spLocks/>
          </p:cNvSpPr>
          <p:nvPr/>
        </p:nvSpPr>
        <p:spPr>
          <a:xfrm>
            <a:off x="3593306" y="2505075"/>
            <a:ext cx="5157787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la-Latn" dirty="0">
                <a:solidFill>
                  <a:schemeClr val="bg1">
                    <a:lumMod val="75000"/>
                  </a:schemeClr>
                </a:solidFill>
              </a:rPr>
              <a:t>nominativ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la-Latn" dirty="0">
                <a:solidFill>
                  <a:schemeClr val="bg1">
                    <a:lumMod val="75000"/>
                  </a:schemeClr>
                </a:solidFill>
              </a:rPr>
              <a:t>genitiv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la-Latn" dirty="0">
                <a:solidFill>
                  <a:schemeClr val="bg1">
                    <a:lumMod val="75000"/>
                  </a:schemeClr>
                </a:solidFill>
              </a:rPr>
              <a:t>dativ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la-Latn" dirty="0">
                <a:solidFill>
                  <a:schemeClr val="bg1">
                    <a:lumMod val="75000"/>
                  </a:schemeClr>
                </a:solidFill>
              </a:rPr>
              <a:t>akuzativ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la-Latn" strike="sngStrike" dirty="0">
                <a:solidFill>
                  <a:schemeClr val="bg1">
                    <a:lumMod val="75000"/>
                  </a:schemeClr>
                </a:solidFill>
              </a:rPr>
              <a:t>vokativ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la-Latn" dirty="0">
                <a:solidFill>
                  <a:schemeClr val="bg1">
                    <a:lumMod val="75000"/>
                  </a:schemeClr>
                </a:solidFill>
              </a:rPr>
              <a:t>ablativ</a:t>
            </a:r>
            <a:endParaRPr lang="cs-CZ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11" name="Obrázek 10" descr="Obsah obrázku text, Lidská tvář, plakát, kreslené&#10;&#10;Obsah vygenerovaný umělou inteligencí může být nesprávný.">
            <a:extLst>
              <a:ext uri="{FF2B5EF4-FFF2-40B4-BE49-F238E27FC236}">
                <a16:creationId xmlns:a16="http://schemas.microsoft.com/office/drawing/2014/main" id="{F622470E-81F0-9896-A8C9-8C711687A2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07" t="7963" r="22407" b="7037"/>
          <a:stretch/>
        </p:blipFill>
        <p:spPr>
          <a:xfrm>
            <a:off x="9401223" y="2331258"/>
            <a:ext cx="2701877" cy="41616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17568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19DE97-9B23-F7B2-4EAE-B97D40F98C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480458-B085-8132-FD3F-568DA2191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Osobní zájmena</a:t>
            </a:r>
            <a:br>
              <a:rPr lang="cs-CZ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sz="2800" dirty="0" err="1">
                <a:solidFill>
                  <a:schemeClr val="accent2">
                    <a:lumMod val="50000"/>
                  </a:schemeClr>
                </a:solidFill>
              </a:rPr>
              <a:t>Pronomina</a:t>
            </a:r>
            <a:r>
              <a:rPr lang="cs-CZ" sz="32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2800" dirty="0" err="1">
                <a:solidFill>
                  <a:schemeClr val="accent2">
                    <a:lumMod val="50000"/>
                  </a:schemeClr>
                </a:solidFill>
              </a:rPr>
              <a:t>personalia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C2198CD-8D59-42C5-4A8B-8B0586E722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la-Latn" sz="3200" dirty="0">
                <a:solidFill>
                  <a:schemeClr val="accent2">
                    <a:lumMod val="50000"/>
                  </a:schemeClr>
                </a:solidFill>
              </a:rPr>
              <a:t>NŌS</a:t>
            </a:r>
            <a:r>
              <a:rPr lang="cs-CZ" sz="3200" dirty="0">
                <a:solidFill>
                  <a:schemeClr val="accent2">
                    <a:lumMod val="50000"/>
                  </a:schemeClr>
                </a:solidFill>
              </a:rPr>
              <a:t> = </a:t>
            </a:r>
            <a:r>
              <a:rPr lang="la-Latn" sz="3200" dirty="0">
                <a:solidFill>
                  <a:schemeClr val="accent2">
                    <a:lumMod val="50000"/>
                  </a:schemeClr>
                </a:solidFill>
              </a:rPr>
              <a:t>MY</a:t>
            </a:r>
            <a:endParaRPr lang="cs-CZ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DD2716D-E6FF-BC41-98EF-7413493314F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la-Latn" dirty="0"/>
              <a:t>nōs</a:t>
            </a:r>
          </a:p>
          <a:p>
            <a:pPr marL="0" indent="0" algn="ctr">
              <a:buNone/>
            </a:pPr>
            <a:r>
              <a:rPr lang="la-Latn" dirty="0"/>
              <a:t>nostrī</a:t>
            </a:r>
          </a:p>
          <a:p>
            <a:pPr marL="0" indent="0" algn="ctr">
              <a:buNone/>
            </a:pPr>
            <a:r>
              <a:rPr lang="la-Latn" dirty="0"/>
              <a:t>nōbīs</a:t>
            </a:r>
          </a:p>
          <a:p>
            <a:pPr marL="0" indent="0" algn="ctr">
              <a:buNone/>
            </a:pPr>
            <a:r>
              <a:rPr lang="la-Latn" dirty="0"/>
              <a:t>nōs</a:t>
            </a:r>
          </a:p>
          <a:p>
            <a:pPr marL="0" indent="0" algn="ctr">
              <a:buNone/>
            </a:pPr>
            <a:r>
              <a:rPr lang="la-Latn" dirty="0"/>
              <a:t>-</a:t>
            </a:r>
          </a:p>
          <a:p>
            <a:pPr marL="0" indent="0" algn="ctr">
              <a:buNone/>
            </a:pPr>
            <a:r>
              <a:rPr lang="la-Latn" dirty="0"/>
              <a:t>nōbīs</a:t>
            </a: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2C4E3EA-B9BE-D1EF-7887-B01EDA2A11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accent2">
                    <a:lumMod val="50000"/>
                  </a:schemeClr>
                </a:solidFill>
              </a:rPr>
              <a:t>V</a:t>
            </a:r>
            <a:r>
              <a:rPr lang="la-Latn" sz="3200" dirty="0">
                <a:solidFill>
                  <a:schemeClr val="accent2">
                    <a:lumMod val="50000"/>
                  </a:schemeClr>
                </a:solidFill>
              </a:rPr>
              <a:t>ŌS = VY</a:t>
            </a:r>
            <a:endParaRPr lang="cs-CZ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1D2C281-771A-CB00-2CF1-25A01FD7D11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la-Latn" dirty="0"/>
              <a:t>v</a:t>
            </a:r>
            <a:r>
              <a:rPr lang="la-Latn" dirty="0">
                <a:solidFill>
                  <a:schemeClr val="accent6"/>
                </a:solidFill>
              </a:rPr>
              <a:t>ōs</a:t>
            </a:r>
          </a:p>
          <a:p>
            <a:pPr marL="0" indent="0" algn="ctr">
              <a:buNone/>
            </a:pPr>
            <a:r>
              <a:rPr lang="la-Latn" dirty="0"/>
              <a:t>ve</a:t>
            </a:r>
            <a:r>
              <a:rPr lang="la-Latn" dirty="0">
                <a:solidFill>
                  <a:schemeClr val="accent6"/>
                </a:solidFill>
              </a:rPr>
              <a:t>strī</a:t>
            </a:r>
          </a:p>
          <a:p>
            <a:pPr marL="0" indent="0" algn="ctr">
              <a:buNone/>
            </a:pPr>
            <a:r>
              <a:rPr lang="la-Latn" dirty="0"/>
              <a:t>v</a:t>
            </a:r>
            <a:r>
              <a:rPr lang="la-Latn" dirty="0">
                <a:solidFill>
                  <a:schemeClr val="accent6"/>
                </a:solidFill>
              </a:rPr>
              <a:t>ōbīs</a:t>
            </a:r>
          </a:p>
          <a:p>
            <a:pPr marL="0" indent="0" algn="ctr">
              <a:buNone/>
            </a:pPr>
            <a:r>
              <a:rPr lang="la-Latn" dirty="0"/>
              <a:t>v</a:t>
            </a:r>
            <a:r>
              <a:rPr lang="la-Latn" dirty="0">
                <a:solidFill>
                  <a:schemeClr val="accent6"/>
                </a:solidFill>
              </a:rPr>
              <a:t>ōs</a:t>
            </a:r>
          </a:p>
          <a:p>
            <a:pPr marL="0" indent="0" algn="ctr">
              <a:buNone/>
            </a:pPr>
            <a:r>
              <a:rPr lang="la-Latn" dirty="0"/>
              <a:t>-</a:t>
            </a:r>
          </a:p>
          <a:p>
            <a:pPr marL="0" indent="0" algn="ctr">
              <a:buNone/>
            </a:pPr>
            <a:r>
              <a:rPr lang="la-Latn" dirty="0"/>
              <a:t>v</a:t>
            </a:r>
            <a:r>
              <a:rPr lang="la-Latn" dirty="0">
                <a:solidFill>
                  <a:schemeClr val="accent6"/>
                </a:solidFill>
              </a:rPr>
              <a:t>ōbīs</a:t>
            </a:r>
            <a:endParaRPr lang="cs-CZ" dirty="0">
              <a:solidFill>
                <a:schemeClr val="accent6"/>
              </a:solidFill>
            </a:endParaRPr>
          </a:p>
        </p:txBody>
      </p:sp>
      <p:sp>
        <p:nvSpPr>
          <p:cNvPr id="7" name="Zástupný obsah 3">
            <a:extLst>
              <a:ext uri="{FF2B5EF4-FFF2-40B4-BE49-F238E27FC236}">
                <a16:creationId xmlns:a16="http://schemas.microsoft.com/office/drawing/2014/main" id="{EED3BD10-44FD-DBC8-9850-A4749DBEBF6D}"/>
              </a:ext>
            </a:extLst>
          </p:cNvPr>
          <p:cNvSpPr txBox="1">
            <a:spLocks/>
          </p:cNvSpPr>
          <p:nvPr/>
        </p:nvSpPr>
        <p:spPr>
          <a:xfrm>
            <a:off x="3593306" y="2505075"/>
            <a:ext cx="5157787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la-Latn" dirty="0">
                <a:solidFill>
                  <a:schemeClr val="bg1">
                    <a:lumMod val="75000"/>
                  </a:schemeClr>
                </a:solidFill>
              </a:rPr>
              <a:t>nominativ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la-Latn" dirty="0">
                <a:solidFill>
                  <a:schemeClr val="bg1">
                    <a:lumMod val="75000"/>
                  </a:schemeClr>
                </a:solidFill>
              </a:rPr>
              <a:t>genitiv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la-Latn" dirty="0">
                <a:solidFill>
                  <a:schemeClr val="bg1">
                    <a:lumMod val="75000"/>
                  </a:schemeClr>
                </a:solidFill>
              </a:rPr>
              <a:t>dativ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la-Latn" dirty="0">
                <a:solidFill>
                  <a:schemeClr val="bg1">
                    <a:lumMod val="75000"/>
                  </a:schemeClr>
                </a:solidFill>
              </a:rPr>
              <a:t>akuzativ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la-Latn" strike="sngStrike" dirty="0">
                <a:solidFill>
                  <a:schemeClr val="bg1">
                    <a:lumMod val="75000"/>
                  </a:schemeClr>
                </a:solidFill>
              </a:rPr>
              <a:t>vokativ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la-Latn" dirty="0">
                <a:solidFill>
                  <a:schemeClr val="bg1">
                    <a:lumMod val="75000"/>
                  </a:schemeClr>
                </a:solidFill>
              </a:rPr>
              <a:t>ablativ</a:t>
            </a:r>
            <a:endParaRPr lang="cs-CZ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8D54BE5-210A-1C77-F27A-1C4489A6D311}"/>
              </a:ext>
            </a:extLst>
          </p:cNvPr>
          <p:cNvSpPr txBox="1"/>
          <p:nvPr/>
        </p:nvSpPr>
        <p:spPr>
          <a:xfrm>
            <a:off x="2733675" y="5866497"/>
            <a:ext cx="6527800" cy="646331"/>
          </a:xfrm>
          <a:prstGeom prst="rect">
            <a:avLst/>
          </a:prstGeom>
          <a:solidFill>
            <a:srgbClr val="FFFFFF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la-Latn" b="1" dirty="0">
                <a:solidFill>
                  <a:srgbClr val="C00000"/>
                </a:solidFill>
              </a:rPr>
              <a:t>GENITIV PARTITIVN</a:t>
            </a:r>
            <a:r>
              <a:rPr lang="cs-CZ" b="1" dirty="0">
                <a:solidFill>
                  <a:srgbClr val="C00000"/>
                </a:solidFill>
              </a:rPr>
              <a:t>Í</a:t>
            </a:r>
            <a:r>
              <a:rPr lang="cs-CZ" dirty="0"/>
              <a:t> = část z většího celku:</a:t>
            </a:r>
          </a:p>
          <a:p>
            <a:r>
              <a:rPr lang="cs-CZ" dirty="0" err="1"/>
              <a:t>omn</a:t>
            </a:r>
            <a:r>
              <a:rPr lang="la-Latn" dirty="0"/>
              <a:t>ēs (ūnus; nemō...)           </a:t>
            </a:r>
            <a:r>
              <a:rPr lang="la-Latn" dirty="0">
                <a:solidFill>
                  <a:schemeClr val="accent6"/>
                </a:solidFill>
              </a:rPr>
              <a:t>vestrum</a:t>
            </a:r>
            <a:r>
              <a:rPr lang="la-Latn" dirty="0"/>
              <a:t> / </a:t>
            </a:r>
            <a:r>
              <a:rPr lang="la-Latn" dirty="0">
                <a:solidFill>
                  <a:schemeClr val="accent6"/>
                </a:solidFill>
              </a:rPr>
              <a:t>nostrum</a:t>
            </a:r>
            <a:endParaRPr lang="cs-CZ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833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28BCCD-CC81-163D-D9F7-BE8077D84B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CD30ED-EFCA-373E-4FA8-573EB74EB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Osobní zájmena</a:t>
            </a:r>
            <a:br>
              <a:rPr lang="cs-CZ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sz="2800" dirty="0" err="1">
                <a:solidFill>
                  <a:schemeClr val="accent2">
                    <a:lumMod val="50000"/>
                  </a:schemeClr>
                </a:solidFill>
              </a:rPr>
              <a:t>Pronomina</a:t>
            </a:r>
            <a:r>
              <a:rPr lang="cs-CZ" sz="2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2800" dirty="0" err="1">
                <a:solidFill>
                  <a:schemeClr val="accent2">
                    <a:lumMod val="50000"/>
                  </a:schemeClr>
                </a:solidFill>
              </a:rPr>
              <a:t>personalia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3AF1044-87C4-E91B-D6D1-894AD9208D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20255" y="1681163"/>
            <a:ext cx="5354639" cy="823912"/>
          </a:xfrm>
        </p:spPr>
        <p:txBody>
          <a:bodyPr>
            <a:normAutofit fontScale="92500"/>
          </a:bodyPr>
          <a:lstStyle/>
          <a:p>
            <a:pPr algn="ctr"/>
            <a:r>
              <a:rPr lang="la-Latn" sz="3200" dirty="0">
                <a:solidFill>
                  <a:schemeClr val="accent2">
                    <a:lumMod val="50000"/>
                  </a:schemeClr>
                </a:solidFill>
              </a:rPr>
              <a:t>SĒ</a:t>
            </a:r>
            <a:r>
              <a:rPr lang="cs-CZ" sz="3200" dirty="0">
                <a:solidFill>
                  <a:schemeClr val="accent2">
                    <a:lumMod val="50000"/>
                  </a:schemeClr>
                </a:solidFill>
              </a:rPr>
              <a:t> = </a:t>
            </a:r>
            <a:r>
              <a:rPr lang="la-Latn" sz="3200" dirty="0">
                <a:solidFill>
                  <a:schemeClr val="accent2">
                    <a:lumMod val="50000"/>
                  </a:schemeClr>
                </a:solidFill>
              </a:rPr>
              <a:t>zvratn</a:t>
            </a:r>
            <a:r>
              <a:rPr lang="cs-CZ" sz="3200" dirty="0">
                <a:solidFill>
                  <a:schemeClr val="accent2">
                    <a:lumMod val="50000"/>
                  </a:schemeClr>
                </a:solidFill>
              </a:rPr>
              <a:t>é zájmeno 3. osoby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7E8F515-291C-4A9B-33D7-0F9B69BBE8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17107" y="2505074"/>
            <a:ext cx="5157787" cy="3684588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/>
              <a:t>-</a:t>
            </a:r>
            <a:endParaRPr lang="la-Latn" dirty="0"/>
          </a:p>
          <a:p>
            <a:pPr marL="0" indent="0" algn="ctr">
              <a:buNone/>
            </a:pPr>
            <a:r>
              <a:rPr lang="cs-CZ" dirty="0" err="1"/>
              <a:t>su</a:t>
            </a:r>
            <a:r>
              <a:rPr lang="la-Latn" dirty="0"/>
              <a:t>ī</a:t>
            </a:r>
          </a:p>
          <a:p>
            <a:pPr marL="0" indent="0" algn="ctr">
              <a:buNone/>
            </a:pPr>
            <a:r>
              <a:rPr lang="cs-CZ" dirty="0" err="1"/>
              <a:t>sibi</a:t>
            </a:r>
            <a:endParaRPr lang="la-Latn" dirty="0"/>
          </a:p>
          <a:p>
            <a:pPr marL="0" indent="0" algn="ctr">
              <a:buNone/>
            </a:pPr>
            <a:r>
              <a:rPr lang="cs-CZ" dirty="0"/>
              <a:t>s</a:t>
            </a:r>
            <a:r>
              <a:rPr lang="la-Latn" dirty="0"/>
              <a:t>ē</a:t>
            </a:r>
          </a:p>
          <a:p>
            <a:pPr marL="0" indent="0" algn="ctr">
              <a:buNone/>
            </a:pPr>
            <a:r>
              <a:rPr lang="la-Latn" dirty="0"/>
              <a:t>-</a:t>
            </a:r>
          </a:p>
          <a:p>
            <a:pPr marL="0" indent="0" algn="ctr">
              <a:buNone/>
            </a:pPr>
            <a:r>
              <a:rPr lang="la-Latn" dirty="0"/>
              <a:t>sē</a:t>
            </a:r>
            <a:endParaRPr lang="cs-CZ" dirty="0"/>
          </a:p>
        </p:txBody>
      </p:sp>
      <p:sp>
        <p:nvSpPr>
          <p:cNvPr id="7" name="Zástupný obsah 3">
            <a:extLst>
              <a:ext uri="{FF2B5EF4-FFF2-40B4-BE49-F238E27FC236}">
                <a16:creationId xmlns:a16="http://schemas.microsoft.com/office/drawing/2014/main" id="{0915A5E9-C3FB-828E-9C18-09908AAD09BA}"/>
              </a:ext>
            </a:extLst>
          </p:cNvPr>
          <p:cNvSpPr txBox="1">
            <a:spLocks/>
          </p:cNvSpPr>
          <p:nvPr/>
        </p:nvSpPr>
        <p:spPr>
          <a:xfrm>
            <a:off x="741361" y="2508247"/>
            <a:ext cx="5157787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la-Latn" dirty="0">
                <a:solidFill>
                  <a:schemeClr val="bg1">
                    <a:lumMod val="75000"/>
                  </a:schemeClr>
                </a:solidFill>
              </a:rPr>
              <a:t>nominativ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la-Latn" dirty="0">
                <a:solidFill>
                  <a:schemeClr val="bg1">
                    <a:lumMod val="75000"/>
                  </a:schemeClr>
                </a:solidFill>
              </a:rPr>
              <a:t>genitiv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la-Latn" dirty="0">
                <a:solidFill>
                  <a:schemeClr val="bg1">
                    <a:lumMod val="75000"/>
                  </a:schemeClr>
                </a:solidFill>
              </a:rPr>
              <a:t>dativ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la-Latn" dirty="0">
                <a:solidFill>
                  <a:schemeClr val="bg1">
                    <a:lumMod val="75000"/>
                  </a:schemeClr>
                </a:solidFill>
              </a:rPr>
              <a:t>akuzativ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la-Latn" strike="sngStrike" dirty="0">
                <a:solidFill>
                  <a:schemeClr val="bg1">
                    <a:lumMod val="75000"/>
                  </a:schemeClr>
                </a:solidFill>
              </a:rPr>
              <a:t>vokativ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la-Latn" dirty="0">
                <a:solidFill>
                  <a:schemeClr val="bg1">
                    <a:lumMod val="75000"/>
                  </a:schemeClr>
                </a:solidFill>
              </a:rPr>
              <a:t>ablativ</a:t>
            </a:r>
            <a:endParaRPr lang="cs-CZ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BCBCD7A3-27A3-7939-F966-C0D1A2926FE9}"/>
              </a:ext>
            </a:extLst>
          </p:cNvPr>
          <p:cNvSpPr txBox="1"/>
          <p:nvPr/>
        </p:nvSpPr>
        <p:spPr>
          <a:xfrm>
            <a:off x="1949450" y="5577980"/>
            <a:ext cx="82931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la-Latn" dirty="0"/>
              <a:t>použ</a:t>
            </a:r>
            <a:r>
              <a:rPr lang="cs-CZ" dirty="0" err="1"/>
              <a:t>íváme</a:t>
            </a:r>
            <a:r>
              <a:rPr lang="cs-CZ" dirty="0"/>
              <a:t> je pro jednotné i množné číslo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odkazuje na podmět ve třetí osobě (v češtině: otec se praštil kladivem; nalejme si čistého vína; nenecháme sebou manipulovat)</a:t>
            </a:r>
          </a:p>
        </p:txBody>
      </p:sp>
    </p:spTree>
    <p:extLst>
      <p:ext uri="{BB962C8B-B14F-4D97-AF65-F5344CB8AC3E}">
        <p14:creationId xmlns:p14="http://schemas.microsoft.com/office/powerpoint/2010/main" val="519483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F7C520-7495-7C7D-C96A-A27CBCCEE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small" dirty="0" err="1">
                <a:solidFill>
                  <a:schemeClr val="accent2">
                    <a:lumMod val="50000"/>
                  </a:schemeClr>
                </a:solidFill>
              </a:rPr>
              <a:t>cv</a:t>
            </a:r>
            <a:r>
              <a:rPr lang="cs-CZ" cap="small" dirty="0">
                <a:solidFill>
                  <a:schemeClr val="accent2">
                    <a:lumMod val="50000"/>
                  </a:schemeClr>
                </a:solidFill>
              </a:rPr>
              <a:t>. 4 – Doplňte vhodné tvary zájmen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AD3490-5224-05B7-358C-2646E8078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9700"/>
            <a:ext cx="10515600" cy="52959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err="1"/>
              <a:t>Valdē</a:t>
            </a:r>
            <a:r>
              <a:rPr lang="cs-CZ" dirty="0"/>
              <a:t> (</a:t>
            </a:r>
            <a:r>
              <a:rPr lang="cs-CZ" dirty="0" err="1"/>
              <a:t>tū</a:t>
            </a:r>
            <a:r>
              <a:rPr lang="cs-CZ" dirty="0"/>
              <a:t>) _____ </a:t>
            </a:r>
            <a:r>
              <a:rPr lang="cs-CZ" dirty="0" err="1"/>
              <a:t>ōrābam</a:t>
            </a:r>
            <a:r>
              <a:rPr lang="cs-CZ" dirty="0"/>
              <a:t>: „</a:t>
            </a:r>
            <a:r>
              <a:rPr lang="cs-CZ" dirty="0" err="1"/>
              <a:t>Ignōsce</a:t>
            </a:r>
            <a:r>
              <a:rPr lang="cs-CZ" dirty="0"/>
              <a:t> (ego) ______.“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(</a:t>
            </a:r>
            <a:r>
              <a:rPr lang="cs-CZ" dirty="0" err="1"/>
              <a:t>cum</a:t>
            </a:r>
            <a:r>
              <a:rPr lang="cs-CZ" dirty="0"/>
              <a:t> – </a:t>
            </a:r>
            <a:r>
              <a:rPr lang="cs-CZ" dirty="0" err="1"/>
              <a:t>vōs</a:t>
            </a:r>
            <a:r>
              <a:rPr lang="cs-CZ" dirty="0"/>
              <a:t>) ________ </a:t>
            </a:r>
            <a:r>
              <a:rPr lang="cs-CZ" dirty="0" err="1"/>
              <a:t>loquī</a:t>
            </a:r>
            <a:r>
              <a:rPr lang="cs-CZ" dirty="0"/>
              <a:t> </a:t>
            </a:r>
            <a:r>
              <a:rPr lang="cs-CZ" dirty="0" err="1"/>
              <a:t>cupiō</a:t>
            </a:r>
            <a:r>
              <a:rPr lang="cs-CZ" dirty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/>
              <a:t>Prīnceps</a:t>
            </a:r>
            <a:r>
              <a:rPr lang="cs-CZ" dirty="0"/>
              <a:t> malus </a:t>
            </a:r>
            <a:r>
              <a:rPr lang="cs-CZ" dirty="0" err="1"/>
              <a:t>prōdest</a:t>
            </a:r>
            <a:r>
              <a:rPr lang="cs-CZ" dirty="0"/>
              <a:t> (</a:t>
            </a:r>
            <a:r>
              <a:rPr lang="cs-CZ" dirty="0" err="1"/>
              <a:t>sē</a:t>
            </a:r>
            <a:r>
              <a:rPr lang="cs-CZ" dirty="0"/>
              <a:t>) _______, </a:t>
            </a:r>
            <a:r>
              <a:rPr lang="cs-CZ" dirty="0" err="1"/>
              <a:t>nōn</a:t>
            </a:r>
            <a:r>
              <a:rPr lang="cs-CZ" dirty="0"/>
              <a:t> </a:t>
            </a:r>
            <a:r>
              <a:rPr lang="cs-CZ" dirty="0" err="1"/>
              <a:t>cīvibus</a:t>
            </a:r>
            <a:r>
              <a:rPr lang="cs-CZ" dirty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/>
              <a:t>Magnās</a:t>
            </a:r>
            <a:r>
              <a:rPr lang="cs-CZ" dirty="0"/>
              <a:t> </a:t>
            </a:r>
            <a:r>
              <a:rPr lang="cs-CZ" dirty="0" err="1"/>
              <a:t>contrōversiās</a:t>
            </a:r>
            <a:r>
              <a:rPr lang="cs-CZ" dirty="0"/>
              <a:t> inter (</a:t>
            </a:r>
            <a:r>
              <a:rPr lang="cs-CZ" dirty="0" err="1"/>
              <a:t>sē</a:t>
            </a:r>
            <a:r>
              <a:rPr lang="cs-CZ" dirty="0"/>
              <a:t>)____ </a:t>
            </a:r>
            <a:r>
              <a:rPr lang="cs-CZ" dirty="0" err="1"/>
              <a:t>saepe</a:t>
            </a:r>
            <a:r>
              <a:rPr lang="cs-CZ" dirty="0"/>
              <a:t> </a:t>
            </a:r>
            <a:r>
              <a:rPr lang="cs-CZ" dirty="0" err="1"/>
              <a:t>habēbant</a:t>
            </a:r>
            <a:r>
              <a:rPr lang="cs-CZ" dirty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/>
              <a:t>Cottīdiē</a:t>
            </a:r>
            <a:r>
              <a:rPr lang="cs-CZ" dirty="0"/>
              <a:t> (ego) ________ </a:t>
            </a:r>
            <a:r>
              <a:rPr lang="cs-CZ" dirty="0" err="1"/>
              <a:t>aquā</a:t>
            </a:r>
            <a:r>
              <a:rPr lang="cs-CZ" dirty="0"/>
              <a:t> </a:t>
            </a:r>
            <a:r>
              <a:rPr lang="cs-CZ" dirty="0" err="1"/>
              <a:t>lavō</a:t>
            </a:r>
            <a:r>
              <a:rPr lang="cs-CZ" dirty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/>
              <a:t>Magnīs</a:t>
            </a:r>
            <a:r>
              <a:rPr lang="cs-CZ" dirty="0"/>
              <a:t> </a:t>
            </a:r>
            <a:r>
              <a:rPr lang="cs-CZ" dirty="0" err="1"/>
              <a:t>dōnīs</a:t>
            </a:r>
            <a:r>
              <a:rPr lang="cs-CZ" dirty="0"/>
              <a:t> (</a:t>
            </a:r>
            <a:r>
              <a:rPr lang="cs-CZ" dirty="0" err="1"/>
              <a:t>nōs</a:t>
            </a:r>
            <a:r>
              <a:rPr lang="cs-CZ" dirty="0"/>
              <a:t>) ____________ </a:t>
            </a:r>
            <a:r>
              <a:rPr lang="cs-CZ" dirty="0" err="1"/>
              <a:t>nōn</a:t>
            </a:r>
            <a:r>
              <a:rPr lang="cs-CZ" dirty="0"/>
              <a:t> </a:t>
            </a:r>
            <a:r>
              <a:rPr lang="cs-CZ" dirty="0" err="1"/>
              <a:t>dēlectābit</a:t>
            </a:r>
            <a:r>
              <a:rPr lang="cs-CZ" dirty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/>
              <a:t>Fīlius</a:t>
            </a:r>
            <a:r>
              <a:rPr lang="cs-CZ" dirty="0"/>
              <a:t> </a:t>
            </a:r>
            <a:r>
              <a:rPr lang="cs-CZ" dirty="0" err="1"/>
              <a:t>tuus</a:t>
            </a:r>
            <a:r>
              <a:rPr lang="cs-CZ" dirty="0"/>
              <a:t> </a:t>
            </a:r>
            <a:r>
              <a:rPr lang="cs-CZ" dirty="0" err="1"/>
              <a:t>similis</a:t>
            </a:r>
            <a:r>
              <a:rPr lang="cs-CZ" dirty="0"/>
              <a:t> (</a:t>
            </a:r>
            <a:r>
              <a:rPr lang="cs-CZ" dirty="0" err="1"/>
              <a:t>tū</a:t>
            </a:r>
            <a:r>
              <a:rPr lang="cs-CZ" dirty="0"/>
              <a:t>) ______ </a:t>
            </a:r>
            <a:r>
              <a:rPr lang="cs-CZ" dirty="0" err="1"/>
              <a:t>est</a:t>
            </a:r>
            <a:r>
              <a:rPr lang="cs-CZ" dirty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/>
              <a:t>Difficile</a:t>
            </a:r>
            <a:r>
              <a:rPr lang="cs-CZ" dirty="0"/>
              <a:t> </a:t>
            </a:r>
            <a:r>
              <a:rPr lang="cs-CZ" dirty="0" err="1"/>
              <a:t>est</a:t>
            </a:r>
            <a:r>
              <a:rPr lang="cs-CZ" dirty="0"/>
              <a:t> (</a:t>
            </a:r>
            <a:r>
              <a:rPr lang="cs-CZ" dirty="0" err="1"/>
              <a:t>sē</a:t>
            </a:r>
            <a:r>
              <a:rPr lang="cs-CZ" dirty="0"/>
              <a:t>)_________ </a:t>
            </a:r>
            <a:r>
              <a:rPr lang="cs-CZ" dirty="0" err="1"/>
              <a:t>ignōscere</a:t>
            </a:r>
            <a:r>
              <a:rPr lang="cs-CZ" dirty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/>
              <a:t>Auctōritātem</a:t>
            </a:r>
            <a:r>
              <a:rPr lang="cs-CZ" dirty="0"/>
              <a:t> omnium (</a:t>
            </a:r>
            <a:r>
              <a:rPr lang="cs-CZ" dirty="0" err="1"/>
              <a:t>nōs</a:t>
            </a:r>
            <a:r>
              <a:rPr lang="cs-CZ" dirty="0"/>
              <a:t>) _________ </a:t>
            </a:r>
            <a:r>
              <a:rPr lang="cs-CZ" dirty="0" err="1"/>
              <a:t>neglegunt</a:t>
            </a:r>
            <a:r>
              <a:rPr lang="cs-CZ" dirty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Bene </a:t>
            </a:r>
            <a:r>
              <a:rPr lang="cs-CZ" dirty="0" err="1"/>
              <a:t>dē</a:t>
            </a:r>
            <a:r>
              <a:rPr lang="cs-CZ" dirty="0"/>
              <a:t> (</a:t>
            </a:r>
            <a:r>
              <a:rPr lang="cs-CZ" dirty="0" err="1"/>
              <a:t>nōs</a:t>
            </a:r>
            <a:r>
              <a:rPr lang="cs-CZ" dirty="0"/>
              <a:t>) _________ </a:t>
            </a:r>
            <a:r>
              <a:rPr lang="cs-CZ" dirty="0" err="1"/>
              <a:t>merēbitur</a:t>
            </a:r>
            <a:r>
              <a:rPr lang="cs-CZ" dirty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/>
              <a:t>Parentēs</a:t>
            </a:r>
            <a:r>
              <a:rPr lang="cs-CZ" dirty="0"/>
              <a:t> (</a:t>
            </a:r>
            <a:r>
              <a:rPr lang="cs-CZ" dirty="0" err="1"/>
              <a:t>vōs</a:t>
            </a:r>
            <a:r>
              <a:rPr lang="cs-CZ" dirty="0"/>
              <a:t>) ____________ </a:t>
            </a:r>
            <a:r>
              <a:rPr lang="cs-CZ" dirty="0" err="1"/>
              <a:t>quaerēbant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90179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5B8EFF08-DE0E-CA33-8928-C579EEAA1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Osobní zájmena + CUM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0EDE4A59-34FF-0B32-F085-672FC05A5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případě, že osobní zájmeno spojujeme s předložkou </a:t>
            </a:r>
            <a:r>
              <a:rPr lang="cs-CZ" i="1" dirty="0" err="1"/>
              <a:t>cum</a:t>
            </a:r>
            <a:r>
              <a:rPr lang="cs-CZ" dirty="0"/>
              <a:t> („s“), stává se z předložky záložka (podobně jako </a:t>
            </a:r>
            <a:r>
              <a:rPr lang="cs-CZ" i="1" dirty="0"/>
              <a:t>–</a:t>
            </a:r>
            <a:r>
              <a:rPr lang="cs-CZ" i="1" dirty="0" err="1"/>
              <a:t>que</a:t>
            </a:r>
            <a:r>
              <a:rPr lang="cs-CZ" dirty="0"/>
              <a:t> = „a“)</a:t>
            </a:r>
            <a:r>
              <a:rPr lang="la-Latn" dirty="0"/>
              <a:t>:</a:t>
            </a:r>
            <a:endParaRPr lang="cs-CZ" dirty="0"/>
          </a:p>
          <a:p>
            <a:pPr marL="0" indent="0">
              <a:buNone/>
            </a:pPr>
            <a:r>
              <a:rPr lang="la-Latn" dirty="0"/>
              <a:t>cum + </a:t>
            </a:r>
            <a:r>
              <a:rPr lang="cs-CZ" dirty="0"/>
              <a:t>eg</a:t>
            </a:r>
            <a:r>
              <a:rPr lang="la-Latn" dirty="0"/>
              <a:t>ō</a:t>
            </a:r>
          </a:p>
          <a:p>
            <a:pPr marL="0" indent="0">
              <a:buNone/>
            </a:pPr>
            <a:r>
              <a:rPr lang="la-Latn" dirty="0"/>
              <a:t>cum + tū</a:t>
            </a:r>
          </a:p>
          <a:p>
            <a:pPr marL="0" indent="0">
              <a:buNone/>
            </a:pPr>
            <a:r>
              <a:rPr lang="la-Latn" dirty="0"/>
              <a:t>cum + nōs</a:t>
            </a:r>
          </a:p>
          <a:p>
            <a:pPr marL="0" indent="0">
              <a:buNone/>
            </a:pPr>
            <a:r>
              <a:rPr lang="la-Latn" dirty="0"/>
              <a:t>cum + vōs</a:t>
            </a:r>
          </a:p>
          <a:p>
            <a:pPr marL="0" indent="0">
              <a:buNone/>
            </a:pPr>
            <a:r>
              <a:rPr lang="la-Latn" dirty="0"/>
              <a:t>cum + sē</a:t>
            </a:r>
          </a:p>
          <a:p>
            <a:pPr marL="0" indent="0">
              <a:buNone/>
            </a:pPr>
            <a:endParaRPr lang="la-Latn" dirty="0"/>
          </a:p>
          <a:p>
            <a:endParaRPr lang="cs-CZ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F91E348B-3E17-7626-E86E-4CDC1E9AA8D4}"/>
              </a:ext>
            </a:extLst>
          </p:cNvPr>
          <p:cNvSpPr txBox="1"/>
          <p:nvPr/>
        </p:nvSpPr>
        <p:spPr>
          <a:xfrm>
            <a:off x="2870199" y="2679700"/>
            <a:ext cx="187080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la-Latn" sz="2800" dirty="0">
                <a:solidFill>
                  <a:schemeClr val="accent6"/>
                </a:solidFill>
              </a:rPr>
              <a:t>mēcum</a:t>
            </a:r>
          </a:p>
          <a:p>
            <a:pPr>
              <a:spcBef>
                <a:spcPts val="600"/>
              </a:spcBef>
            </a:pPr>
            <a:r>
              <a:rPr lang="la-Latn" sz="2800" dirty="0">
                <a:solidFill>
                  <a:schemeClr val="accent6"/>
                </a:solidFill>
              </a:rPr>
              <a:t>tēcum</a:t>
            </a:r>
          </a:p>
          <a:p>
            <a:pPr>
              <a:spcBef>
                <a:spcPts val="600"/>
              </a:spcBef>
            </a:pPr>
            <a:r>
              <a:rPr lang="la-Latn" sz="2800" dirty="0">
                <a:solidFill>
                  <a:schemeClr val="accent6"/>
                </a:solidFill>
              </a:rPr>
              <a:t>nōbiscum</a:t>
            </a:r>
          </a:p>
          <a:p>
            <a:pPr>
              <a:spcBef>
                <a:spcPts val="600"/>
              </a:spcBef>
            </a:pPr>
            <a:r>
              <a:rPr lang="la-Latn" sz="2800" dirty="0">
                <a:solidFill>
                  <a:schemeClr val="accent6"/>
                </a:solidFill>
              </a:rPr>
              <a:t>vōbiscum</a:t>
            </a:r>
          </a:p>
          <a:p>
            <a:pPr>
              <a:spcBef>
                <a:spcPts val="600"/>
              </a:spcBef>
            </a:pPr>
            <a:r>
              <a:rPr lang="la-Latn" sz="2800" dirty="0">
                <a:solidFill>
                  <a:schemeClr val="accent6"/>
                </a:solidFill>
              </a:rPr>
              <a:t>sēcum</a:t>
            </a:r>
            <a:endParaRPr lang="cs-CZ" sz="2800" dirty="0">
              <a:solidFill>
                <a:schemeClr val="accent6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EDB3F47C-5244-6D05-B83B-572B28962F5A}"/>
              </a:ext>
            </a:extLst>
          </p:cNvPr>
          <p:cNvSpPr txBox="1"/>
          <p:nvPr/>
        </p:nvSpPr>
        <p:spPr>
          <a:xfrm>
            <a:off x="4699000" y="2679700"/>
            <a:ext cx="73533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la-Latn" sz="2800" i="1" dirty="0">
                <a:solidFill>
                  <a:schemeClr val="accent2">
                    <a:lumMod val="50000"/>
                  </a:schemeClr>
                </a:solidFill>
              </a:rPr>
              <a:t>Puella mēcum saltat.</a:t>
            </a:r>
          </a:p>
          <a:p>
            <a:pPr>
              <a:spcBef>
                <a:spcPts val="600"/>
              </a:spcBef>
            </a:pPr>
            <a:r>
              <a:rPr lang="la-Latn" sz="2800" i="1" dirty="0">
                <a:solidFill>
                  <a:schemeClr val="accent2">
                    <a:lumMod val="50000"/>
                  </a:schemeClr>
                </a:solidFill>
              </a:rPr>
              <a:t>Brevī tempore tēcum loquēbor.</a:t>
            </a:r>
          </a:p>
          <a:p>
            <a:pPr>
              <a:spcBef>
                <a:spcPts val="600"/>
              </a:spcBef>
            </a:pPr>
            <a:r>
              <a:rPr lang="la-Latn" sz="2800" i="1" dirty="0">
                <a:solidFill>
                  <a:schemeClr val="accent2">
                    <a:lumMod val="50000"/>
                  </a:schemeClr>
                </a:solidFill>
              </a:rPr>
              <a:t>Cantāte nōbiscum!</a:t>
            </a:r>
          </a:p>
          <a:p>
            <a:pPr>
              <a:spcBef>
                <a:spcPts val="600"/>
              </a:spcBef>
            </a:pPr>
            <a:r>
              <a:rPr lang="la-Latn" sz="2800" i="1" dirty="0">
                <a:solidFill>
                  <a:schemeClr val="accent2">
                    <a:lumMod val="50000"/>
                  </a:schemeClr>
                </a:solidFill>
              </a:rPr>
              <a:t>Pāx vōbiscum.</a:t>
            </a:r>
          </a:p>
          <a:p>
            <a:pPr>
              <a:spcBef>
                <a:spcPts val="600"/>
              </a:spcBef>
            </a:pPr>
            <a:r>
              <a:rPr lang="la-Latn" sz="2800" i="1" dirty="0">
                <a:solidFill>
                  <a:schemeClr val="accent2">
                    <a:lumMod val="50000"/>
                  </a:schemeClr>
                </a:solidFill>
              </a:rPr>
              <a:t>Eremita sēcum semper bibliam sacram portat.</a:t>
            </a:r>
            <a:endParaRPr lang="cs-CZ" sz="2800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304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D3EC2B-3FDB-47AD-0BB3-EC67648FE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a-Latn" dirty="0">
                <a:solidFill>
                  <a:schemeClr val="accent2">
                    <a:lumMod val="50000"/>
                  </a:schemeClr>
                </a:solidFill>
              </a:rPr>
              <a:t>Ukazovac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í zájmena</a:t>
            </a:r>
            <a:br>
              <a:rPr lang="cs-CZ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sz="2400" dirty="0" err="1">
                <a:solidFill>
                  <a:schemeClr val="accent2">
                    <a:lumMod val="50000"/>
                  </a:schemeClr>
                </a:solidFill>
              </a:rPr>
              <a:t>Pronomina</a:t>
            </a:r>
            <a:r>
              <a:rPr lang="cs-CZ" sz="2400" dirty="0">
                <a:solidFill>
                  <a:schemeClr val="accent2">
                    <a:lumMod val="50000"/>
                  </a:schemeClr>
                </a:solidFill>
              </a:rPr>
              <a:t> demonstrativa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E4C998C-3490-2907-C6E4-D5C5ADEB39E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la-Latn" b="0" dirty="0"/>
              <a:t>jednotn</a:t>
            </a:r>
            <a:r>
              <a:rPr lang="cs-CZ" b="0" dirty="0"/>
              <a:t>é číslo</a:t>
            </a:r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62738849-E2AE-8A71-2C91-65C1CEDA338E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73157934"/>
              </p:ext>
            </p:extLst>
          </p:nvPr>
        </p:nvGraphicFramePr>
        <p:xfrm>
          <a:off x="839788" y="2505075"/>
          <a:ext cx="5157784" cy="2225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89446">
                  <a:extLst>
                    <a:ext uri="{9D8B030D-6E8A-4147-A177-3AD203B41FA5}">
                      <a16:colId xmlns:a16="http://schemas.microsoft.com/office/drawing/2014/main" val="2113369715"/>
                    </a:ext>
                  </a:extLst>
                </a:gridCol>
                <a:gridCol w="1289446">
                  <a:extLst>
                    <a:ext uri="{9D8B030D-6E8A-4147-A177-3AD203B41FA5}">
                      <a16:colId xmlns:a16="http://schemas.microsoft.com/office/drawing/2014/main" val="1335137184"/>
                    </a:ext>
                  </a:extLst>
                </a:gridCol>
                <a:gridCol w="1289446">
                  <a:extLst>
                    <a:ext uri="{9D8B030D-6E8A-4147-A177-3AD203B41FA5}">
                      <a16:colId xmlns:a16="http://schemas.microsoft.com/office/drawing/2014/main" val="2854464044"/>
                    </a:ext>
                  </a:extLst>
                </a:gridCol>
                <a:gridCol w="1289446">
                  <a:extLst>
                    <a:ext uri="{9D8B030D-6E8A-4147-A177-3AD203B41FA5}">
                      <a16:colId xmlns:a16="http://schemas.microsoft.com/office/drawing/2014/main" val="41632004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maskulina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feminina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neutra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05089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nominativ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EA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ID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3646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genitiv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E</a:t>
                      </a:r>
                      <a:r>
                        <a:rPr lang="cs-CZ" dirty="0">
                          <a:solidFill>
                            <a:srgbClr val="C00000"/>
                          </a:solidFill>
                        </a:rPr>
                        <a:t>IUS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266985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dativ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E</a:t>
                      </a:r>
                      <a:r>
                        <a:rPr lang="la-Latn" dirty="0">
                          <a:solidFill>
                            <a:srgbClr val="C00000"/>
                          </a:solidFill>
                        </a:rPr>
                        <a:t>Ī</a:t>
                      </a:r>
                      <a:endParaRPr lang="cs-CZ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3815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akuzativ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dirty="0"/>
                        <a:t>E</a:t>
                      </a:r>
                      <a:r>
                        <a:rPr lang="la-Latn" dirty="0">
                          <a:solidFill>
                            <a:schemeClr val="accent6"/>
                          </a:solidFill>
                        </a:rPr>
                        <a:t>UM</a:t>
                      </a:r>
                      <a:endParaRPr lang="cs-CZ" dirty="0">
                        <a:solidFill>
                          <a:schemeClr val="accent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dirty="0"/>
                        <a:t>E</a:t>
                      </a:r>
                      <a:r>
                        <a:rPr lang="la-Latn" dirty="0">
                          <a:solidFill>
                            <a:schemeClr val="accent6"/>
                          </a:solidFill>
                        </a:rPr>
                        <a:t>AM</a:t>
                      </a:r>
                      <a:endParaRPr lang="cs-CZ" dirty="0">
                        <a:solidFill>
                          <a:schemeClr val="accent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dirty="0"/>
                        <a:t>E</a:t>
                      </a:r>
                      <a:r>
                        <a:rPr lang="la-Latn" dirty="0">
                          <a:solidFill>
                            <a:schemeClr val="accent6"/>
                          </a:solidFill>
                        </a:rPr>
                        <a:t>UM</a:t>
                      </a:r>
                      <a:endParaRPr lang="cs-CZ" dirty="0">
                        <a:solidFill>
                          <a:schemeClr val="accent6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0204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ablativ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dirty="0"/>
                        <a:t>E</a:t>
                      </a:r>
                      <a:r>
                        <a:rPr lang="la-Latn" dirty="0">
                          <a:solidFill>
                            <a:schemeClr val="accent6"/>
                          </a:solidFill>
                        </a:rPr>
                        <a:t>Ō</a:t>
                      </a:r>
                      <a:endParaRPr lang="cs-CZ" dirty="0">
                        <a:solidFill>
                          <a:schemeClr val="accent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dirty="0"/>
                        <a:t>E</a:t>
                      </a:r>
                      <a:r>
                        <a:rPr lang="la-Latn" dirty="0">
                          <a:solidFill>
                            <a:schemeClr val="accent6"/>
                          </a:solidFill>
                        </a:rPr>
                        <a:t>Ā</a:t>
                      </a:r>
                      <a:endParaRPr lang="cs-CZ" dirty="0">
                        <a:solidFill>
                          <a:schemeClr val="accent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dirty="0"/>
                        <a:t>E</a:t>
                      </a:r>
                      <a:r>
                        <a:rPr lang="la-Latn" dirty="0">
                          <a:solidFill>
                            <a:schemeClr val="accent6"/>
                          </a:solidFill>
                        </a:rPr>
                        <a:t>Ō</a:t>
                      </a:r>
                      <a:endParaRPr lang="cs-CZ" dirty="0">
                        <a:solidFill>
                          <a:schemeClr val="accent6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68121154"/>
                  </a:ext>
                </a:extLst>
              </a:tr>
            </a:tbl>
          </a:graphicData>
        </a:graphic>
      </p:graphicFrame>
      <p:sp>
        <p:nvSpPr>
          <p:cNvPr id="8" name="Zástupný text 7">
            <a:extLst>
              <a:ext uri="{FF2B5EF4-FFF2-40B4-BE49-F238E27FC236}">
                <a16:creationId xmlns:a16="http://schemas.microsoft.com/office/drawing/2014/main" id="{F33BF26E-5FA3-9BD8-54B5-06B146EC18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cs-CZ" b="0" dirty="0"/>
              <a:t>množné číslo</a:t>
            </a:r>
          </a:p>
        </p:txBody>
      </p:sp>
      <p:graphicFrame>
        <p:nvGraphicFramePr>
          <p:cNvPr id="10" name="Zástupný obsah 6">
            <a:extLst>
              <a:ext uri="{FF2B5EF4-FFF2-40B4-BE49-F238E27FC236}">
                <a16:creationId xmlns:a16="http://schemas.microsoft.com/office/drawing/2014/main" id="{FF9E39BD-4E6A-3E36-AE57-F888AF2C87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4997490"/>
              </p:ext>
            </p:extLst>
          </p:nvPr>
        </p:nvGraphicFramePr>
        <p:xfrm>
          <a:off x="6172200" y="2505075"/>
          <a:ext cx="5157784" cy="2225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89446">
                  <a:extLst>
                    <a:ext uri="{9D8B030D-6E8A-4147-A177-3AD203B41FA5}">
                      <a16:colId xmlns:a16="http://schemas.microsoft.com/office/drawing/2014/main" val="2113369715"/>
                    </a:ext>
                  </a:extLst>
                </a:gridCol>
                <a:gridCol w="1289446">
                  <a:extLst>
                    <a:ext uri="{9D8B030D-6E8A-4147-A177-3AD203B41FA5}">
                      <a16:colId xmlns:a16="http://schemas.microsoft.com/office/drawing/2014/main" val="1335137184"/>
                    </a:ext>
                  </a:extLst>
                </a:gridCol>
                <a:gridCol w="1289446">
                  <a:extLst>
                    <a:ext uri="{9D8B030D-6E8A-4147-A177-3AD203B41FA5}">
                      <a16:colId xmlns:a16="http://schemas.microsoft.com/office/drawing/2014/main" val="2854464044"/>
                    </a:ext>
                  </a:extLst>
                </a:gridCol>
                <a:gridCol w="1289446">
                  <a:extLst>
                    <a:ext uri="{9D8B030D-6E8A-4147-A177-3AD203B41FA5}">
                      <a16:colId xmlns:a16="http://schemas.microsoft.com/office/drawing/2014/main" val="41632004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maskulina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feminina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neutra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05089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nominativ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I</a:t>
                      </a:r>
                      <a:r>
                        <a:rPr lang="la-Latn" dirty="0">
                          <a:solidFill>
                            <a:schemeClr val="accent6"/>
                          </a:solidFill>
                        </a:rPr>
                        <a:t>Ī</a:t>
                      </a:r>
                      <a:endParaRPr lang="cs-CZ" dirty="0">
                        <a:solidFill>
                          <a:schemeClr val="accent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E</a:t>
                      </a:r>
                      <a:r>
                        <a:rPr lang="cs-CZ" dirty="0">
                          <a:solidFill>
                            <a:schemeClr val="accent6"/>
                          </a:solidFill>
                        </a:rPr>
                        <a:t>A</a:t>
                      </a:r>
                      <a:r>
                        <a:rPr lang="la-Latn" dirty="0">
                          <a:solidFill>
                            <a:schemeClr val="accent6"/>
                          </a:solidFill>
                        </a:rPr>
                        <a:t>E</a:t>
                      </a:r>
                      <a:endParaRPr lang="cs-CZ" dirty="0">
                        <a:solidFill>
                          <a:schemeClr val="accent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dirty="0"/>
                        <a:t>E</a:t>
                      </a:r>
                      <a:r>
                        <a:rPr lang="la-Latn" dirty="0">
                          <a:solidFill>
                            <a:schemeClr val="accent6"/>
                          </a:solidFill>
                        </a:rPr>
                        <a:t>A</a:t>
                      </a:r>
                      <a:endParaRPr lang="cs-CZ" dirty="0">
                        <a:solidFill>
                          <a:schemeClr val="accent6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3646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genitiv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dirty="0"/>
                        <a:t>EŌRUM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E</a:t>
                      </a:r>
                      <a:r>
                        <a:rPr lang="la-Latn" dirty="0">
                          <a:solidFill>
                            <a:schemeClr val="accent6"/>
                          </a:solidFill>
                        </a:rPr>
                        <a:t>ĀRUM</a:t>
                      </a:r>
                      <a:endParaRPr lang="cs-CZ" dirty="0">
                        <a:solidFill>
                          <a:schemeClr val="accent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dirty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la-Latn" dirty="0">
                          <a:solidFill>
                            <a:schemeClr val="accent6"/>
                          </a:solidFill>
                        </a:rPr>
                        <a:t>ŌRUM</a:t>
                      </a:r>
                      <a:endParaRPr lang="cs-CZ" dirty="0">
                        <a:solidFill>
                          <a:schemeClr val="accent6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266985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dativ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E</a:t>
                      </a:r>
                      <a:r>
                        <a:rPr lang="la-Latn" dirty="0">
                          <a:solidFill>
                            <a:schemeClr val="accent6"/>
                          </a:solidFill>
                        </a:rPr>
                        <a:t>ĪS</a:t>
                      </a:r>
                      <a:endParaRPr lang="cs-CZ" dirty="0">
                        <a:solidFill>
                          <a:schemeClr val="accent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3815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akuzativ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dirty="0"/>
                        <a:t>E</a:t>
                      </a:r>
                      <a:r>
                        <a:rPr lang="la-Latn" dirty="0">
                          <a:solidFill>
                            <a:schemeClr val="accent6"/>
                          </a:solidFill>
                        </a:rPr>
                        <a:t>ŌS</a:t>
                      </a:r>
                      <a:endParaRPr lang="cs-CZ" dirty="0">
                        <a:solidFill>
                          <a:schemeClr val="accent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dirty="0"/>
                        <a:t>E</a:t>
                      </a:r>
                      <a:r>
                        <a:rPr lang="la-Latn" dirty="0">
                          <a:solidFill>
                            <a:schemeClr val="accent6"/>
                          </a:solidFill>
                        </a:rPr>
                        <a:t>ĀS</a:t>
                      </a:r>
                      <a:endParaRPr lang="cs-CZ" dirty="0">
                        <a:solidFill>
                          <a:schemeClr val="accent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dirty="0"/>
                        <a:t>E</a:t>
                      </a:r>
                      <a:r>
                        <a:rPr lang="la-Latn" dirty="0">
                          <a:solidFill>
                            <a:schemeClr val="accent6"/>
                          </a:solidFill>
                        </a:rPr>
                        <a:t>A</a:t>
                      </a:r>
                      <a:endParaRPr lang="cs-CZ" dirty="0">
                        <a:solidFill>
                          <a:schemeClr val="accent6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0204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ablativ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chemeClr val="accent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dirty="0"/>
                        <a:t>E</a:t>
                      </a:r>
                      <a:r>
                        <a:rPr lang="la-Latn" dirty="0">
                          <a:solidFill>
                            <a:schemeClr val="accent6"/>
                          </a:solidFill>
                        </a:rPr>
                        <a:t>ĪS</a:t>
                      </a:r>
                      <a:endParaRPr lang="cs-CZ" dirty="0">
                        <a:solidFill>
                          <a:schemeClr val="accent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chemeClr val="accent6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68121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3810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build="p"/>
    </p:bld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718</TotalTime>
  <Words>447</Words>
  <Application>Microsoft Office PowerPoint</Application>
  <PresentationFormat>Širokoúhlá obrazovka</PresentationFormat>
  <Paragraphs>147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Motiv Office</vt:lpstr>
      <vt:lpstr>Kontrola domácího úkolu</vt:lpstr>
      <vt:lpstr>cv. 2 – Doplňte vhodná adverbia</vt:lpstr>
      <vt:lpstr>Zájmena</vt:lpstr>
      <vt:lpstr>Osobní zájmena Pronomina personalia</vt:lpstr>
      <vt:lpstr>Osobní zájmena Pronomina personalia</vt:lpstr>
      <vt:lpstr>Osobní zájmena Pronomina personalia</vt:lpstr>
      <vt:lpstr>cv. 4 – Doplňte vhodné tvary zájmen</vt:lpstr>
      <vt:lpstr>Osobní zájmena + CUM</vt:lpstr>
      <vt:lpstr>Ukazovací zájmena Pronomina demonstrativa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Pavel Ševčík</dc:creator>
  <cp:lastModifiedBy>Pavel Ševčík</cp:lastModifiedBy>
  <cp:revision>2</cp:revision>
  <dcterms:created xsi:type="dcterms:W3CDTF">2025-02-23T19:58:43Z</dcterms:created>
  <dcterms:modified xsi:type="dcterms:W3CDTF">2025-02-25T22:24:43Z</dcterms:modified>
</cp:coreProperties>
</file>