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4" r:id="rId8"/>
    <p:sldId id="265" r:id="rId9"/>
    <p:sldId id="272" r:id="rId10"/>
    <p:sldId id="308" r:id="rId11"/>
    <p:sldId id="314" r:id="rId12"/>
    <p:sldId id="309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CC"/>
    <a:srgbClr val="33CCCC"/>
    <a:srgbClr val="30A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Hübnerová" userId="65b3b5e0-ec35-4e8d-84ee-6847cd4dbfe3" providerId="ADAL" clId="{550FCAB4-1BCD-4282-9D13-E483AC913500}"/>
    <pc:docChg chg="undo custSel addSld delSld modSld">
      <pc:chgData name="Klára Hübnerová" userId="65b3b5e0-ec35-4e8d-84ee-6847cd4dbfe3" providerId="ADAL" clId="{550FCAB4-1BCD-4282-9D13-E483AC913500}" dt="2025-02-25T12:54:43.728" v="3379" actId="20577"/>
      <pc:docMkLst>
        <pc:docMk/>
      </pc:docMkLst>
      <pc:sldChg chg="addSp delSp modSp">
        <pc:chgData name="Klára Hübnerová" userId="65b3b5e0-ec35-4e8d-84ee-6847cd4dbfe3" providerId="ADAL" clId="{550FCAB4-1BCD-4282-9D13-E483AC913500}" dt="2025-02-25T12:31:20.956" v="2203" actId="1038"/>
        <pc:sldMkLst>
          <pc:docMk/>
          <pc:sldMk cId="1652152112" sldId="256"/>
        </pc:sldMkLst>
        <pc:spChg chg="add mod">
          <ac:chgData name="Klára Hübnerová" userId="65b3b5e0-ec35-4e8d-84ee-6847cd4dbfe3" providerId="ADAL" clId="{550FCAB4-1BCD-4282-9D13-E483AC913500}" dt="2025-02-25T12:31:20.956" v="2203" actId="1038"/>
          <ac:spMkLst>
            <pc:docMk/>
            <pc:sldMk cId="1652152112" sldId="256"/>
            <ac:spMk id="2" creationId="{D01A98ED-5E0F-4FC7-92BC-F5E788456D6F}"/>
          </ac:spMkLst>
        </pc:spChg>
        <pc:spChg chg="mod">
          <ac:chgData name="Klára Hübnerová" userId="65b3b5e0-ec35-4e8d-84ee-6847cd4dbfe3" providerId="ADAL" clId="{550FCAB4-1BCD-4282-9D13-E483AC913500}" dt="2025-02-23T19:00:01.735" v="169" actId="20577"/>
          <ac:spMkLst>
            <pc:docMk/>
            <pc:sldMk cId="1652152112" sldId="256"/>
            <ac:spMk id="4" creationId="{4F30B850-F42B-AED6-69EA-3D707EEF7EA6}"/>
          </ac:spMkLst>
        </pc:spChg>
        <pc:spChg chg="del">
          <ac:chgData name="Klára Hübnerová" userId="65b3b5e0-ec35-4e8d-84ee-6847cd4dbfe3" providerId="ADAL" clId="{550FCAB4-1BCD-4282-9D13-E483AC913500}" dt="2025-02-23T18:56:37.117" v="12" actId="478"/>
          <ac:spMkLst>
            <pc:docMk/>
            <pc:sldMk cId="1652152112" sldId="256"/>
            <ac:spMk id="7" creationId="{8FC3D232-82CF-2047-A9E9-70F3A2034D72}"/>
          </ac:spMkLst>
        </pc:spChg>
        <pc:spChg chg="mod">
          <ac:chgData name="Klára Hübnerová" userId="65b3b5e0-ec35-4e8d-84ee-6847cd4dbfe3" providerId="ADAL" clId="{550FCAB4-1BCD-4282-9D13-E483AC913500}" dt="2025-02-23T19:58:51.680" v="744" actId="1076"/>
          <ac:spMkLst>
            <pc:docMk/>
            <pc:sldMk cId="1652152112" sldId="256"/>
            <ac:spMk id="8" creationId="{83B685DD-B8A9-0A6B-3911-5F8C4BBA9F81}"/>
          </ac:spMkLst>
        </pc:spChg>
        <pc:spChg chg="del">
          <ac:chgData name="Klára Hübnerová" userId="65b3b5e0-ec35-4e8d-84ee-6847cd4dbfe3" providerId="ADAL" clId="{550FCAB4-1BCD-4282-9D13-E483AC913500}" dt="2025-02-23T19:00:28.784" v="172" actId="478"/>
          <ac:spMkLst>
            <pc:docMk/>
            <pc:sldMk cId="1652152112" sldId="256"/>
            <ac:spMk id="9" creationId="{BDC1EE90-373A-B669-904E-1D7DA62AF61F}"/>
          </ac:spMkLst>
        </pc:spChg>
        <pc:picChg chg="add mod modCrop">
          <ac:chgData name="Klára Hübnerová" userId="65b3b5e0-ec35-4e8d-84ee-6847cd4dbfe3" providerId="ADAL" clId="{550FCAB4-1BCD-4282-9D13-E483AC913500}" dt="2025-02-23T19:02:59.606" v="183" actId="1076"/>
          <ac:picMkLst>
            <pc:docMk/>
            <pc:sldMk cId="1652152112" sldId="256"/>
            <ac:picMk id="3" creationId="{F1943639-F12D-4AD5-9C1C-201D2487CE63}"/>
          </ac:picMkLst>
        </pc:picChg>
        <pc:picChg chg="del">
          <ac:chgData name="Klára Hübnerová" userId="65b3b5e0-ec35-4e8d-84ee-6847cd4dbfe3" providerId="ADAL" clId="{550FCAB4-1BCD-4282-9D13-E483AC913500}" dt="2025-02-23T18:59:55.525" v="161" actId="478"/>
          <ac:picMkLst>
            <pc:docMk/>
            <pc:sldMk cId="1652152112" sldId="256"/>
            <ac:picMk id="5" creationId="{9808D5CE-F338-A16E-C267-A7AABE4D8F0B}"/>
          </ac:picMkLst>
        </pc:picChg>
        <pc:picChg chg="del">
          <ac:chgData name="Klára Hübnerová" userId="65b3b5e0-ec35-4e8d-84ee-6847cd4dbfe3" providerId="ADAL" clId="{550FCAB4-1BCD-4282-9D13-E483AC913500}" dt="2025-02-23T18:56:34.362" v="11" actId="478"/>
          <ac:picMkLst>
            <pc:docMk/>
            <pc:sldMk cId="1652152112" sldId="256"/>
            <ac:picMk id="6" creationId="{65E534E4-983C-ABDD-ADAB-D570E14F0987}"/>
          </ac:picMkLst>
        </pc:picChg>
        <pc:picChg chg="add mod modCrop">
          <ac:chgData name="Klára Hübnerová" userId="65b3b5e0-ec35-4e8d-84ee-6847cd4dbfe3" providerId="ADAL" clId="{550FCAB4-1BCD-4282-9D13-E483AC913500}" dt="2025-02-23T19:00:46.775" v="177" actId="14100"/>
          <ac:picMkLst>
            <pc:docMk/>
            <pc:sldMk cId="1652152112" sldId="256"/>
            <ac:picMk id="10" creationId="{950FBAB5-9BDF-4576-AC3B-5D72A8616457}"/>
          </ac:picMkLst>
        </pc:picChg>
      </pc:sldChg>
      <pc:sldChg chg="addSp delSp modSp delAnim modAnim">
        <pc:chgData name="Klára Hübnerová" userId="65b3b5e0-ec35-4e8d-84ee-6847cd4dbfe3" providerId="ADAL" clId="{550FCAB4-1BCD-4282-9D13-E483AC913500}" dt="2025-02-23T19:44:45.085" v="685" actId="1036"/>
        <pc:sldMkLst>
          <pc:docMk/>
          <pc:sldMk cId="1941889009" sldId="257"/>
        </pc:sldMkLst>
        <pc:spChg chg="mod">
          <ac:chgData name="Klára Hübnerová" userId="65b3b5e0-ec35-4e8d-84ee-6847cd4dbfe3" providerId="ADAL" clId="{550FCAB4-1BCD-4282-9D13-E483AC913500}" dt="2025-02-23T19:17:29.529" v="267" actId="1076"/>
          <ac:spMkLst>
            <pc:docMk/>
            <pc:sldMk cId="1941889009" sldId="257"/>
            <ac:spMk id="2" creationId="{28DDDCFA-92BD-1F6A-F0C4-AEDB2D2D64CE}"/>
          </ac:spMkLst>
        </pc:spChg>
        <pc:spChg chg="add del mod">
          <ac:chgData name="Klára Hübnerová" userId="65b3b5e0-ec35-4e8d-84ee-6847cd4dbfe3" providerId="ADAL" clId="{550FCAB4-1BCD-4282-9D13-E483AC913500}" dt="2025-02-23T19:28:16.813" v="517"/>
          <ac:spMkLst>
            <pc:docMk/>
            <pc:sldMk cId="1941889009" sldId="257"/>
            <ac:spMk id="5" creationId="{79A226C3-14DA-4F30-9510-5E830530C189}"/>
          </ac:spMkLst>
        </pc:spChg>
        <pc:spChg chg="add mod">
          <ac:chgData name="Klára Hübnerová" userId="65b3b5e0-ec35-4e8d-84ee-6847cd4dbfe3" providerId="ADAL" clId="{550FCAB4-1BCD-4282-9D13-E483AC913500}" dt="2025-02-23T19:44:33.494" v="677" actId="1076"/>
          <ac:spMkLst>
            <pc:docMk/>
            <pc:sldMk cId="1941889009" sldId="257"/>
            <ac:spMk id="6" creationId="{5E82A5D2-EA12-4CF3-9D9A-5CB27BEA7E26}"/>
          </ac:spMkLst>
        </pc:spChg>
        <pc:spChg chg="mod">
          <ac:chgData name="Klára Hübnerová" userId="65b3b5e0-ec35-4e8d-84ee-6847cd4dbfe3" providerId="ADAL" clId="{550FCAB4-1BCD-4282-9D13-E483AC913500}" dt="2025-02-23T19:44:45.085" v="685" actId="1036"/>
          <ac:spMkLst>
            <pc:docMk/>
            <pc:sldMk cId="1941889009" sldId="257"/>
            <ac:spMk id="10" creationId="{198744C3-6DF4-4866-AC17-ACB1829723F8}"/>
          </ac:spMkLst>
        </pc:spChg>
        <pc:spChg chg="del mod">
          <ac:chgData name="Klára Hübnerová" userId="65b3b5e0-ec35-4e8d-84ee-6847cd4dbfe3" providerId="ADAL" clId="{550FCAB4-1BCD-4282-9D13-E483AC913500}" dt="2025-02-23T19:28:01.256" v="512"/>
          <ac:spMkLst>
            <pc:docMk/>
            <pc:sldMk cId="1941889009" sldId="257"/>
            <ac:spMk id="11" creationId="{1C288BA9-F697-FC89-257B-4BB3D381B426}"/>
          </ac:spMkLst>
        </pc:spChg>
        <pc:picChg chg="add del mod">
          <ac:chgData name="Klára Hübnerová" userId="65b3b5e0-ec35-4e8d-84ee-6847cd4dbfe3" providerId="ADAL" clId="{550FCAB4-1BCD-4282-9D13-E483AC913500}" dt="2025-02-23T19:29:23.157" v="558" actId="478"/>
          <ac:picMkLst>
            <pc:docMk/>
            <pc:sldMk cId="1941889009" sldId="257"/>
            <ac:picMk id="4" creationId="{4803F231-CEF3-4D6C-B421-97650FBC994A}"/>
          </ac:picMkLst>
        </pc:picChg>
        <pc:picChg chg="del">
          <ac:chgData name="Klára Hübnerová" userId="65b3b5e0-ec35-4e8d-84ee-6847cd4dbfe3" providerId="ADAL" clId="{550FCAB4-1BCD-4282-9D13-E483AC913500}" dt="2025-02-23T19:08:56.248" v="220" actId="478"/>
          <ac:picMkLst>
            <pc:docMk/>
            <pc:sldMk cId="1941889009" sldId="257"/>
            <ac:picMk id="8" creationId="{5E8AB0EC-6925-E835-2183-4B97A855FC0A}"/>
          </ac:picMkLst>
        </pc:picChg>
        <pc:picChg chg="add mod">
          <ac:chgData name="Klára Hübnerová" userId="65b3b5e0-ec35-4e8d-84ee-6847cd4dbfe3" providerId="ADAL" clId="{550FCAB4-1BCD-4282-9D13-E483AC913500}" dt="2025-02-23T19:44:41.342" v="683" actId="1036"/>
          <ac:picMkLst>
            <pc:docMk/>
            <pc:sldMk cId="1941889009" sldId="257"/>
            <ac:picMk id="9" creationId="{C42681AB-B2D2-4C2B-BEF9-19EEA60570F3}"/>
          </ac:picMkLst>
        </pc:picChg>
      </pc:sldChg>
      <pc:sldChg chg="modSp">
        <pc:chgData name="Klára Hübnerová" userId="65b3b5e0-ec35-4e8d-84ee-6847cd4dbfe3" providerId="ADAL" clId="{550FCAB4-1BCD-4282-9D13-E483AC913500}" dt="2025-02-23T19:23:06.992" v="400" actId="207"/>
        <pc:sldMkLst>
          <pc:docMk/>
          <pc:sldMk cId="3121039483" sldId="262"/>
        </pc:sldMkLst>
        <pc:spChg chg="mod">
          <ac:chgData name="Klára Hübnerová" userId="65b3b5e0-ec35-4e8d-84ee-6847cd4dbfe3" providerId="ADAL" clId="{550FCAB4-1BCD-4282-9D13-E483AC913500}" dt="2025-02-23T19:22:46.443" v="398" actId="207"/>
          <ac:spMkLst>
            <pc:docMk/>
            <pc:sldMk cId="3121039483" sldId="262"/>
            <ac:spMk id="6" creationId="{1FE7AB70-9B00-A089-B1F3-5520EDE441AC}"/>
          </ac:spMkLst>
        </pc:spChg>
        <pc:spChg chg="mod">
          <ac:chgData name="Klára Hübnerová" userId="65b3b5e0-ec35-4e8d-84ee-6847cd4dbfe3" providerId="ADAL" clId="{550FCAB4-1BCD-4282-9D13-E483AC913500}" dt="2025-02-23T19:23:06.992" v="400" actId="207"/>
          <ac:spMkLst>
            <pc:docMk/>
            <pc:sldMk cId="3121039483" sldId="262"/>
            <ac:spMk id="7" creationId="{ECA08965-AFE3-C5C2-8A59-44457D695165}"/>
          </ac:spMkLst>
        </pc:spChg>
      </pc:sldChg>
      <pc:sldChg chg="addSp delSp modSp">
        <pc:chgData name="Klára Hübnerová" userId="65b3b5e0-ec35-4e8d-84ee-6847cd4dbfe3" providerId="ADAL" clId="{550FCAB4-1BCD-4282-9D13-E483AC913500}" dt="2025-02-25T11:36:07.235" v="1882" actId="313"/>
        <pc:sldMkLst>
          <pc:docMk/>
          <pc:sldMk cId="3846089895" sldId="264"/>
        </pc:sldMkLst>
        <pc:spChg chg="mod">
          <ac:chgData name="Klára Hübnerová" userId="65b3b5e0-ec35-4e8d-84ee-6847cd4dbfe3" providerId="ADAL" clId="{550FCAB4-1BCD-4282-9D13-E483AC913500}" dt="2025-02-23T19:23:43.236" v="408" actId="1076"/>
          <ac:spMkLst>
            <pc:docMk/>
            <pc:sldMk cId="3846089895" sldId="264"/>
            <ac:spMk id="6" creationId="{82A5E934-C252-329E-BB2B-A1A41D7D375A}"/>
          </ac:spMkLst>
        </pc:spChg>
        <pc:spChg chg="mod">
          <ac:chgData name="Klára Hübnerová" userId="65b3b5e0-ec35-4e8d-84ee-6847cd4dbfe3" providerId="ADAL" clId="{550FCAB4-1BCD-4282-9D13-E483AC913500}" dt="2025-02-23T19:23:36.158" v="406" actId="207"/>
          <ac:spMkLst>
            <pc:docMk/>
            <pc:sldMk cId="3846089895" sldId="264"/>
            <ac:spMk id="10" creationId="{F5385FA6-74D4-9E1A-D015-D571C67549B6}"/>
          </ac:spMkLst>
        </pc:spChg>
        <pc:spChg chg="mod">
          <ac:chgData name="Klára Hübnerová" userId="65b3b5e0-ec35-4e8d-84ee-6847cd4dbfe3" providerId="ADAL" clId="{550FCAB4-1BCD-4282-9D13-E483AC913500}" dt="2025-02-25T11:36:07.235" v="1882" actId="313"/>
          <ac:spMkLst>
            <pc:docMk/>
            <pc:sldMk cId="3846089895" sldId="264"/>
            <ac:spMk id="13" creationId="{01FD69BD-C65E-620A-2C2D-F77D7619A6A9}"/>
          </ac:spMkLst>
        </pc:spChg>
        <pc:spChg chg="mod">
          <ac:chgData name="Klára Hübnerová" userId="65b3b5e0-ec35-4e8d-84ee-6847cd4dbfe3" providerId="ADAL" clId="{550FCAB4-1BCD-4282-9D13-E483AC913500}" dt="2025-02-23T19:45:54.608" v="692" actId="1076"/>
          <ac:spMkLst>
            <pc:docMk/>
            <pc:sldMk cId="3846089895" sldId="264"/>
            <ac:spMk id="14" creationId="{4F9EFF8D-0549-E447-035B-54989CAE85A7}"/>
          </ac:spMkLst>
        </pc:spChg>
        <pc:picChg chg="add mod">
          <ac:chgData name="Klára Hübnerová" userId="65b3b5e0-ec35-4e8d-84ee-6847cd4dbfe3" providerId="ADAL" clId="{550FCAB4-1BCD-4282-9D13-E483AC913500}" dt="2025-02-23T19:45:30.633" v="689" actId="14100"/>
          <ac:picMkLst>
            <pc:docMk/>
            <pc:sldMk cId="3846089895" sldId="264"/>
            <ac:picMk id="7" creationId="{4CB638B4-C365-407B-A3E3-5A72D4FB8661}"/>
          </ac:picMkLst>
        </pc:picChg>
        <pc:picChg chg="del">
          <ac:chgData name="Klára Hübnerová" userId="65b3b5e0-ec35-4e8d-84ee-6847cd4dbfe3" providerId="ADAL" clId="{550FCAB4-1BCD-4282-9D13-E483AC913500}" dt="2025-02-23T19:23:14.480" v="401" actId="478"/>
          <ac:picMkLst>
            <pc:docMk/>
            <pc:sldMk cId="3846089895" sldId="264"/>
            <ac:picMk id="12" creationId="{B1566CDD-95D7-815B-0B5D-9DA415E3B3DB}"/>
          </ac:picMkLst>
        </pc:picChg>
      </pc:sldChg>
      <pc:sldChg chg="addSp delSp modSp">
        <pc:chgData name="Klára Hübnerová" userId="65b3b5e0-ec35-4e8d-84ee-6847cd4dbfe3" providerId="ADAL" clId="{550FCAB4-1BCD-4282-9D13-E483AC913500}" dt="2025-02-25T12:25:13.205" v="2160" actId="1076"/>
        <pc:sldMkLst>
          <pc:docMk/>
          <pc:sldMk cId="1774685155" sldId="265"/>
        </pc:sldMkLst>
        <pc:spChg chg="mod">
          <ac:chgData name="Klára Hübnerová" userId="65b3b5e0-ec35-4e8d-84ee-6847cd4dbfe3" providerId="ADAL" clId="{550FCAB4-1BCD-4282-9D13-E483AC913500}" dt="2025-02-25T12:25:10.677" v="2159" actId="1076"/>
          <ac:spMkLst>
            <pc:docMk/>
            <pc:sldMk cId="1774685155" sldId="265"/>
            <ac:spMk id="3" creationId="{C68BFF91-21AE-C808-53CA-958C9044CFC3}"/>
          </ac:spMkLst>
        </pc:spChg>
        <pc:spChg chg="mod">
          <ac:chgData name="Klára Hübnerová" userId="65b3b5e0-ec35-4e8d-84ee-6847cd4dbfe3" providerId="ADAL" clId="{550FCAB4-1BCD-4282-9D13-E483AC913500}" dt="2025-02-25T12:25:08.861" v="2158" actId="1076"/>
          <ac:spMkLst>
            <pc:docMk/>
            <pc:sldMk cId="1774685155" sldId="265"/>
            <ac:spMk id="4" creationId="{0CBDBA2A-DADF-DFA0-1012-35F5F20588D0}"/>
          </ac:spMkLst>
        </pc:spChg>
        <pc:spChg chg="mod">
          <ac:chgData name="Klára Hübnerová" userId="65b3b5e0-ec35-4e8d-84ee-6847cd4dbfe3" providerId="ADAL" clId="{550FCAB4-1BCD-4282-9D13-E483AC913500}" dt="2025-02-25T12:25:13.205" v="2160" actId="1076"/>
          <ac:spMkLst>
            <pc:docMk/>
            <pc:sldMk cId="1774685155" sldId="265"/>
            <ac:spMk id="7" creationId="{5C413BAF-8010-25AB-FDAA-38E502F9AEA7}"/>
          </ac:spMkLst>
        </pc:spChg>
        <pc:spChg chg="mod">
          <ac:chgData name="Klára Hübnerová" userId="65b3b5e0-ec35-4e8d-84ee-6847cd4dbfe3" providerId="ADAL" clId="{550FCAB4-1BCD-4282-9D13-E483AC913500}" dt="2025-02-25T11:36:58.452" v="1924" actId="1076"/>
          <ac:spMkLst>
            <pc:docMk/>
            <pc:sldMk cId="1774685155" sldId="265"/>
            <ac:spMk id="9" creationId="{175B266D-3510-99B6-A9DD-D5AE280E64C8}"/>
          </ac:spMkLst>
        </pc:spChg>
        <pc:picChg chg="add mod">
          <ac:chgData name="Klára Hübnerová" userId="65b3b5e0-ec35-4e8d-84ee-6847cd4dbfe3" providerId="ADAL" clId="{550FCAB4-1BCD-4282-9D13-E483AC913500}" dt="2025-02-23T20:07:29.490" v="1208" actId="14100"/>
          <ac:picMkLst>
            <pc:docMk/>
            <pc:sldMk cId="1774685155" sldId="265"/>
            <ac:picMk id="5" creationId="{F576F32A-D613-4404-915A-DBE92BB6F3C7}"/>
          </ac:picMkLst>
        </pc:picChg>
        <pc:picChg chg="del">
          <ac:chgData name="Klára Hübnerová" userId="65b3b5e0-ec35-4e8d-84ee-6847cd4dbfe3" providerId="ADAL" clId="{550FCAB4-1BCD-4282-9D13-E483AC913500}" dt="2025-02-23T19:38:27.924" v="560" actId="478"/>
          <ac:picMkLst>
            <pc:docMk/>
            <pc:sldMk cId="1774685155" sldId="265"/>
            <ac:picMk id="6" creationId="{3E4D0AAC-B911-85BA-BEE8-08660D052510}"/>
          </ac:picMkLst>
        </pc:picChg>
      </pc:sldChg>
      <pc:sldChg chg="addSp delSp modSp modAnim">
        <pc:chgData name="Klára Hübnerová" userId="65b3b5e0-ec35-4e8d-84ee-6847cd4dbfe3" providerId="ADAL" clId="{550FCAB4-1BCD-4282-9D13-E483AC913500}" dt="2025-02-25T12:54:43.728" v="3379" actId="20577"/>
        <pc:sldMkLst>
          <pc:docMk/>
          <pc:sldMk cId="2362597817" sldId="270"/>
        </pc:sldMkLst>
        <pc:spChg chg="mod">
          <ac:chgData name="Klára Hübnerová" userId="65b3b5e0-ec35-4e8d-84ee-6847cd4dbfe3" providerId="ADAL" clId="{550FCAB4-1BCD-4282-9D13-E483AC913500}" dt="2025-02-25T12:54:43.728" v="3379" actId="20577"/>
          <ac:spMkLst>
            <pc:docMk/>
            <pc:sldMk cId="2362597817" sldId="270"/>
            <ac:spMk id="2" creationId="{AD50BE10-FD23-B062-554E-55326DFBC033}"/>
          </ac:spMkLst>
        </pc:spChg>
        <pc:spChg chg="del mod">
          <ac:chgData name="Klára Hübnerová" userId="65b3b5e0-ec35-4e8d-84ee-6847cd4dbfe3" providerId="ADAL" clId="{550FCAB4-1BCD-4282-9D13-E483AC913500}" dt="2025-02-25T12:48:11.946" v="2877" actId="478"/>
          <ac:spMkLst>
            <pc:docMk/>
            <pc:sldMk cId="2362597817" sldId="270"/>
            <ac:spMk id="4" creationId="{443421A3-AA7E-4C94-2837-EA57507B6732}"/>
          </ac:spMkLst>
        </pc:spChg>
        <pc:spChg chg="mod">
          <ac:chgData name="Klára Hübnerová" userId="65b3b5e0-ec35-4e8d-84ee-6847cd4dbfe3" providerId="ADAL" clId="{550FCAB4-1BCD-4282-9D13-E483AC913500}" dt="2025-02-25T12:25:30.719" v="2167" actId="20577"/>
          <ac:spMkLst>
            <pc:docMk/>
            <pc:sldMk cId="2362597817" sldId="270"/>
            <ac:spMk id="5" creationId="{34E65CA5-80A1-029C-4F6D-58CD5E625A95}"/>
          </ac:spMkLst>
        </pc:spChg>
        <pc:spChg chg="mod">
          <ac:chgData name="Klára Hübnerová" userId="65b3b5e0-ec35-4e8d-84ee-6847cd4dbfe3" providerId="ADAL" clId="{550FCAB4-1BCD-4282-9D13-E483AC913500}" dt="2025-02-25T12:53:55.716" v="3270" actId="20577"/>
          <ac:spMkLst>
            <pc:docMk/>
            <pc:sldMk cId="2362597817" sldId="270"/>
            <ac:spMk id="7" creationId="{3CC4E4BC-F5E3-4212-856B-54F97569DE76}"/>
          </ac:spMkLst>
        </pc:spChg>
        <pc:spChg chg="add mod">
          <ac:chgData name="Klára Hübnerová" userId="65b3b5e0-ec35-4e8d-84ee-6847cd4dbfe3" providerId="ADAL" clId="{550FCAB4-1BCD-4282-9D13-E483AC913500}" dt="2025-02-25T12:43:12.384" v="2576" actId="1076"/>
          <ac:spMkLst>
            <pc:docMk/>
            <pc:sldMk cId="2362597817" sldId="270"/>
            <ac:spMk id="9" creationId="{D4FCA009-3A7C-4658-8DD3-9FF0E6EADE0E}"/>
          </ac:spMkLst>
        </pc:spChg>
        <pc:picChg chg="del">
          <ac:chgData name="Klára Hübnerová" userId="65b3b5e0-ec35-4e8d-84ee-6847cd4dbfe3" providerId="ADAL" clId="{550FCAB4-1BCD-4282-9D13-E483AC913500}" dt="2025-02-25T12:36:19.528" v="2499" actId="478"/>
          <ac:picMkLst>
            <pc:docMk/>
            <pc:sldMk cId="2362597817" sldId="270"/>
            <ac:picMk id="3" creationId="{ED19CF2C-EC1B-F676-2E8C-D209CD3BF9D3}"/>
          </ac:picMkLst>
        </pc:picChg>
        <pc:picChg chg="add mod">
          <ac:chgData name="Klára Hübnerová" userId="65b3b5e0-ec35-4e8d-84ee-6847cd4dbfe3" providerId="ADAL" clId="{550FCAB4-1BCD-4282-9D13-E483AC913500}" dt="2025-02-25T12:37:43.282" v="2506" actId="1076"/>
          <ac:picMkLst>
            <pc:docMk/>
            <pc:sldMk cId="2362597817" sldId="270"/>
            <ac:picMk id="8" creationId="{0EB45472-4E65-457B-81FA-832E86F41CBE}"/>
          </ac:picMkLst>
        </pc:picChg>
      </pc:sldChg>
      <pc:sldChg chg="addSp delSp modSp modAnim">
        <pc:chgData name="Klára Hübnerová" userId="65b3b5e0-ec35-4e8d-84ee-6847cd4dbfe3" providerId="ADAL" clId="{550FCAB4-1BCD-4282-9D13-E483AC913500}" dt="2025-02-23T19:29:17.878" v="557"/>
        <pc:sldMkLst>
          <pc:docMk/>
          <pc:sldMk cId="1993770942" sldId="272"/>
        </pc:sldMkLst>
        <pc:spChg chg="del">
          <ac:chgData name="Klára Hübnerová" userId="65b3b5e0-ec35-4e8d-84ee-6847cd4dbfe3" providerId="ADAL" clId="{550FCAB4-1BCD-4282-9D13-E483AC913500}" dt="2025-02-23T19:27:22.150" v="498" actId="478"/>
          <ac:spMkLst>
            <pc:docMk/>
            <pc:sldMk cId="1993770942" sldId="272"/>
            <ac:spMk id="2" creationId="{4C45327F-C6FB-72CE-21A6-2427DC86E0E5}"/>
          </ac:spMkLst>
        </pc:spChg>
        <pc:spChg chg="del">
          <ac:chgData name="Klára Hübnerová" userId="65b3b5e0-ec35-4e8d-84ee-6847cd4dbfe3" providerId="ADAL" clId="{550FCAB4-1BCD-4282-9D13-E483AC913500}" dt="2025-02-23T19:27:30.828" v="501" actId="478"/>
          <ac:spMkLst>
            <pc:docMk/>
            <pc:sldMk cId="1993770942" sldId="272"/>
            <ac:spMk id="3" creationId="{C44900F3-FA7F-7038-79E4-0E937F3177A0}"/>
          </ac:spMkLst>
        </pc:spChg>
        <pc:spChg chg="mod">
          <ac:chgData name="Klára Hübnerová" userId="65b3b5e0-ec35-4e8d-84ee-6847cd4dbfe3" providerId="ADAL" clId="{550FCAB4-1BCD-4282-9D13-E483AC913500}" dt="2025-02-23T19:27:51.085" v="511" actId="20577"/>
          <ac:spMkLst>
            <pc:docMk/>
            <pc:sldMk cId="1993770942" sldId="272"/>
            <ac:spMk id="5" creationId="{34E65CA5-80A1-029C-4F6D-58CD5E625A95}"/>
          </ac:spMkLst>
        </pc:spChg>
        <pc:spChg chg="add mod">
          <ac:chgData name="Klára Hübnerová" userId="65b3b5e0-ec35-4e8d-84ee-6847cd4dbfe3" providerId="ADAL" clId="{550FCAB4-1BCD-4282-9D13-E483AC913500}" dt="2025-02-23T19:28:09.806" v="515" actId="1076"/>
          <ac:spMkLst>
            <pc:docMk/>
            <pc:sldMk cId="1993770942" sldId="272"/>
            <ac:spMk id="7" creationId="{AC0F2886-290F-4030-98C6-E6332AEC365D}"/>
          </ac:spMkLst>
        </pc:spChg>
        <pc:spChg chg="add mod">
          <ac:chgData name="Klára Hübnerová" userId="65b3b5e0-ec35-4e8d-84ee-6847cd4dbfe3" providerId="ADAL" clId="{550FCAB4-1BCD-4282-9D13-E483AC913500}" dt="2025-02-23T19:29:10.189" v="554" actId="20577"/>
          <ac:spMkLst>
            <pc:docMk/>
            <pc:sldMk cId="1993770942" sldId="272"/>
            <ac:spMk id="8" creationId="{01804B46-1113-4B74-AF2B-38E497E3CA0C}"/>
          </ac:spMkLst>
        </pc:spChg>
        <pc:picChg chg="add mod">
          <ac:chgData name="Klára Hübnerová" userId="65b3b5e0-ec35-4e8d-84ee-6847cd4dbfe3" providerId="ADAL" clId="{550FCAB4-1BCD-4282-9D13-E483AC913500}" dt="2025-02-23T19:28:11.227" v="516" actId="1076"/>
          <ac:picMkLst>
            <pc:docMk/>
            <pc:sldMk cId="1993770942" sldId="272"/>
            <ac:picMk id="6" creationId="{9B700496-034B-45BA-96B2-E31A36461977}"/>
          </ac:picMkLst>
        </pc:picChg>
      </pc:sldChg>
      <pc:sldChg chg="modSp add">
        <pc:chgData name="Klára Hübnerová" userId="65b3b5e0-ec35-4e8d-84ee-6847cd4dbfe3" providerId="ADAL" clId="{550FCAB4-1BCD-4282-9D13-E483AC913500}" dt="2025-02-23T20:38:12.518" v="1853" actId="20577"/>
        <pc:sldMkLst>
          <pc:docMk/>
          <pc:sldMk cId="3960182119" sldId="308"/>
        </pc:sldMkLst>
        <pc:spChg chg="mod">
          <ac:chgData name="Klára Hübnerová" userId="65b3b5e0-ec35-4e8d-84ee-6847cd4dbfe3" providerId="ADAL" clId="{550FCAB4-1BCD-4282-9D13-E483AC913500}" dt="2025-02-23T19:39:14.914" v="567" actId="207"/>
          <ac:spMkLst>
            <pc:docMk/>
            <pc:sldMk cId="3960182119" sldId="308"/>
            <ac:spMk id="4" creationId="{02CFEF00-AC63-4E2A-8472-5A97500AA977}"/>
          </ac:spMkLst>
        </pc:spChg>
        <pc:spChg chg="mod">
          <ac:chgData name="Klára Hübnerová" userId="65b3b5e0-ec35-4e8d-84ee-6847cd4dbfe3" providerId="ADAL" clId="{550FCAB4-1BCD-4282-9D13-E483AC913500}" dt="2025-02-23T20:38:12.518" v="1853" actId="20577"/>
          <ac:spMkLst>
            <pc:docMk/>
            <pc:sldMk cId="3960182119" sldId="308"/>
            <ac:spMk id="10" creationId="{D7B139F3-3FC4-41D4-979B-0780ADEE851C}"/>
          </ac:spMkLst>
        </pc:spChg>
        <pc:spChg chg="mod">
          <ac:chgData name="Klára Hübnerová" userId="65b3b5e0-ec35-4e8d-84ee-6847cd4dbfe3" providerId="ADAL" clId="{550FCAB4-1BCD-4282-9D13-E483AC913500}" dt="2025-02-23T19:39:09.599" v="566" actId="207"/>
          <ac:spMkLst>
            <pc:docMk/>
            <pc:sldMk cId="3960182119" sldId="308"/>
            <ac:spMk id="13" creationId="{1466501A-FC97-4191-BBA7-74C0E86D90B9}"/>
          </ac:spMkLst>
        </pc:spChg>
      </pc:sldChg>
      <pc:sldChg chg="addSp delSp modSp add modAnim">
        <pc:chgData name="Klára Hübnerová" userId="65b3b5e0-ec35-4e8d-84ee-6847cd4dbfe3" providerId="ADAL" clId="{550FCAB4-1BCD-4282-9D13-E483AC913500}" dt="2025-02-23T20:40:58.351" v="1855" actId="1076"/>
        <pc:sldMkLst>
          <pc:docMk/>
          <pc:sldMk cId="3230439963" sldId="309"/>
        </pc:sldMkLst>
        <pc:spChg chg="del">
          <ac:chgData name="Klára Hübnerová" userId="65b3b5e0-ec35-4e8d-84ee-6847cd4dbfe3" providerId="ADAL" clId="{550FCAB4-1BCD-4282-9D13-E483AC913500}" dt="2025-02-23T20:10:52.424" v="1304" actId="478"/>
          <ac:spMkLst>
            <pc:docMk/>
            <pc:sldMk cId="3230439963" sldId="309"/>
            <ac:spMk id="2" creationId="{7647525E-2051-43FE-A63C-199F74807466}"/>
          </ac:spMkLst>
        </pc:spChg>
        <pc:spChg chg="del">
          <ac:chgData name="Klára Hübnerová" userId="65b3b5e0-ec35-4e8d-84ee-6847cd4dbfe3" providerId="ADAL" clId="{550FCAB4-1BCD-4282-9D13-E483AC913500}" dt="2025-02-23T20:13:32.035" v="1374" actId="478"/>
          <ac:spMkLst>
            <pc:docMk/>
            <pc:sldMk cId="3230439963" sldId="309"/>
            <ac:spMk id="4" creationId="{02CFEF00-AC63-4E2A-8472-5A97500AA977}"/>
          </ac:spMkLst>
        </pc:spChg>
        <pc:spChg chg="add mod">
          <ac:chgData name="Klára Hübnerová" userId="65b3b5e0-ec35-4e8d-84ee-6847cd4dbfe3" providerId="ADAL" clId="{550FCAB4-1BCD-4282-9D13-E483AC913500}" dt="2025-02-23T20:35:48.600" v="1812" actId="1076"/>
          <ac:spMkLst>
            <pc:docMk/>
            <pc:sldMk cId="3230439963" sldId="309"/>
            <ac:spMk id="6" creationId="{F717EC8F-84D8-4575-A958-24A62CDF4797}"/>
          </ac:spMkLst>
        </pc:spChg>
        <pc:spChg chg="mod">
          <ac:chgData name="Klára Hübnerová" userId="65b3b5e0-ec35-4e8d-84ee-6847cd4dbfe3" providerId="ADAL" clId="{550FCAB4-1BCD-4282-9D13-E483AC913500}" dt="2025-02-23T20:12:07.140" v="1343" actId="20577"/>
          <ac:spMkLst>
            <pc:docMk/>
            <pc:sldMk cId="3230439963" sldId="309"/>
            <ac:spMk id="10" creationId="{D7B139F3-3FC4-41D4-979B-0780ADEE851C}"/>
          </ac:spMkLst>
        </pc:spChg>
        <pc:spChg chg="del mod">
          <ac:chgData name="Klára Hübnerová" userId="65b3b5e0-ec35-4e8d-84ee-6847cd4dbfe3" providerId="ADAL" clId="{550FCAB4-1BCD-4282-9D13-E483AC913500}" dt="2025-02-23T20:18:51.564" v="1427" actId="478"/>
          <ac:spMkLst>
            <pc:docMk/>
            <pc:sldMk cId="3230439963" sldId="309"/>
            <ac:spMk id="11" creationId="{DF83FFC7-8BAF-43D2-801D-EE447ECE4EB6}"/>
          </ac:spMkLst>
        </pc:spChg>
        <pc:spChg chg="del">
          <ac:chgData name="Klára Hübnerová" userId="65b3b5e0-ec35-4e8d-84ee-6847cd4dbfe3" providerId="ADAL" clId="{550FCAB4-1BCD-4282-9D13-E483AC913500}" dt="2025-02-23T20:13:34.252" v="1375" actId="478"/>
          <ac:spMkLst>
            <pc:docMk/>
            <pc:sldMk cId="3230439963" sldId="309"/>
            <ac:spMk id="13" creationId="{1466501A-FC97-4191-BBA7-74C0E86D90B9}"/>
          </ac:spMkLst>
        </pc:spChg>
        <pc:spChg chg="add mod">
          <ac:chgData name="Klára Hübnerová" userId="65b3b5e0-ec35-4e8d-84ee-6847cd4dbfe3" providerId="ADAL" clId="{550FCAB4-1BCD-4282-9D13-E483AC913500}" dt="2025-02-23T20:30:40.961" v="1733" actId="1076"/>
          <ac:spMkLst>
            <pc:docMk/>
            <pc:sldMk cId="3230439963" sldId="309"/>
            <ac:spMk id="14" creationId="{AA774287-86C0-4E0D-9666-AA166F42AB41}"/>
          </ac:spMkLst>
        </pc:spChg>
        <pc:spChg chg="add mod">
          <ac:chgData name="Klára Hübnerová" userId="65b3b5e0-ec35-4e8d-84ee-6847cd4dbfe3" providerId="ADAL" clId="{550FCAB4-1BCD-4282-9D13-E483AC913500}" dt="2025-02-23T20:30:28.747" v="1728" actId="1076"/>
          <ac:spMkLst>
            <pc:docMk/>
            <pc:sldMk cId="3230439963" sldId="309"/>
            <ac:spMk id="19" creationId="{5BC3F46B-79CF-43C3-8399-83492D2AEE36}"/>
          </ac:spMkLst>
        </pc:spChg>
        <pc:spChg chg="add del">
          <ac:chgData name="Klára Hübnerová" userId="65b3b5e0-ec35-4e8d-84ee-6847cd4dbfe3" providerId="ADAL" clId="{550FCAB4-1BCD-4282-9D13-E483AC913500}" dt="2025-02-23T20:20:24.818" v="1451"/>
          <ac:spMkLst>
            <pc:docMk/>
            <pc:sldMk cId="3230439963" sldId="309"/>
            <ac:spMk id="20" creationId="{6837D7FC-54C7-4906-BFE3-32A25E16A9CC}"/>
          </ac:spMkLst>
        </pc:spChg>
        <pc:picChg chg="add mod">
          <ac:chgData name="Klára Hübnerová" userId="65b3b5e0-ec35-4e8d-84ee-6847cd4dbfe3" providerId="ADAL" clId="{550FCAB4-1BCD-4282-9D13-E483AC913500}" dt="2025-02-23T20:35:49.870" v="1813" actId="1076"/>
          <ac:picMkLst>
            <pc:docMk/>
            <pc:sldMk cId="3230439963" sldId="309"/>
            <ac:picMk id="5" creationId="{63FF4528-6C22-4042-82E8-54B37D068736}"/>
          </ac:picMkLst>
        </pc:picChg>
        <pc:picChg chg="del">
          <ac:chgData name="Klára Hübnerová" userId="65b3b5e0-ec35-4e8d-84ee-6847cd4dbfe3" providerId="ADAL" clId="{550FCAB4-1BCD-4282-9D13-E483AC913500}" dt="2025-02-23T20:10:49.144" v="1303" actId="478"/>
          <ac:picMkLst>
            <pc:docMk/>
            <pc:sldMk cId="3230439963" sldId="309"/>
            <ac:picMk id="8" creationId="{89CA733D-B384-49D8-8803-D58F3EDFD0D0}"/>
          </ac:picMkLst>
        </pc:picChg>
        <pc:picChg chg="add mod">
          <ac:chgData name="Klára Hübnerová" userId="65b3b5e0-ec35-4e8d-84ee-6847cd4dbfe3" providerId="ADAL" clId="{550FCAB4-1BCD-4282-9D13-E483AC913500}" dt="2025-02-23T20:40:58.351" v="1855" actId="1076"/>
          <ac:picMkLst>
            <pc:docMk/>
            <pc:sldMk cId="3230439963" sldId="309"/>
            <ac:picMk id="9" creationId="{0A9977EA-2CFB-4619-B394-87A1D9C5DA82}"/>
          </ac:picMkLst>
        </pc:picChg>
        <pc:picChg chg="add mod">
          <ac:chgData name="Klára Hübnerová" userId="65b3b5e0-ec35-4e8d-84ee-6847cd4dbfe3" providerId="ADAL" clId="{550FCAB4-1BCD-4282-9D13-E483AC913500}" dt="2025-02-23T20:30:37.480" v="1732" actId="1076"/>
          <ac:picMkLst>
            <pc:docMk/>
            <pc:sldMk cId="3230439963" sldId="309"/>
            <ac:picMk id="12" creationId="{6CDB0F5C-13E8-4638-A45C-15566756475C}"/>
          </ac:picMkLst>
        </pc:picChg>
        <pc:picChg chg="add mod">
          <ac:chgData name="Klára Hübnerová" userId="65b3b5e0-ec35-4e8d-84ee-6847cd4dbfe3" providerId="ADAL" clId="{550FCAB4-1BCD-4282-9D13-E483AC913500}" dt="2025-02-23T20:35:52.773" v="1814" actId="1076"/>
          <ac:picMkLst>
            <pc:docMk/>
            <pc:sldMk cId="3230439963" sldId="309"/>
            <ac:picMk id="15" creationId="{2B955A91-6093-47A0-988D-4E9FBB1A05AC}"/>
          </ac:picMkLst>
        </pc:picChg>
        <pc:picChg chg="add mod">
          <ac:chgData name="Klára Hübnerová" userId="65b3b5e0-ec35-4e8d-84ee-6847cd4dbfe3" providerId="ADAL" clId="{550FCAB4-1BCD-4282-9D13-E483AC913500}" dt="2025-02-23T20:30:30.937" v="1729" actId="1076"/>
          <ac:picMkLst>
            <pc:docMk/>
            <pc:sldMk cId="3230439963" sldId="309"/>
            <ac:picMk id="16" creationId="{FBEA1D6B-AAE3-4241-9699-415A82340278}"/>
          </ac:picMkLst>
        </pc:picChg>
        <pc:picChg chg="add del mod">
          <ac:chgData name="Klára Hübnerová" userId="65b3b5e0-ec35-4e8d-84ee-6847cd4dbfe3" providerId="ADAL" clId="{550FCAB4-1BCD-4282-9D13-E483AC913500}" dt="2025-02-23T20:19:59.200" v="1434"/>
          <ac:picMkLst>
            <pc:docMk/>
            <pc:sldMk cId="3230439963" sldId="309"/>
            <ac:picMk id="18" creationId="{0D438D81-3FF3-4B75-8800-3058538531CF}"/>
          </ac:picMkLst>
        </pc:picChg>
        <pc:picChg chg="add mod">
          <ac:chgData name="Klára Hübnerová" userId="65b3b5e0-ec35-4e8d-84ee-6847cd4dbfe3" providerId="ADAL" clId="{550FCAB4-1BCD-4282-9D13-E483AC913500}" dt="2025-02-23T20:36:06.939" v="1823" actId="1038"/>
          <ac:picMkLst>
            <pc:docMk/>
            <pc:sldMk cId="3230439963" sldId="309"/>
            <ac:picMk id="22" creationId="{F201CA38-173A-4E1C-938E-E4E76A2A08CA}"/>
          </ac:picMkLst>
        </pc:picChg>
      </pc:sldChg>
      <pc:sldChg chg="addSp delSp modSp add delAnim modAnim">
        <pc:chgData name="Klára Hübnerová" userId="65b3b5e0-ec35-4e8d-84ee-6847cd4dbfe3" providerId="ADAL" clId="{550FCAB4-1BCD-4282-9D13-E483AC913500}" dt="2025-02-23T20:38:17.519" v="1854" actId="20577"/>
        <pc:sldMkLst>
          <pc:docMk/>
          <pc:sldMk cId="95662832" sldId="314"/>
        </pc:sldMkLst>
        <pc:spChg chg="mod">
          <ac:chgData name="Klára Hübnerová" userId="65b3b5e0-ec35-4e8d-84ee-6847cd4dbfe3" providerId="ADAL" clId="{550FCAB4-1BCD-4282-9D13-E483AC913500}" dt="2025-02-23T20:37:52.225" v="1835" actId="14100"/>
          <ac:spMkLst>
            <pc:docMk/>
            <pc:sldMk cId="95662832" sldId="314"/>
            <ac:spMk id="3" creationId="{FE73CC5B-216B-4EED-B2E0-00F5A132FF90}"/>
          </ac:spMkLst>
        </pc:spChg>
        <pc:spChg chg="mod">
          <ac:chgData name="Klára Hübnerová" userId="65b3b5e0-ec35-4e8d-84ee-6847cd4dbfe3" providerId="ADAL" clId="{550FCAB4-1BCD-4282-9D13-E483AC913500}" dt="2025-02-23T20:34:32.024" v="1811" actId="208"/>
          <ac:spMkLst>
            <pc:docMk/>
            <pc:sldMk cId="95662832" sldId="314"/>
            <ac:spMk id="5" creationId="{4A4F85D1-DC83-46E3-9254-4807DA887A69}"/>
          </ac:spMkLst>
        </pc:spChg>
        <pc:spChg chg="mod">
          <ac:chgData name="Klára Hübnerová" userId="65b3b5e0-ec35-4e8d-84ee-6847cd4dbfe3" providerId="ADAL" clId="{550FCAB4-1BCD-4282-9D13-E483AC913500}" dt="2025-02-23T20:37:31.930" v="1831" actId="1076"/>
          <ac:spMkLst>
            <pc:docMk/>
            <pc:sldMk cId="95662832" sldId="314"/>
            <ac:spMk id="6" creationId="{ACE5D7E4-ACAE-4BB3-BCFC-B72850DDFB4D}"/>
          </ac:spMkLst>
        </pc:spChg>
        <pc:spChg chg="mod">
          <ac:chgData name="Klára Hübnerová" userId="65b3b5e0-ec35-4e8d-84ee-6847cd4dbfe3" providerId="ADAL" clId="{550FCAB4-1BCD-4282-9D13-E483AC913500}" dt="2025-02-23T20:38:17.519" v="1854" actId="20577"/>
          <ac:spMkLst>
            <pc:docMk/>
            <pc:sldMk cId="95662832" sldId="314"/>
            <ac:spMk id="10" creationId="{D7B139F3-3FC4-41D4-979B-0780ADEE851C}"/>
          </ac:spMkLst>
        </pc:spChg>
        <pc:spChg chg="mod">
          <ac:chgData name="Klára Hübnerová" userId="65b3b5e0-ec35-4e8d-84ee-6847cd4dbfe3" providerId="ADAL" clId="{550FCAB4-1BCD-4282-9D13-E483AC913500}" dt="2025-02-23T20:37:36.817" v="1832" actId="255"/>
          <ac:spMkLst>
            <pc:docMk/>
            <pc:sldMk cId="95662832" sldId="314"/>
            <ac:spMk id="14" creationId="{2250F964-CF97-4CC2-B107-DD3D7AD99B1F}"/>
          </ac:spMkLst>
        </pc:spChg>
        <pc:spChg chg="del">
          <ac:chgData name="Klára Hübnerová" userId="65b3b5e0-ec35-4e8d-84ee-6847cd4dbfe3" providerId="ADAL" clId="{550FCAB4-1BCD-4282-9D13-E483AC913500}" dt="2025-02-23T20:31:36.298" v="1741" actId="478"/>
          <ac:spMkLst>
            <pc:docMk/>
            <pc:sldMk cId="95662832" sldId="314"/>
            <ac:spMk id="16" creationId="{8C3DB79D-BE79-4011-A149-06325CFC6323}"/>
          </ac:spMkLst>
        </pc:spChg>
        <pc:spChg chg="del">
          <ac:chgData name="Klára Hübnerová" userId="65b3b5e0-ec35-4e8d-84ee-6847cd4dbfe3" providerId="ADAL" clId="{550FCAB4-1BCD-4282-9D13-E483AC913500}" dt="2025-02-23T20:31:16.868" v="1736" actId="478"/>
          <ac:spMkLst>
            <pc:docMk/>
            <pc:sldMk cId="95662832" sldId="314"/>
            <ac:spMk id="17" creationId="{BC6A6E5A-8D40-4CAF-85BB-CF2EE596DFC9}"/>
          </ac:spMkLst>
        </pc:spChg>
        <pc:spChg chg="del">
          <ac:chgData name="Klára Hübnerová" userId="65b3b5e0-ec35-4e8d-84ee-6847cd4dbfe3" providerId="ADAL" clId="{550FCAB4-1BCD-4282-9D13-E483AC913500}" dt="2025-02-23T20:31:19.548" v="1737" actId="478"/>
          <ac:spMkLst>
            <pc:docMk/>
            <pc:sldMk cId="95662832" sldId="314"/>
            <ac:spMk id="18" creationId="{9AC26BAB-1B1A-404D-BCDD-635391DE50C9}"/>
          </ac:spMkLst>
        </pc:spChg>
        <pc:spChg chg="add mod">
          <ac:chgData name="Klára Hübnerová" userId="65b3b5e0-ec35-4e8d-84ee-6847cd4dbfe3" providerId="ADAL" clId="{550FCAB4-1BCD-4282-9D13-E483AC913500}" dt="2025-02-23T20:37:20.275" v="1829" actId="1076"/>
          <ac:spMkLst>
            <pc:docMk/>
            <pc:sldMk cId="95662832" sldId="314"/>
            <ac:spMk id="19" creationId="{E5351C4C-CEC1-4A0E-B4B3-1ADA8334A7F6}"/>
          </ac:spMkLst>
        </pc:spChg>
        <pc:picChg chg="mod">
          <ac:chgData name="Klára Hübnerová" userId="65b3b5e0-ec35-4e8d-84ee-6847cd4dbfe3" providerId="ADAL" clId="{550FCAB4-1BCD-4282-9D13-E483AC913500}" dt="2025-02-23T20:32:27.706" v="1780" actId="1037"/>
          <ac:picMkLst>
            <pc:docMk/>
            <pc:sldMk cId="95662832" sldId="314"/>
            <ac:picMk id="9" creationId="{8D2C18D3-0FC1-47B4-B5B4-A0AF89FD14C7}"/>
          </ac:picMkLst>
        </pc:picChg>
        <pc:picChg chg="mod">
          <ac:chgData name="Klára Hübnerová" userId="65b3b5e0-ec35-4e8d-84ee-6847cd4dbfe3" providerId="ADAL" clId="{550FCAB4-1BCD-4282-9D13-E483AC913500}" dt="2025-02-23T20:32:01.677" v="1758" actId="1076"/>
          <ac:picMkLst>
            <pc:docMk/>
            <pc:sldMk cId="95662832" sldId="314"/>
            <ac:picMk id="12" creationId="{662FABE9-00C7-4B02-9FE3-2DCC114588DA}"/>
          </ac:picMkLst>
        </pc:picChg>
        <pc:picChg chg="add mod">
          <ac:chgData name="Klára Hübnerová" userId="65b3b5e0-ec35-4e8d-84ee-6847cd4dbfe3" providerId="ADAL" clId="{550FCAB4-1BCD-4282-9D13-E483AC913500}" dt="2025-02-23T20:36:55.323" v="1826" actId="14100"/>
          <ac:picMkLst>
            <pc:docMk/>
            <pc:sldMk cId="95662832" sldId="314"/>
            <ac:picMk id="13" creationId="{2982F0B3-87D1-4337-A7C0-7F6ED1EC9D6C}"/>
          </ac:picMkLst>
        </pc:picChg>
        <pc:picChg chg="del">
          <ac:chgData name="Klára Hübnerová" userId="65b3b5e0-ec35-4e8d-84ee-6847cd4dbfe3" providerId="ADAL" clId="{550FCAB4-1BCD-4282-9D13-E483AC913500}" dt="2025-02-23T20:31:33.357" v="1740" actId="478"/>
          <ac:picMkLst>
            <pc:docMk/>
            <pc:sldMk cId="95662832" sldId="314"/>
            <ac:picMk id="15" creationId="{929A507A-384E-4B24-84FD-82C2D4B0D5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DA15-1372-7653-43AC-2BFFB8BE2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9450AE-6735-6D21-D914-5CF61070C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D7E713-48BF-2292-70C3-6EFD49EE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01C83B-E7AC-B48D-7539-29368363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8925D-C4ED-C20C-7955-0CF42882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1E721-0B1C-B938-6185-1E6771D7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E38912-CCE1-9B38-6178-4AD802BE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DBB3A2-BABA-5AC8-87C7-6076FD5C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B2944-8A31-BB38-1BEA-99B5E03D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B4914-1CA3-F326-3A01-9DBED9C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153D9D-76CB-91B2-050E-C5F74CB1D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19585-13A6-CD04-D35F-1DE36D20B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2E995-9FDD-38A5-C500-7D2977FC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FF093C-9F50-D5CB-5EC8-842CB421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74D355-4366-F959-1B59-03BB4737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4F075-55D2-214E-0F5E-019662F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6055D-B672-7028-B482-B87F923E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2107C-6FE7-FE60-1AB5-80F4FD9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B2F03B-0521-0171-F4D3-EE0EDC86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DB1ED-CEA2-5C90-9A05-550204E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BE66-890E-B930-1B69-7A4067A5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D9D0B2-75FC-7926-ADD5-2809B24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836C3-DDA0-F7DB-52E7-52FAE66D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820D2-BAE0-4F2B-33F6-F0333A0A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7F88B-93B6-C6A1-CFE9-2B9BCD4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320B0-A0E2-4E9F-F63B-62520933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2C231-3D60-68EC-8DC1-5FCD116C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405164-315C-3AA2-C303-C6C844AF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2EABA8-3DFF-449A-B6EC-C87C0828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7ADF98-22ED-D132-FEE7-711631C8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7FA6A2-DCAA-561C-8180-26984BCB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64016-EDFD-E443-B557-62E8F231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CF41BE-DF73-3EE2-0563-07B977FD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89136F-E963-19BC-2745-F3BD1A22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7AB7E0-527D-11E2-7E86-BE4664302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671BA6-2B4F-BE60-43A8-036C92579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B34771-7E21-D32D-9B05-933F7308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6169A8-D152-504C-1CDE-392AC3A4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E8AA84-00B6-5FEB-E610-4396D376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B07C0-638B-9FFD-FC71-DE60CBF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6097C-185E-3000-5C4C-392E1FAA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4A71D2-C3B0-FFA9-78A5-4A6650EE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44C82C-0600-7174-27A8-9885C7AE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D19AC8-36E8-D72E-E259-9F11AD5E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F6F4DF-2712-2931-33CD-711C1555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3BB23-9164-B674-05EB-AA18910F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67827-43BB-E431-142F-A878F047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A2F7B-7BF5-12FF-92E1-E74E0C1D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C3403C-C324-E465-F451-8933A5DCE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E0C870-0193-B9F2-A14B-05E34B87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0DBFAD-DF14-E069-AA3B-0CD3549E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E4136-6B1C-6895-3EF8-5F86555B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FCEF3-0E28-CA75-52BB-915B7209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8EC4B7-20F9-D037-0E4B-6B1350DB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426CCC-E5E3-092F-DF79-03E75E8B3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ED9726-2A72-C3E0-9BE1-7B2D02F2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E4C5DF-2C89-A2E3-B82B-7D450148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4F4143-126E-5D7A-D6D0-BF0D7106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AD9E9F-1F3B-DB11-6283-9B0E3295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7D557-6660-B258-CD20-5EDA97F2B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A348C-8DBF-3F68-A526-0DF94A964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BD39-AA71-4ECE-9442-A232E9DBECE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97FC7-E741-818F-4E69-22F1AD5A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BDFF6-C57C-A7C3-9EDA-730EA15D8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1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30B850-F42B-AED6-69EA-3D707EEF7E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7548" y="1187922"/>
            <a:ext cx="3831680" cy="3808104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solidFill>
                  <a:srgbClr val="C00000"/>
                </a:solidFill>
                <a:latin typeface="+mn-lt"/>
              </a:rPr>
              <a:t>Metodika XIV.</a:t>
            </a:r>
            <a:br>
              <a:rPr lang="cs-CZ" altLang="cs-CZ" sz="3600" b="1" dirty="0">
                <a:solidFill>
                  <a:srgbClr val="C00000"/>
                </a:solidFill>
                <a:latin typeface="+mn-lt"/>
              </a:rPr>
            </a:br>
            <a:br>
              <a:rPr lang="cs-CZ" altLang="cs-CZ" sz="10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2400" b="1" dirty="0" err="1">
                <a:solidFill>
                  <a:srgbClr val="002060"/>
                </a:solidFill>
                <a:latin typeface="+mn-lt"/>
              </a:rPr>
              <a:t>Historigrafie</a:t>
            </a: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 a 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400" b="1" dirty="0" err="1">
                <a:solidFill>
                  <a:srgbClr val="002060"/>
                </a:solidFill>
                <a:latin typeface="+mn-lt"/>
              </a:rPr>
              <a:t>metatextualita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1600" b="1" i="1" dirty="0">
                <a:solidFill>
                  <a:srgbClr val="C00000"/>
                </a:solidFill>
                <a:latin typeface="+mn-lt"/>
              </a:rPr>
              <a:t>aneb: rozdíly mezi historií a beletrií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I.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Úvod do tematiky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0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cs-CZ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13">
            <a:extLst>
              <a:ext uri="{FF2B5EF4-FFF2-40B4-BE49-F238E27FC236}">
                <a16:creationId xmlns:a16="http://schemas.microsoft.com/office/drawing/2014/main" id="{83B685DD-B8A9-0A6B-3911-5F8C4BBA9F81}"/>
              </a:ext>
            </a:extLst>
          </p:cNvPr>
          <p:cNvSpPr txBox="1"/>
          <p:nvPr/>
        </p:nvSpPr>
        <p:spPr>
          <a:xfrm>
            <a:off x="4203186" y="6183948"/>
            <a:ext cx="2111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Sovy nejsou tím, čím se zdají být (městečko </a:t>
            </a:r>
            <a:r>
              <a:rPr lang="cs-CZ" sz="1200" dirty="0" err="1"/>
              <a:t>Twin</a:t>
            </a:r>
            <a:r>
              <a:rPr lang="cs-CZ" sz="1200" dirty="0"/>
              <a:t> </a:t>
            </a:r>
            <a:r>
              <a:rPr lang="cs-CZ" sz="1200" dirty="0" err="1"/>
              <a:t>Peaks</a:t>
            </a:r>
            <a:r>
              <a:rPr lang="cs-CZ" sz="1200" dirty="0"/>
              <a:t>, David Lynch, 1991-2017)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50FBAB5-9BDF-4576-AC3B-5D72A8616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9" r="4274"/>
          <a:stretch/>
        </p:blipFill>
        <p:spPr>
          <a:xfrm>
            <a:off x="7988815" y="0"/>
            <a:ext cx="4203185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1943639-F12D-4AD5-9C1C-201D2487C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6924"/>
          <a:stretch/>
        </p:blipFill>
        <p:spPr>
          <a:xfrm>
            <a:off x="1" y="0"/>
            <a:ext cx="4203185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01A98ED-5E0F-4FC7-92BC-F5E788456D6F}"/>
              </a:ext>
            </a:extLst>
          </p:cNvPr>
          <p:cNvSpPr/>
          <p:nvPr/>
        </p:nvSpPr>
        <p:spPr>
          <a:xfrm>
            <a:off x="6784523" y="6211669"/>
            <a:ext cx="122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/>
              <a:t>Salvador Dali, 1935 Obličej Mae West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5215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363984" y="316739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(18.3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CC4E4BC-F5E3-4212-856B-54F97569DE76}"/>
              </a:ext>
            </a:extLst>
          </p:cNvPr>
          <p:cNvSpPr/>
          <p:nvPr/>
        </p:nvSpPr>
        <p:spPr bwMode="auto">
          <a:xfrm>
            <a:off x="363984" y="3737502"/>
            <a:ext cx="11628997" cy="1404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Přečtěte si Umberta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Eca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: šest procházek literárními lesy; esej 1.+2. (vcházíme do lesů, lesy okolo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Loisy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Přečtěte-analyzujte oba, zamyslete se nad nimi; O čem zde </a:t>
            </a:r>
            <a:r>
              <a:rPr lang="cs-CZ" sz="1600" b="1" dirty="0" err="1">
                <a:solidFill>
                  <a:schemeClr val="tx2">
                    <a:lumMod val="50000"/>
                  </a:schemeClr>
                </a:solidFill>
              </a:rPr>
              <a:t>Eco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hovoří? 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O které literárněvědné koncepty jsou jeho poznatky postaveny (třeba: autor, modelový čtenář, vypravěčské strategie apod.)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     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- Vyberte si podle Vás nejzajímavější koncept a proveďte krátkou rešerši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= napište o svých nálezech krátkou esej (3-5 str.) a pošlete mi jí do soboty, 15.3.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50BE10-FD23-B062-554E-55326DFBC033}"/>
              </a:ext>
            </a:extLst>
          </p:cNvPr>
          <p:cNvSpPr/>
          <p:nvPr/>
        </p:nvSpPr>
        <p:spPr bwMode="auto">
          <a:xfrm>
            <a:off x="363984" y="5189343"/>
            <a:ext cx="11628997" cy="122033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</a:rPr>
              <a:t>Příprava krátkého ústního příspěvku 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(5-7 min.)</a:t>
            </a:r>
          </a:p>
          <a:p>
            <a:r>
              <a:rPr lang="cs-CZ" sz="1600" b="1" dirty="0">
                <a:solidFill>
                  <a:srgbClr val="002060"/>
                </a:solidFill>
                <a:latin typeface="+mn-lt"/>
              </a:rPr>
              <a:t>      - Vyberte si vlastní příklad (krátký pramen, max. ½ stránky)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 - Dají se na něj aplikovat </a:t>
            </a:r>
            <a:r>
              <a:rPr lang="cs-CZ" sz="1600" b="1" dirty="0" err="1">
                <a:solidFill>
                  <a:srgbClr val="002060"/>
                </a:solidFill>
              </a:rPr>
              <a:t>Ecovi</a:t>
            </a:r>
            <a:r>
              <a:rPr lang="cs-CZ" sz="1600" b="1" dirty="0">
                <a:solidFill>
                  <a:srgbClr val="002060"/>
                </a:solidFill>
              </a:rPr>
              <a:t> poznatky, a jestli ne, proč?</a:t>
            </a:r>
          </a:p>
          <a:p>
            <a:r>
              <a:rPr lang="cs-CZ" sz="1600" b="1" dirty="0">
                <a:solidFill>
                  <a:srgbClr val="002060"/>
                </a:solidFill>
                <a:latin typeface="+mn-lt"/>
              </a:rPr>
              <a:t> = představte své poznatky v semináři (18.3.), pošlete mi prosím pramen též do soboty, 15.3. abych ho mohla nahrát kolegům na 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EB45472-4E65-457B-81FA-832E86F4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00" y="-9469"/>
            <a:ext cx="3079800" cy="3699459"/>
          </a:xfrm>
          <a:prstGeom prst="rect">
            <a:avLst/>
          </a:prstGeom>
        </p:spPr>
      </p:pic>
      <p:sp>
        <p:nvSpPr>
          <p:cNvPr id="9" name="TextovéPole 1">
            <a:extLst>
              <a:ext uri="{FF2B5EF4-FFF2-40B4-BE49-F238E27FC236}">
                <a16:creationId xmlns:a16="http://schemas.microsoft.com/office/drawing/2014/main" id="{D4FCA009-3A7C-4658-8DD3-9FF0E6EA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719" y="3123002"/>
            <a:ext cx="271048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cs-CZ" altLang="cs-CZ" sz="1400" b="1" dirty="0">
                <a:latin typeface="+mn-lt"/>
                <a:cs typeface="Times New Roman" panose="02020603050405020304" pitchFamily="18" charset="0"/>
              </a:rPr>
              <a:t>Vstupujeme do temných lesů; </a:t>
            </a:r>
            <a:r>
              <a:rPr lang="cs-CZ" altLang="cs-CZ" sz="1400" dirty="0">
                <a:latin typeface="+mn-lt"/>
                <a:cs typeface="Times New Roman" panose="02020603050405020304" pitchFamily="18" charset="0"/>
              </a:rPr>
              <a:t>Francouzská </a:t>
            </a:r>
            <a:r>
              <a:rPr lang="cs-CZ" altLang="cs-CZ" sz="1400" dirty="0" err="1">
                <a:latin typeface="+mn-lt"/>
                <a:cs typeface="Times New Roman" panose="02020603050405020304" pitchFamily="18" charset="0"/>
              </a:rPr>
              <a:t>illuminace</a:t>
            </a:r>
            <a:r>
              <a:rPr lang="cs-CZ" altLang="cs-CZ" sz="1400" dirty="0">
                <a:latin typeface="+mn-lt"/>
                <a:cs typeface="Times New Roman" panose="02020603050405020304" pitchFamily="18" charset="0"/>
              </a:rPr>
              <a:t> 15. stol.</a:t>
            </a:r>
          </a:p>
        </p:txBody>
      </p:sp>
    </p:spTree>
    <p:extLst>
      <p:ext uri="{BB962C8B-B14F-4D97-AF65-F5344CB8AC3E}">
        <p14:creationId xmlns:p14="http://schemas.microsoft.com/office/powerpoint/2010/main" val="23625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198744C3-6DF4-4866-AC17-ACB1829723F8}"/>
              </a:ext>
            </a:extLst>
          </p:cNvPr>
          <p:cNvSpPr txBox="1"/>
          <p:nvPr/>
        </p:nvSpPr>
        <p:spPr>
          <a:xfrm>
            <a:off x="1397" y="5135531"/>
            <a:ext cx="7083399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Kdo jste?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Co studujete?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Co je téma Vaší magisterské práce/disertace?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Co si představujete pod pojmem ‚</a:t>
            </a:r>
            <a:r>
              <a:rPr lang="cs-CZ" altLang="cs-CZ" b="1" kern="0" dirty="0" err="1">
                <a:solidFill>
                  <a:schemeClr val="tx2">
                    <a:lumMod val="50000"/>
                  </a:schemeClr>
                </a:solidFill>
              </a:rPr>
              <a:t>metatextualita</a:t>
            </a: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´?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Znalosti cizích jazyků?</a:t>
            </a:r>
            <a:endParaRPr lang="en-GB" altLang="cs-CZ" b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DDDCFA-92BD-1F6A-F0C4-AEDB2D2D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87" y="442729"/>
            <a:ext cx="7518400" cy="27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>
                <a:solidFill>
                  <a:srgbClr val="002060"/>
                </a:solidFill>
                <a:latin typeface="+mn-lt"/>
              </a:rPr>
              <a:t>Vítejte v</a:t>
            </a:r>
          </a:p>
          <a:p>
            <a:r>
              <a:rPr lang="cs-CZ" altLang="cs-CZ" sz="2800" kern="0" dirty="0">
                <a:solidFill>
                  <a:srgbClr val="002060"/>
                </a:solidFill>
                <a:latin typeface="+mn-lt"/>
              </a:rPr>
              <a:t>metodologickém</a:t>
            </a:r>
            <a:br>
              <a:rPr lang="cs-CZ" altLang="cs-CZ" sz="2800" kern="0" dirty="0">
                <a:solidFill>
                  <a:srgbClr val="002060"/>
                </a:solidFill>
                <a:latin typeface="+mn-lt"/>
              </a:rPr>
            </a:br>
            <a:r>
              <a:rPr lang="cs-CZ" altLang="cs-CZ" sz="2800" kern="0" dirty="0">
                <a:solidFill>
                  <a:srgbClr val="002060"/>
                </a:solidFill>
                <a:latin typeface="+mn-lt"/>
              </a:rPr>
              <a:t>kurzu o historiografií </a:t>
            </a:r>
          </a:p>
          <a:p>
            <a:r>
              <a:rPr lang="cs-CZ" altLang="cs-CZ" sz="2800" kern="0" dirty="0">
                <a:solidFill>
                  <a:srgbClr val="002060"/>
                </a:solidFill>
                <a:latin typeface="+mn-lt"/>
              </a:rPr>
              <a:t>a </a:t>
            </a:r>
            <a:r>
              <a:rPr lang="cs-CZ" altLang="cs-CZ" sz="2800" kern="0" dirty="0" err="1">
                <a:solidFill>
                  <a:srgbClr val="002060"/>
                </a:solidFill>
                <a:latin typeface="+mn-lt"/>
              </a:rPr>
              <a:t>metatextualite</a:t>
            </a:r>
            <a:r>
              <a:rPr lang="cs-CZ" altLang="cs-CZ" sz="2800" kern="0" dirty="0">
                <a:solidFill>
                  <a:srgbClr val="002060"/>
                </a:solidFill>
                <a:latin typeface="+mn-lt"/>
              </a:rPr>
              <a:t>!</a:t>
            </a: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42681AB-B2D2-4C2B-BEF9-19EEA6057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79" y="134827"/>
            <a:ext cx="4771165" cy="647803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E82A5D2-EA12-4CF3-9D9A-5CB27BEA7E26}"/>
              </a:ext>
            </a:extLst>
          </p:cNvPr>
          <p:cNvSpPr/>
          <p:nvPr/>
        </p:nvSpPr>
        <p:spPr>
          <a:xfrm>
            <a:off x="4530987" y="3356087"/>
            <a:ext cx="25538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/>
              <a:t>René </a:t>
            </a:r>
            <a:r>
              <a:rPr lang="cs-CZ" sz="1400" dirty="0" err="1"/>
              <a:t>Magritte</a:t>
            </a:r>
            <a:r>
              <a:rPr lang="cs-CZ" sz="1400" dirty="0"/>
              <a:t> - Klíč ke snům (3. díl); obrazům předmětů jsou přiřazena jména, která se k nim zdánlivě nehodí; předmět definovaný určitým pojmem může ve snu nabýt zcela jiného významu.</a:t>
            </a:r>
          </a:p>
        </p:txBody>
      </p:sp>
    </p:spTree>
    <p:extLst>
      <p:ext uri="{BB962C8B-B14F-4D97-AF65-F5344CB8AC3E}">
        <p14:creationId xmlns:p14="http://schemas.microsoft.com/office/powerpoint/2010/main" val="194188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CA08965-AFE3-C5C2-8A59-44457D695165}"/>
              </a:ext>
            </a:extLst>
          </p:cNvPr>
          <p:cNvSpPr/>
          <p:nvPr/>
        </p:nvSpPr>
        <p:spPr>
          <a:xfrm>
            <a:off x="750054" y="226762"/>
            <a:ext cx="6939310" cy="44935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0070C0"/>
                </a:solidFill>
                <a:latin typeface="+mn-lt"/>
              </a:rPr>
              <a:t>Dr. </a:t>
            </a:r>
            <a:r>
              <a:rPr lang="cs-CZ" b="1" dirty="0" err="1">
                <a:solidFill>
                  <a:srgbClr val="0070C0"/>
                </a:solidFill>
                <a:latin typeface="+mn-lt"/>
              </a:rPr>
              <a:t>phil</a:t>
            </a:r>
            <a:r>
              <a:rPr lang="cs-CZ" b="1" dirty="0">
                <a:solidFill>
                  <a:srgbClr val="0070C0"/>
                </a:solidFill>
                <a:latin typeface="+mn-lt"/>
              </a:rPr>
              <a:t>. Klara Hübnerová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solidFill>
                <a:srgbClr val="8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Studium historie, italského jazyka a literatury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Středověké dějiny umění v Bernu/CH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výzkumná asistentka na univerzitě ve </a:t>
            </a:r>
            <a:r>
              <a:rPr lang="cs-CZ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Fribourgu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/CH</a:t>
            </a:r>
          </a:p>
          <a:p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(specializace: alianční systém švýcarské konfederace v pozdním</a:t>
            </a:r>
          </a:p>
          <a:p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středověku)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Odborná asistentka na univerzitě v Opavě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Vědecká asistentka na PVH (FF MU)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Vedení projektů </a:t>
            </a:r>
            <a:r>
              <a:rPr lang="cs-CZ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ExPro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spolu s AV ČR: </a:t>
            </a:r>
            <a:r>
              <a:rPr lang="en-US" sz="1800" b="1" dirty="0">
                <a:latin typeface="+mn-lt"/>
              </a:rPr>
              <a:t>From Performativity to Institutionalization: Handling Conflict in the Late Middle Ages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dirty="0" err="1">
                <a:latin typeface="+mn-lt"/>
              </a:rPr>
              <a:t>Strategies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Agents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Communication</a:t>
            </a:r>
            <a:r>
              <a:rPr lang="cs-CZ" sz="1800" b="1" dirty="0">
                <a:latin typeface="+mn-lt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Hostující profesorka na univerzitě ve Vídni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Rozsáhla mezinárodní badatelská a přednášecí činnost</a:t>
            </a:r>
            <a:endParaRPr lang="cs-CZ" sz="1800" b="1" dirty="0">
              <a:solidFill>
                <a:srgbClr val="800000"/>
              </a:solidFill>
              <a:latin typeface="+mn-lt"/>
            </a:endParaRPr>
          </a:p>
          <a:p>
            <a:endParaRPr lang="cs-CZ" sz="1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cs-CZ" sz="1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FE7AB70-9B00-A089-B1F3-5520EDE441AC}"/>
              </a:ext>
            </a:extLst>
          </p:cNvPr>
          <p:cNvSpPr/>
          <p:nvPr/>
        </p:nvSpPr>
        <p:spPr>
          <a:xfrm>
            <a:off x="2286831" y="4451581"/>
            <a:ext cx="6144105" cy="206210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sz="1800" b="1" dirty="0">
              <a:solidFill>
                <a:srgbClr val="3333CC"/>
              </a:solidFill>
              <a:latin typeface="+mn-lt"/>
            </a:endParaRPr>
          </a:p>
          <a:p>
            <a:r>
              <a:rPr lang="cs-CZ" b="1" dirty="0">
                <a:solidFill>
                  <a:srgbClr val="3333CC"/>
                </a:solidFill>
                <a:latin typeface="+mn-lt"/>
              </a:rPr>
              <a:t>Výzkumné zájmy (aktuální):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Poltický jazyk a jeho dopad na historiografií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Dlouhodobé konflikty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Fragilita knížecí vlády ve středověku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Vícejazyčnost, sociální rozmanitost</a:t>
            </a:r>
          </a:p>
          <a:p>
            <a:endParaRPr lang="cs-CZ" sz="1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645A2D-1DF6-4411-A3C4-290871A4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517" y="226762"/>
            <a:ext cx="3791770" cy="48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3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2A5E934-C252-329E-BB2B-A1A41D7D375A}"/>
              </a:ext>
            </a:extLst>
          </p:cNvPr>
          <p:cNvSpPr/>
          <p:nvPr/>
        </p:nvSpPr>
        <p:spPr>
          <a:xfrm>
            <a:off x="187179" y="339635"/>
            <a:ext cx="69393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Cíle semestru:</a:t>
            </a:r>
            <a:br>
              <a:rPr lang="cs-CZ" altLang="cs-CZ" sz="3200" dirty="0">
                <a:solidFill>
                  <a:srgbClr val="002060"/>
                </a:solidFill>
                <a:latin typeface="+mn-lt"/>
              </a:rPr>
            </a:b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5385FA6-74D4-9E1A-D015-D571C67549B6}"/>
              </a:ext>
            </a:extLst>
          </p:cNvPr>
          <p:cNvSpPr txBox="1"/>
          <p:nvPr/>
        </p:nvSpPr>
        <p:spPr>
          <a:xfrm>
            <a:off x="3986065" y="918267"/>
            <a:ext cx="3393697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Formální: 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2x nepřítomnost s omluvou</a:t>
            </a:r>
            <a:endParaRPr lang="cs-CZ" alt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ktivní účast </a:t>
            </a: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v </a:t>
            </a: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semináři (případně ve svetru), stavím na to svojí výuku!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Úlohy: četba a analýza přípravných textů a pramenů (cca. 25-50 str./týden, v češtině, němčině, angličtině)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Strategie překladu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Rešerše v knihovně a na 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Naučit se zacházet s různými typy pramenů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Příprava krátkých ústních příspěvků</a:t>
            </a:r>
            <a:endParaRPr lang="cs-CZ" alt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závěrečný referát (25-30 min) na vlastní příklad (pokud možno: propojení s vlastní badatelskou praxí)</a:t>
            </a:r>
            <a:endParaRPr lang="cs-CZ" sz="18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FD69BD-C65E-620A-2C2D-F77D7619A6A9}"/>
              </a:ext>
            </a:extLst>
          </p:cNvPr>
          <p:cNvSpPr txBox="1"/>
          <p:nvPr/>
        </p:nvSpPr>
        <p:spPr>
          <a:xfrm>
            <a:off x="187179" y="918268"/>
            <a:ext cx="3637770" cy="4801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Obsahové:</a:t>
            </a:r>
          </a:p>
          <a:p>
            <a:endParaRPr lang="cs-CZ" altLang="cs-CZ" sz="1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Metatextualita</a:t>
            </a: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co se dá vše vyčíst z historických textů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Vývoj lingvistických teorií a teorií vyprávění (sémiotika, sémantika)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Funkce jazyka, co dělí historiografií a beletrií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O které prvky, jednotky se práce s textem opírá?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Rozbor několik teoretiků (tj. především R. </a:t>
            </a:r>
            <a:r>
              <a:rPr lang="cs-CZ" altLang="cs-CZ" b="1" dirty="0" err="1">
                <a:solidFill>
                  <a:schemeClr val="tx2">
                    <a:lumMod val="50000"/>
                  </a:schemeClr>
                </a:solidFill>
              </a:rPr>
              <a:t>Barthes</a:t>
            </a: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, U. </a:t>
            </a:r>
            <a:r>
              <a:rPr lang="cs-CZ" altLang="cs-CZ" b="1" dirty="0" err="1">
                <a:solidFill>
                  <a:schemeClr val="tx2">
                    <a:lumMod val="50000"/>
                  </a:schemeClr>
                </a:solidFill>
              </a:rPr>
              <a:t>Eco</a:t>
            </a: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, H. </a:t>
            </a:r>
            <a:r>
              <a:rPr lang="cs-CZ" altLang="cs-CZ" b="1" dirty="0" err="1">
                <a:solidFill>
                  <a:schemeClr val="tx2">
                    <a:lumMod val="50000"/>
                  </a:schemeClr>
                </a:solidFill>
              </a:rPr>
              <a:t>White</a:t>
            </a: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Aplikace poznatků na středověké a ranně novověké texty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Využití metod ve vlastní badatelské praxi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cs-CZ" sz="18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F9EFF8D-0549-E447-035B-54989CAE85A7}"/>
              </a:ext>
            </a:extLst>
          </p:cNvPr>
          <p:cNvSpPr txBox="1"/>
          <p:nvPr/>
        </p:nvSpPr>
        <p:spPr>
          <a:xfrm>
            <a:off x="7623835" y="5291090"/>
            <a:ext cx="4299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René </a:t>
            </a:r>
            <a:r>
              <a:rPr lang="cs-CZ" sz="1200" b="1" dirty="0" err="1"/>
              <a:t>Magritte</a:t>
            </a:r>
            <a:r>
              <a:rPr lang="cs-CZ" sz="1200" b="1" dirty="0"/>
              <a:t>, </a:t>
            </a:r>
            <a:r>
              <a:rPr lang="cs-CZ" sz="1200" b="1" dirty="0" err="1"/>
              <a:t>The</a:t>
            </a:r>
            <a:r>
              <a:rPr lang="cs-CZ" sz="1200" b="1" dirty="0"/>
              <a:t> Art </a:t>
            </a:r>
            <a:r>
              <a:rPr lang="cs-CZ" sz="1200" b="1" dirty="0" err="1"/>
              <a:t>of</a:t>
            </a:r>
            <a:r>
              <a:rPr lang="cs-CZ" sz="1200" b="1" dirty="0"/>
              <a:t> </a:t>
            </a:r>
            <a:r>
              <a:rPr lang="cs-CZ" sz="1200" b="1" dirty="0" err="1"/>
              <a:t>living</a:t>
            </a:r>
            <a:r>
              <a:rPr lang="cs-CZ" sz="1200" b="1" dirty="0"/>
              <a:t> (1967)</a:t>
            </a:r>
            <a:endParaRPr lang="cs-CZ" sz="1100" b="1" dirty="0"/>
          </a:p>
          <a:p>
            <a:endParaRPr lang="cs-CZ" sz="1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B638B4-C365-407B-A3E3-5A72D4FB8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98" y="-1"/>
            <a:ext cx="4376923" cy="52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8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68BFF91-21AE-C808-53CA-958C9044CFC3}"/>
              </a:ext>
            </a:extLst>
          </p:cNvPr>
          <p:cNvSpPr/>
          <p:nvPr/>
        </p:nvSpPr>
        <p:spPr bwMode="auto">
          <a:xfrm>
            <a:off x="410826" y="3754848"/>
            <a:ext cx="11040145" cy="1364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25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.2.		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effectLst/>
              </a:rPr>
              <a:t>Historiografie a </a:t>
            </a:r>
            <a:r>
              <a:rPr kumimoji="0" lang="cs-CZ" sz="1600" b="1" i="0" u="none" strike="noStrike" cap="none" normalizeH="0" baseline="0" dirty="0" err="1">
                <a:ln>
                  <a:noFill/>
                </a:ln>
                <a:effectLst/>
              </a:rPr>
              <a:t>metatextualita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effectLst/>
              </a:rPr>
              <a:t>: ú</a:t>
            </a:r>
            <a:r>
              <a:rPr lang="cs-CZ" sz="1600" b="1" dirty="0">
                <a:latin typeface="+mn-lt"/>
              </a:rPr>
              <a:t>vod do problematiky (samostudium)</a:t>
            </a:r>
            <a:endParaRPr kumimoji="0" lang="cs-CZ" sz="16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r>
              <a:rPr lang="cs-CZ" sz="1600" b="1" dirty="0"/>
              <a:t>18</a:t>
            </a:r>
            <a:r>
              <a:rPr lang="cs-CZ" sz="1600" b="1" dirty="0">
                <a:latin typeface="+mn-lt"/>
              </a:rPr>
              <a:t>.3.		Umbert</a:t>
            </a:r>
            <a:r>
              <a:rPr lang="cs-CZ" sz="1600" b="1" dirty="0"/>
              <a:t>o </a:t>
            </a:r>
            <a:r>
              <a:rPr lang="cs-CZ" sz="1600" b="1" dirty="0" err="1"/>
              <a:t>Eco</a:t>
            </a:r>
            <a:r>
              <a:rPr lang="cs-CZ" sz="1600" b="1" dirty="0"/>
              <a:t>: 1.+2. esej, vcházíme do lesů - Lesy okolo </a:t>
            </a:r>
            <a:r>
              <a:rPr lang="cs-CZ" sz="1600" b="1" dirty="0" err="1"/>
              <a:t>Loisy</a:t>
            </a:r>
            <a:r>
              <a:rPr lang="cs-CZ" sz="1600" b="1" dirty="0">
                <a:latin typeface="+mn-lt"/>
              </a:rPr>
              <a:t>					.</a:t>
            </a:r>
          </a:p>
          <a:p>
            <a:r>
              <a:rPr lang="cs-CZ" sz="1600" b="1" dirty="0">
                <a:latin typeface="+mn-lt"/>
              </a:rPr>
              <a:t>25</a:t>
            </a:r>
            <a:r>
              <a:rPr kumimoji="0" lang="cs-CZ" sz="1600" b="1" i="0" u="none" strike="noStrike" cap="none" normalizeH="0" dirty="0">
                <a:ln>
                  <a:noFill/>
                </a:ln>
                <a:effectLst/>
                <a:latin typeface="+mn-lt"/>
              </a:rPr>
              <a:t>.3.	</a:t>
            </a:r>
            <a:r>
              <a:rPr lang="cs-CZ" sz="1600" b="1" dirty="0"/>
              <a:t>	Umberto </a:t>
            </a:r>
            <a:r>
              <a:rPr lang="cs-CZ" sz="1600" b="1" dirty="0" err="1"/>
              <a:t>Eco</a:t>
            </a:r>
            <a:r>
              <a:rPr lang="cs-CZ" sz="1600" b="1" dirty="0"/>
              <a:t>:  3. esej; otálení v lesích</a:t>
            </a:r>
          </a:p>
          <a:p>
            <a:r>
              <a:rPr lang="cs-CZ" sz="1600" b="1" dirty="0"/>
              <a:t>8</a:t>
            </a:r>
            <a:r>
              <a:rPr kumimoji="0" lang="cs-CZ" sz="1600" b="1" i="0" u="none" strike="noStrike" cap="none" normalizeH="0" dirty="0">
                <a:ln>
                  <a:noFill/>
                </a:ln>
                <a:effectLst/>
                <a:latin typeface="+mn-lt"/>
              </a:rPr>
              <a:t>.4.		Umberto </a:t>
            </a:r>
            <a:r>
              <a:rPr kumimoji="0" lang="cs-CZ" sz="1600" b="1" i="0" u="none" strike="noStrike" cap="none" normalizeH="0" dirty="0" err="1">
                <a:ln>
                  <a:noFill/>
                </a:ln>
                <a:effectLst/>
                <a:latin typeface="+mn-lt"/>
              </a:rPr>
              <a:t>Eco</a:t>
            </a:r>
            <a:r>
              <a:rPr kumimoji="0" lang="cs-CZ" sz="1600" b="1" i="0" u="none" strike="noStrike" cap="none" normalizeH="0" dirty="0">
                <a:ln>
                  <a:noFill/>
                </a:ln>
                <a:effectLst/>
                <a:latin typeface="+mn-lt"/>
              </a:rPr>
              <a:t>: 4.+5. esej; pravděpodobné lesy, podivuhodný případ ulice </a:t>
            </a:r>
            <a:r>
              <a:rPr kumimoji="0" lang="cs-CZ" sz="1600" b="1" i="0" u="none" strike="noStrike" cap="none" normalizeH="0" dirty="0" err="1">
                <a:ln>
                  <a:noFill/>
                </a:ln>
                <a:effectLst/>
                <a:latin typeface="+mn-lt"/>
              </a:rPr>
              <a:t>Servandoni</a:t>
            </a:r>
            <a:endParaRPr kumimoji="0" lang="cs-CZ" sz="1600" b="1" i="0" u="none" strike="noStrike" cap="none" normalizeH="0" dirty="0">
              <a:ln>
                <a:noFill/>
              </a:ln>
              <a:effectLst/>
              <a:latin typeface="+mn-lt"/>
            </a:endParaRPr>
          </a:p>
          <a:p>
            <a:r>
              <a:rPr lang="cs-CZ" sz="1600" b="1" dirty="0"/>
              <a:t>15</a:t>
            </a:r>
            <a:r>
              <a:rPr lang="cs-CZ" sz="1600" b="1" dirty="0">
                <a:latin typeface="+mn-lt"/>
              </a:rPr>
              <a:t>.4.		</a:t>
            </a:r>
            <a:r>
              <a:rPr lang="cs-CZ" sz="1600" b="1" dirty="0" err="1"/>
              <a:t>RolaUmberto</a:t>
            </a:r>
            <a:r>
              <a:rPr lang="cs-CZ" sz="1600" b="1" dirty="0"/>
              <a:t> </a:t>
            </a:r>
            <a:r>
              <a:rPr lang="cs-CZ" sz="1600" b="1" dirty="0" err="1"/>
              <a:t>Eco</a:t>
            </a:r>
            <a:r>
              <a:rPr lang="cs-CZ" sz="1600" b="1" dirty="0"/>
              <a:t>: 6. esej: Smyšlené protokoly</a:t>
            </a:r>
            <a:endParaRPr lang="cs-CZ" sz="1600" b="1" dirty="0"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CBDBA2A-DADF-DFA0-1012-35F5F20588D0}"/>
              </a:ext>
            </a:extLst>
          </p:cNvPr>
          <p:cNvSpPr/>
          <p:nvPr/>
        </p:nvSpPr>
        <p:spPr bwMode="auto">
          <a:xfrm>
            <a:off x="410827" y="5211146"/>
            <a:ext cx="11040145" cy="11275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/>
              <a:t>29</a:t>
            </a:r>
            <a:r>
              <a:rPr lang="cs-CZ" sz="1600" b="1" dirty="0">
                <a:latin typeface="+mn-lt"/>
              </a:rPr>
              <a:t>.4.		</a:t>
            </a:r>
            <a:r>
              <a:rPr lang="cs-CZ" sz="1600" b="1" dirty="0" err="1">
                <a:latin typeface="+mn-lt"/>
              </a:rPr>
              <a:t>Hayden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White</a:t>
            </a:r>
            <a:r>
              <a:rPr lang="cs-CZ" sz="1600" b="1" dirty="0">
                <a:latin typeface="+mn-lt"/>
              </a:rPr>
              <a:t>: </a:t>
            </a:r>
            <a:r>
              <a:rPr lang="cs-CZ" sz="1600" b="1" dirty="0" err="1"/>
              <a:t>Metahistory</a:t>
            </a:r>
            <a:r>
              <a:rPr lang="cs-CZ" sz="1600" b="1" dirty="0"/>
              <a:t> (1973) a cesta k ní </a:t>
            </a:r>
          </a:p>
          <a:p>
            <a:r>
              <a:rPr lang="cs-CZ" sz="1600" b="1" dirty="0">
                <a:latin typeface="+mn-lt"/>
              </a:rPr>
              <a:t>6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.5.		</a:t>
            </a:r>
            <a:r>
              <a:rPr kumimoji="0" lang="cs-CZ" sz="1600" b="1" i="0" u="none" strike="noStrike" cap="none" normalizeH="0" baseline="0" dirty="0" err="1">
                <a:ln>
                  <a:noFill/>
                </a:ln>
                <a:effectLst/>
              </a:rPr>
              <a:t>Hayden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sz="1600" b="1" i="0" u="none" strike="noStrike" cap="none" normalizeH="0" baseline="0" dirty="0" err="1">
                <a:ln>
                  <a:noFill/>
                </a:ln>
                <a:effectLst/>
              </a:rPr>
              <a:t>White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effectLst/>
              </a:rPr>
              <a:t>: </a:t>
            </a:r>
            <a:r>
              <a:rPr lang="cs-CZ" altLang="cs-CZ" sz="1600" b="1" dirty="0"/>
              <a:t>Poetika, </a:t>
            </a:r>
            <a:r>
              <a:rPr lang="cs-CZ" altLang="cs-CZ" sz="1600" b="1" dirty="0" err="1"/>
              <a:t>narrativita</a:t>
            </a:r>
            <a:r>
              <a:rPr lang="cs-CZ" altLang="cs-CZ" sz="1600" b="1" dirty="0"/>
              <a:t>, historiografie a její prvky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	</a:t>
            </a:r>
          </a:p>
          <a:p>
            <a:r>
              <a:rPr lang="cs-CZ" sz="1600" b="1" dirty="0">
                <a:latin typeface="+mn-lt"/>
              </a:rPr>
              <a:t>20.5.		</a:t>
            </a:r>
            <a:r>
              <a:rPr lang="cs-CZ" sz="1600" b="1" dirty="0"/>
              <a:t> Roland </a:t>
            </a:r>
            <a:r>
              <a:rPr lang="cs-CZ" sz="1600" b="1" dirty="0" err="1"/>
              <a:t>Barthes</a:t>
            </a:r>
            <a:r>
              <a:rPr lang="cs-CZ" sz="1600" b="1" dirty="0"/>
              <a:t>: </a:t>
            </a:r>
            <a:r>
              <a:rPr lang="cs-CZ" sz="1600" b="1" dirty="0" err="1"/>
              <a:t>Mytologies</a:t>
            </a:r>
            <a:r>
              <a:rPr lang="cs-CZ" sz="1600" b="1" dirty="0"/>
              <a:t> (výběr různých textů) / Studentské prezentace I</a:t>
            </a:r>
          </a:p>
          <a:p>
            <a:r>
              <a:rPr lang="cs-CZ" sz="1600" b="1" dirty="0">
                <a:latin typeface="+mn-lt"/>
              </a:rPr>
              <a:t>27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.5.		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effectLst/>
              </a:rPr>
              <a:t>S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tudentské</a:t>
            </a:r>
            <a:r>
              <a:rPr kumimoji="0" lang="cs-CZ" sz="1600" b="1" i="0" u="none" strike="noStrike" cap="none" normalizeH="0" dirty="0">
                <a:ln>
                  <a:noFill/>
                </a:ln>
                <a:effectLst/>
                <a:latin typeface="+mn-lt"/>
              </a:rPr>
              <a:t> prezentace II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C413BAF-8010-25AB-FDAA-38E502F9AEA7}"/>
              </a:ext>
            </a:extLst>
          </p:cNvPr>
          <p:cNvSpPr/>
          <p:nvPr/>
        </p:nvSpPr>
        <p:spPr>
          <a:xfrm>
            <a:off x="316954" y="3051304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stručný program semestru: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5B266D-3510-99B6-A9DD-D5AE280E64C8}"/>
              </a:ext>
            </a:extLst>
          </p:cNvPr>
          <p:cNvSpPr txBox="1"/>
          <p:nvPr/>
        </p:nvSpPr>
        <p:spPr>
          <a:xfrm>
            <a:off x="5811959" y="2297251"/>
            <a:ext cx="19435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Všechno může znamenat i pravý opak toho, co </a:t>
            </a:r>
            <a:r>
              <a:rPr lang="cs-CZ" sz="1200" dirty="0" err="1"/>
              <a:t>vnímame</a:t>
            </a:r>
            <a:endParaRPr lang="cs-CZ" sz="1200" dirty="0"/>
          </a:p>
          <a:p>
            <a:pPr algn="r"/>
            <a:r>
              <a:rPr lang="cs-CZ" sz="1200" dirty="0"/>
              <a:t>(městečko </a:t>
            </a:r>
            <a:r>
              <a:rPr lang="cs-CZ" sz="1200" dirty="0" err="1"/>
              <a:t>Twin</a:t>
            </a:r>
            <a:r>
              <a:rPr lang="cs-CZ" sz="1200" dirty="0"/>
              <a:t> </a:t>
            </a:r>
            <a:r>
              <a:rPr lang="cs-CZ" sz="1200" dirty="0" err="1"/>
              <a:t>Peaks</a:t>
            </a:r>
            <a:r>
              <a:rPr lang="cs-CZ" sz="1200" dirty="0"/>
              <a:t>, 1991)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76F32A-D613-4404-915A-DBE92BB6F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67" y="82339"/>
            <a:ext cx="4197349" cy="31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235019" y="174609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I. Co vás napadne, když se řekne dýmka: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700496-034B-45BA-96B2-E31A3646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15" y="795807"/>
            <a:ext cx="8167455" cy="570425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C0F2886-290F-4030-98C6-E6332AEC365D}"/>
              </a:ext>
            </a:extLst>
          </p:cNvPr>
          <p:cNvSpPr txBox="1"/>
          <p:nvPr/>
        </p:nvSpPr>
        <p:spPr>
          <a:xfrm>
            <a:off x="9889723" y="795807"/>
            <a:ext cx="1746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 err="1"/>
              <a:t>Ceci</a:t>
            </a:r>
            <a:r>
              <a:rPr lang="cs-CZ" sz="1200" dirty="0"/>
              <a:t> </a:t>
            </a:r>
            <a:r>
              <a:rPr lang="cs-CZ" sz="1200" dirty="0" err="1"/>
              <a:t>n´est</a:t>
            </a:r>
            <a:r>
              <a:rPr lang="cs-CZ" sz="1200" dirty="0"/>
              <a:t> pas </a:t>
            </a:r>
            <a:r>
              <a:rPr lang="cs-CZ" sz="1200" dirty="0" err="1"/>
              <a:t>une</a:t>
            </a:r>
            <a:r>
              <a:rPr lang="cs-CZ" sz="1200" dirty="0"/>
              <a:t> </a:t>
            </a:r>
            <a:r>
              <a:rPr lang="cs-CZ" sz="1200" dirty="0" err="1"/>
              <a:t>pipe</a:t>
            </a:r>
            <a:r>
              <a:rPr lang="cs-CZ" sz="1200" dirty="0"/>
              <a:t> (René </a:t>
            </a:r>
            <a:r>
              <a:rPr lang="cs-CZ" sz="1200" dirty="0" err="1"/>
              <a:t>Magritte</a:t>
            </a:r>
            <a:r>
              <a:rPr lang="cs-CZ" sz="1200" dirty="0"/>
              <a:t>, 1929)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1804B46-1113-4B74-AF2B-38E497E3CA0C}"/>
              </a:ext>
            </a:extLst>
          </p:cNvPr>
          <p:cNvSpPr/>
          <p:nvPr/>
        </p:nvSpPr>
        <p:spPr>
          <a:xfrm>
            <a:off x="9969624" y="1489721"/>
            <a:ext cx="1914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Slavná dýmka. Jak mi ji lidé vyčítali! A přesto, mohly byste dýmku vycpat? Ne, je to jenom její zobrazení, že ano? Takže kdybych na svůj obrázek napsal „Tohle je dýmka“, lhal bych! </a:t>
            </a:r>
          </a:p>
          <a:p>
            <a:endParaRPr lang="cs-CZ" sz="1600" b="1" dirty="0"/>
          </a:p>
          <a:p>
            <a:r>
              <a:rPr lang="cs-CZ" sz="1600" b="1" dirty="0"/>
              <a:t>– René </a:t>
            </a:r>
            <a:r>
              <a:rPr lang="cs-CZ" sz="1600" b="1" dirty="0" err="1"/>
              <a:t>Magritte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9937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9CA733D-B384-49D8-8803-D58F3EDF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5" y="833915"/>
            <a:ext cx="3623840" cy="545840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647525E-2051-43FE-A63C-199F74807466}"/>
              </a:ext>
            </a:extLst>
          </p:cNvPr>
          <p:cNvSpPr/>
          <p:nvPr/>
        </p:nvSpPr>
        <p:spPr>
          <a:xfrm>
            <a:off x="3802335" y="835726"/>
            <a:ext cx="5231937" cy="59093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dirty="0" err="1"/>
              <a:t>Hupty</a:t>
            </a:r>
            <a:r>
              <a:rPr lang="cs-CZ" b="1" dirty="0"/>
              <a:t> </a:t>
            </a:r>
            <a:r>
              <a:rPr lang="cs-CZ" b="1" dirty="0" err="1"/>
              <a:t>Dumpty</a:t>
            </a:r>
            <a:r>
              <a:rPr lang="cs-CZ" b="1" dirty="0"/>
              <a:t> hovoří s Alenkou o otázce smyslu, vede s Alenkou jeden spor za druhým, jako by šlo o soutěž: </a:t>
            </a:r>
          </a:p>
          <a:p>
            <a:r>
              <a:rPr lang="cs-CZ" dirty="0"/>
              <a:t>Nyní, když ke své spokojenosti dokázal, že dárky, které nejsou narozeninové, jsou lepší než narozeninové, protože je můžete dostávat častěji, vítězoslavně dodává: „Tady máš svou slávu!“</a:t>
            </a:r>
          </a:p>
          <a:p>
            <a:r>
              <a:rPr lang="cs-CZ" dirty="0"/>
              <a:t>Alice, rozpolcená mezi touhou ukojit ho a zdravým rozumem, odpoví: „Nevím, co jste myslel tou ‚slávou‘?“ </a:t>
            </a:r>
          </a:p>
          <a:p>
            <a:r>
              <a:rPr lang="cs-CZ" dirty="0"/>
              <a:t>„Řekl jsem: „Máš skvělý argument, který ti vyrazí dech!“</a:t>
            </a:r>
          </a:p>
          <a:p>
            <a:r>
              <a:rPr lang="cs-CZ" dirty="0">
                <a:highlight>
                  <a:srgbClr val="FFFF00"/>
                </a:highlight>
              </a:rPr>
              <a:t>„Ale 'sláva' neznamená 'krásný argument, který ti vyrazí dech',“ </a:t>
            </a:r>
            <a:r>
              <a:rPr lang="cs-CZ" dirty="0"/>
              <a:t>vložila se do toho Alice.</a:t>
            </a:r>
          </a:p>
          <a:p>
            <a:r>
              <a:rPr lang="cs-CZ" dirty="0"/>
              <a:t>„Když používám nějaké slovo,“ řekl </a:t>
            </a:r>
            <a:r>
              <a:rPr lang="cs-CZ" dirty="0" err="1"/>
              <a:t>Humpty</a:t>
            </a:r>
            <a:r>
              <a:rPr lang="cs-CZ" dirty="0"/>
              <a:t> </a:t>
            </a:r>
            <a:r>
              <a:rPr lang="cs-CZ" dirty="0" err="1"/>
              <a:t>Dumpty</a:t>
            </a:r>
            <a:r>
              <a:rPr lang="cs-CZ" dirty="0"/>
              <a:t> poněkud pohrdavým tónem, “znamená přesně to, co chci, aby znamenalo - nic víc a nic míň.“</a:t>
            </a:r>
          </a:p>
          <a:p>
            <a:r>
              <a:rPr lang="cs-CZ" dirty="0"/>
              <a:t>„Otázkou je,“ řekla Alenka, “jestli můžeš jedno slovo znamenat tolik různých věcí.“</a:t>
            </a:r>
          </a:p>
          <a:p>
            <a:r>
              <a:rPr lang="cs-CZ" dirty="0"/>
              <a:t>„Otázka je,“ řekl </a:t>
            </a:r>
            <a:r>
              <a:rPr lang="cs-CZ" dirty="0" err="1"/>
              <a:t>Humpty</a:t>
            </a:r>
            <a:r>
              <a:rPr lang="cs-CZ" dirty="0"/>
              <a:t> </a:t>
            </a:r>
            <a:r>
              <a:rPr lang="cs-CZ" dirty="0" err="1"/>
              <a:t>Dumpty</a:t>
            </a:r>
            <a:r>
              <a:rPr lang="cs-CZ" dirty="0"/>
              <a:t>, “kdo je pánem domu - to je všechno.“ </a:t>
            </a:r>
          </a:p>
        </p:txBody>
      </p:sp>
      <p:sp>
        <p:nvSpPr>
          <p:cNvPr id="10" name="Obdélník 2">
            <a:extLst>
              <a:ext uri="{FF2B5EF4-FFF2-40B4-BE49-F238E27FC236}">
                <a16:creationId xmlns:a16="http://schemas.microsoft.com/office/drawing/2014/main" id="{D7B139F3-3FC4-41D4-979B-0780ADEE851C}"/>
              </a:ext>
            </a:extLst>
          </p:cNvPr>
          <p:cNvSpPr/>
          <p:nvPr/>
        </p:nvSpPr>
        <p:spPr>
          <a:xfrm>
            <a:off x="0" y="277913"/>
            <a:ext cx="12192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Rekapitulace I.: Základní otázky v lingvistickém diskurzu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F83FFC7-8BAF-43D2-801D-EE447ECE4EB6}"/>
              </a:ext>
            </a:extLst>
          </p:cNvPr>
          <p:cNvSpPr txBox="1"/>
          <p:nvPr/>
        </p:nvSpPr>
        <p:spPr>
          <a:xfrm>
            <a:off x="235853" y="6340494"/>
            <a:ext cx="3462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200" dirty="0"/>
              <a:t>Lewis Caroll; Alice </a:t>
            </a:r>
            <a:r>
              <a:rPr lang="cs-CZ" sz="1200" dirty="0"/>
              <a:t>za zrcadly (Anglie, </a:t>
            </a:r>
            <a:r>
              <a:rPr lang="de-DE" sz="1200" dirty="0"/>
              <a:t>1871</a:t>
            </a:r>
            <a:r>
              <a:rPr lang="cs-CZ" sz="1200" dirty="0"/>
              <a:t>)</a:t>
            </a:r>
            <a:endParaRPr lang="de-DE" sz="12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2CFEF00-AC63-4E2A-8472-5A97500AA977}"/>
              </a:ext>
            </a:extLst>
          </p:cNvPr>
          <p:cNvSpPr/>
          <p:nvPr/>
        </p:nvSpPr>
        <p:spPr>
          <a:xfrm>
            <a:off x="9244613" y="1300961"/>
            <a:ext cx="2651464" cy="4770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Jakou roli hraje jazyk při získávání a vytváření znalostí?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Je dominantním znakovým systémem, nebo jen jeden z mnoha</a:t>
            </a:r>
            <a:r>
              <a:rPr lang="cs-CZ" sz="16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Jakým způsobem </a:t>
            </a:r>
            <a:r>
              <a:rPr lang="cs-CZ" sz="1600" b="1" dirty="0">
                <a:highlight>
                  <a:srgbClr val="FFFF00"/>
                </a:highlight>
              </a:rPr>
              <a:t>ovlivňují mocenské konstelace </a:t>
            </a:r>
            <a:r>
              <a:rPr lang="cs-CZ" sz="1600" b="1" dirty="0"/>
              <a:t>lidské znakové systémy?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Je tento </a:t>
            </a:r>
            <a:r>
              <a:rPr lang="cs-CZ" sz="1600" b="1" dirty="0">
                <a:highlight>
                  <a:srgbClr val="FFFF00"/>
                </a:highlight>
              </a:rPr>
              <a:t>vliv dynamický, nebo statický</a:t>
            </a:r>
            <a:r>
              <a:rPr lang="cs-CZ" sz="16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Jak souvisí s realitou</a:t>
            </a:r>
            <a:r>
              <a:rPr lang="cs-CZ" sz="16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Jak moc je </a:t>
            </a:r>
            <a:r>
              <a:rPr lang="cs-CZ" sz="1600" b="1" dirty="0">
                <a:highlight>
                  <a:srgbClr val="FFFF00"/>
                </a:highlight>
              </a:rPr>
              <a:t>formalizovaný</a:t>
            </a:r>
            <a:r>
              <a:rPr lang="cs-CZ" sz="1600" b="1" dirty="0"/>
              <a:t> sociálními/mocenskými vztahy?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Můžeme věřit </a:t>
            </a:r>
            <a:r>
              <a:rPr lang="cs-CZ" sz="1600" b="1" dirty="0">
                <a:highlight>
                  <a:srgbClr val="FFFF00"/>
                </a:highlight>
              </a:rPr>
              <a:t>slovům, natož jazykovým pojmům</a:t>
            </a:r>
            <a:r>
              <a:rPr lang="cs-CZ" sz="1600" b="1" dirty="0"/>
              <a:t>?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466501A-FC97-4191-BBA7-74C0E86D90B9}"/>
              </a:ext>
            </a:extLst>
          </p:cNvPr>
          <p:cNvSpPr/>
          <p:nvPr/>
        </p:nvSpPr>
        <p:spPr>
          <a:xfrm>
            <a:off x="9244613" y="833563"/>
            <a:ext cx="17345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b="1" dirty="0"/>
              <a:t>Základní otázky:</a:t>
            </a:r>
          </a:p>
        </p:txBody>
      </p:sp>
    </p:spTree>
    <p:extLst>
      <p:ext uri="{BB962C8B-B14F-4D97-AF65-F5344CB8AC3E}">
        <p14:creationId xmlns:p14="http://schemas.microsoft.com/office/powerpoint/2010/main" val="39601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>
            <a:extLst>
              <a:ext uri="{FF2B5EF4-FFF2-40B4-BE49-F238E27FC236}">
                <a16:creationId xmlns:a16="http://schemas.microsoft.com/office/drawing/2014/main" id="{D7B139F3-3FC4-41D4-979B-0780ADEE851C}"/>
              </a:ext>
            </a:extLst>
          </p:cNvPr>
          <p:cNvSpPr/>
          <p:nvPr/>
        </p:nvSpPr>
        <p:spPr>
          <a:xfrm>
            <a:off x="0" y="105492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Rekapitulace II.: Základní otázky v lingvistickém diskurzu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8D2C18D3-0FC1-47B4-B5B4-A0AF89FD1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8" y="3401765"/>
            <a:ext cx="3202762" cy="2675559"/>
          </a:xfrm>
          <a:prstGeom prst="rect">
            <a:avLst/>
          </a:prstGeom>
        </p:spPr>
      </p:pic>
      <p:pic>
        <p:nvPicPr>
          <p:cNvPr id="12" name="Grafik 7">
            <a:extLst>
              <a:ext uri="{FF2B5EF4-FFF2-40B4-BE49-F238E27FC236}">
                <a16:creationId xmlns:a16="http://schemas.microsoft.com/office/drawing/2014/main" id="{662FABE9-00C7-4B02-9FE3-2DCC11458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9" y="542322"/>
            <a:ext cx="1476716" cy="2227995"/>
          </a:xfrm>
          <a:prstGeom prst="rect">
            <a:avLst/>
          </a:prstGeom>
        </p:spPr>
      </p:pic>
      <p:sp>
        <p:nvSpPr>
          <p:cNvPr id="14" name="Rechteck 8">
            <a:extLst>
              <a:ext uri="{FF2B5EF4-FFF2-40B4-BE49-F238E27FC236}">
                <a16:creationId xmlns:a16="http://schemas.microsoft.com/office/drawing/2014/main" id="{2250F964-CF97-4CC2-B107-DD3D7AD99B1F}"/>
              </a:ext>
            </a:extLst>
          </p:cNvPr>
          <p:cNvSpPr/>
          <p:nvPr/>
        </p:nvSpPr>
        <p:spPr>
          <a:xfrm>
            <a:off x="141261" y="2805901"/>
            <a:ext cx="189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b="1" dirty="0"/>
              <a:t>Ferdinand de Saussure</a:t>
            </a:r>
          </a:p>
          <a:p>
            <a:pPr algn="r"/>
            <a:r>
              <a:rPr lang="de-DE" sz="1400" b="1" dirty="0"/>
              <a:t>(1857-1913</a:t>
            </a:r>
            <a:r>
              <a:rPr lang="de-DE" sz="1200" b="1" dirty="0"/>
              <a:t>)</a:t>
            </a:r>
            <a:endParaRPr lang="cs-CZ" sz="1200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E73CC5B-216B-4EED-B2E0-00F5A132FF90}"/>
              </a:ext>
            </a:extLst>
          </p:cNvPr>
          <p:cNvSpPr/>
          <p:nvPr/>
        </p:nvSpPr>
        <p:spPr>
          <a:xfrm>
            <a:off x="3885014" y="3393298"/>
            <a:ext cx="5339495" cy="329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Jazyk má společenský charakter, který je založen jeho aktivním užívání</a:t>
            </a:r>
            <a:r>
              <a:rPr lang="cs-CZ" sz="1600" dirty="0"/>
              <a:t>, význam-smysl vzniká pouze tímto užíváním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Podléhá sice kontinuitě a tradici </a:t>
            </a:r>
            <a:r>
              <a:rPr lang="cs-CZ" sz="1600" dirty="0"/>
              <a:t>(historický rozměr a důvod, proč rozumíme i „starým“ jazykům) zároveň </a:t>
            </a:r>
            <a:r>
              <a:rPr lang="cs-CZ" sz="1600" dirty="0">
                <a:highlight>
                  <a:srgbClr val="FFFF00"/>
                </a:highlight>
              </a:rPr>
              <a:t>prochází neustálým proměnám </a:t>
            </a:r>
            <a:r>
              <a:rPr lang="cs-CZ" sz="1600" dirty="0"/>
              <a:t>(společensko-mocenská funkce jazyka)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Jazyk nereprodukuje myšlenky. Spíše je vytváří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Význam není (ontologickou) vlastností znaků</a:t>
            </a:r>
            <a:r>
              <a:rPr lang="cs-CZ" sz="1600" dirty="0"/>
              <a:t>, ale důsledkem jejich užívání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Jazyková forma získává význam pouze díky tomu, že ji lze vztahovat k jiným formám vnímání </a:t>
            </a:r>
            <a:r>
              <a:rPr lang="cs-CZ" sz="1600" dirty="0"/>
              <a:t>(např. vidění, sluchu atd.)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4A4F85D1-DC83-46E3-9254-4807DA887A69}"/>
              </a:ext>
            </a:extLst>
          </p:cNvPr>
          <p:cNvSpPr/>
          <p:nvPr/>
        </p:nvSpPr>
        <p:spPr>
          <a:xfrm>
            <a:off x="1736364" y="4512747"/>
            <a:ext cx="484632" cy="52132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CE5D7E4-ACAE-4BB3-BCFC-B72850DDFB4D}"/>
              </a:ext>
            </a:extLst>
          </p:cNvPr>
          <p:cNvSpPr/>
          <p:nvPr/>
        </p:nvSpPr>
        <p:spPr>
          <a:xfrm>
            <a:off x="1978680" y="1385322"/>
            <a:ext cx="5255894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highlight>
                  <a:srgbClr val="FFFF00"/>
                </a:highlight>
              </a:rPr>
              <a:t>Ernst </a:t>
            </a:r>
            <a:r>
              <a:rPr lang="cs-CZ" sz="1400" b="1" dirty="0" err="1">
                <a:highlight>
                  <a:srgbClr val="FFFF00"/>
                </a:highlight>
              </a:rPr>
              <a:t>Cassirer</a:t>
            </a:r>
            <a:r>
              <a:rPr lang="cs-CZ" sz="1400" b="1" dirty="0">
                <a:highlight>
                  <a:srgbClr val="FFFF00"/>
                </a:highlight>
              </a:rPr>
              <a:t>  (1874-1945) : </a:t>
            </a:r>
            <a:r>
              <a:rPr lang="cs-CZ" sz="1400" dirty="0"/>
              <a:t>vedle mýtu, náboženství, umění a poznání je jazyk jednou ze symbolických forem, kterými lidé utvářejí svou realitu</a:t>
            </a:r>
          </a:p>
          <a:p>
            <a:r>
              <a:rPr lang="cs-CZ" sz="1400" b="1" dirty="0">
                <a:highlight>
                  <a:srgbClr val="FFFF00"/>
                </a:highlight>
              </a:rPr>
              <a:t>Roland </a:t>
            </a:r>
            <a:r>
              <a:rPr lang="cs-CZ" sz="1400" b="1" dirty="0" err="1">
                <a:highlight>
                  <a:srgbClr val="FFFF00"/>
                </a:highlight>
              </a:rPr>
              <a:t>Barthes</a:t>
            </a:r>
            <a:r>
              <a:rPr lang="cs-CZ" sz="1400" b="1" dirty="0">
                <a:highlight>
                  <a:srgbClr val="FFFF00"/>
                </a:highlight>
              </a:rPr>
              <a:t> (1915-1980): </a:t>
            </a:r>
            <a:r>
              <a:rPr lang="cs-CZ" sz="1400" b="1" dirty="0"/>
              <a:t>Jazyk je součástí znakových systémů</a:t>
            </a:r>
            <a:r>
              <a:rPr lang="cs-CZ" sz="1400" dirty="0"/>
              <a:t>, na nichž jsou založena </a:t>
            </a:r>
            <a:r>
              <a:rPr lang="cs-CZ" sz="1400" b="1" dirty="0"/>
              <a:t>kolektivní vyprávění</a:t>
            </a:r>
            <a:r>
              <a:rPr lang="cs-CZ" sz="1400" dirty="0"/>
              <a:t>; text vždy zahrnuje další formy vyjádření (=kontext, např. vizuál </a:t>
            </a:r>
            <a:r>
              <a:rPr lang="cs-CZ" sz="1400" dirty="0" err="1"/>
              <a:t>atd</a:t>
            </a:r>
            <a:r>
              <a:rPr lang="cs-CZ" sz="1400" dirty="0"/>
              <a:t>)</a:t>
            </a:r>
          </a:p>
        </p:txBody>
      </p:sp>
      <p:pic>
        <p:nvPicPr>
          <p:cNvPr id="13" name="Bild 2" descr="https://upload.wikimedia.org/wikipedia/commons/thumb/a/af/Freytags_pyramid.svg/265px-Freytags_pyramid.svg.png">
            <a:extLst>
              <a:ext uri="{FF2B5EF4-FFF2-40B4-BE49-F238E27FC236}">
                <a16:creationId xmlns:a16="http://schemas.microsoft.com/office/drawing/2014/main" id="{2982F0B3-87D1-4337-A7C0-7F6ED1EC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67" y="290158"/>
            <a:ext cx="4475587" cy="2980528"/>
          </a:xfrm>
          <a:prstGeom prst="rect">
            <a:avLst/>
          </a:prstGeom>
          <a:solidFill>
            <a:srgbClr val="EAEAEA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TextovéPole 1">
            <a:extLst>
              <a:ext uri="{FF2B5EF4-FFF2-40B4-BE49-F238E27FC236}">
                <a16:creationId xmlns:a16="http://schemas.microsoft.com/office/drawing/2014/main" id="{E5351C4C-CEC1-4A0E-B4B3-1ADA8334A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509" y="3267566"/>
            <a:ext cx="271048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de-CH" altLang="cs-CZ" sz="1400" b="1" dirty="0">
                <a:latin typeface="+mn-lt"/>
                <a:cs typeface="Times New Roman" panose="02020603050405020304" pitchFamily="18" charset="0"/>
              </a:rPr>
              <a:t>Gustav Freytag (1863)</a:t>
            </a:r>
          </a:p>
          <a:p>
            <a:pPr algn="r" eaLnBrk="1" hangingPunct="1"/>
            <a:r>
              <a:rPr lang="cs-CZ" altLang="cs-CZ" sz="1400" dirty="0">
                <a:latin typeface="+mn-lt"/>
                <a:cs typeface="Times New Roman" panose="02020603050405020304" pitchFamily="18" charset="0"/>
              </a:rPr>
              <a:t>Narativní struktury v západní kultuře</a:t>
            </a:r>
          </a:p>
        </p:txBody>
      </p:sp>
    </p:spTree>
    <p:extLst>
      <p:ext uri="{BB962C8B-B14F-4D97-AF65-F5344CB8AC3E}">
        <p14:creationId xmlns:p14="http://schemas.microsoft.com/office/powerpoint/2010/main" val="956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>
            <a:extLst>
              <a:ext uri="{FF2B5EF4-FFF2-40B4-BE49-F238E27FC236}">
                <a16:creationId xmlns:a16="http://schemas.microsoft.com/office/drawing/2014/main" id="{D7B139F3-3FC4-41D4-979B-0780ADEE851C}"/>
              </a:ext>
            </a:extLst>
          </p:cNvPr>
          <p:cNvSpPr/>
          <p:nvPr/>
        </p:nvSpPr>
        <p:spPr>
          <a:xfrm>
            <a:off x="0" y="277913"/>
            <a:ext cx="12192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Texty s lingvistickou tematikou 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A9977EA-2CFB-4619-B394-87A1D9C5D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0" y="884992"/>
            <a:ext cx="1620913" cy="24601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CDB0F5C-13E8-4638-A45C-155667564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154" y="884992"/>
            <a:ext cx="1563118" cy="159559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AA774287-86C0-4E0D-9666-AA166F42AB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9673" y="2374315"/>
            <a:ext cx="4594653" cy="902277"/>
          </a:xfrm>
        </p:spPr>
        <p:txBody>
          <a:bodyPr/>
          <a:lstStyle/>
          <a:p>
            <a:pPr algn="l"/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Umberto </a:t>
            </a:r>
            <a:r>
              <a:rPr lang="cs-CZ" altLang="cs-CZ" sz="1800" b="1" dirty="0" err="1">
                <a:solidFill>
                  <a:srgbClr val="C00000"/>
                </a:solidFill>
                <a:latin typeface="+mn-lt"/>
              </a:rPr>
              <a:t>Eco</a:t>
            </a:r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: Šest procházek literárními lesy</a:t>
            </a:r>
            <a:br>
              <a:rPr lang="cs-CZ" altLang="cs-CZ" sz="1800" dirty="0">
                <a:solidFill>
                  <a:srgbClr val="C00000"/>
                </a:solidFill>
                <a:latin typeface="+mn-lt"/>
              </a:rPr>
            </a:br>
            <a:r>
              <a:rPr lang="cs-CZ" altLang="cs-CZ" sz="1400" b="1" dirty="0" err="1">
                <a:solidFill>
                  <a:srgbClr val="C00000"/>
                </a:solidFill>
                <a:latin typeface="+mn-lt"/>
              </a:rPr>
              <a:t>Sei</a:t>
            </a:r>
            <a:r>
              <a:rPr lang="cs-CZ" altLang="cs-CZ" sz="1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altLang="cs-CZ" sz="1400" b="1" dirty="0" err="1">
                <a:solidFill>
                  <a:srgbClr val="C00000"/>
                </a:solidFill>
                <a:latin typeface="+mn-lt"/>
              </a:rPr>
              <a:t>passeggiate</a:t>
            </a:r>
            <a:r>
              <a:rPr lang="cs-CZ" altLang="cs-CZ" sz="1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altLang="cs-CZ" sz="1400" b="1" dirty="0" err="1">
                <a:solidFill>
                  <a:srgbClr val="C00000"/>
                </a:solidFill>
                <a:latin typeface="+mn-lt"/>
              </a:rPr>
              <a:t>nei</a:t>
            </a:r>
            <a:r>
              <a:rPr lang="cs-CZ" altLang="cs-CZ" sz="1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altLang="cs-CZ" sz="1400" b="1" dirty="0" err="1">
                <a:solidFill>
                  <a:srgbClr val="C00000"/>
                </a:solidFill>
                <a:latin typeface="+mn-lt"/>
              </a:rPr>
              <a:t>boschi</a:t>
            </a:r>
            <a:r>
              <a:rPr lang="cs-CZ" altLang="cs-CZ" sz="1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altLang="cs-CZ" sz="1400" b="1" dirty="0" err="1">
                <a:solidFill>
                  <a:srgbClr val="C00000"/>
                </a:solidFill>
                <a:latin typeface="+mn-lt"/>
              </a:rPr>
              <a:t>narrativi</a:t>
            </a:r>
            <a:br>
              <a:rPr lang="cs-CZ" altLang="cs-CZ" sz="14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1200" b="1" dirty="0">
                <a:solidFill>
                  <a:srgbClr val="800000"/>
                </a:solidFill>
                <a:latin typeface="+mn-lt"/>
              </a:rPr>
              <a:t> (1992-93, Harvardova univerzita „</a:t>
            </a:r>
            <a:r>
              <a:rPr lang="cs-CZ" sz="1200" b="1" dirty="0">
                <a:solidFill>
                  <a:srgbClr val="800000"/>
                </a:solidFill>
                <a:latin typeface="+mn-lt"/>
              </a:rPr>
              <a:t>Charles </a:t>
            </a:r>
            <a:r>
              <a:rPr lang="cs-CZ" sz="1200" b="1" dirty="0" err="1">
                <a:solidFill>
                  <a:srgbClr val="800000"/>
                </a:solidFill>
                <a:latin typeface="+mn-lt"/>
              </a:rPr>
              <a:t>Eliot</a:t>
            </a:r>
            <a:r>
              <a:rPr lang="cs-CZ" sz="12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200" b="1" dirty="0" err="1">
                <a:solidFill>
                  <a:srgbClr val="800000"/>
                </a:solidFill>
                <a:latin typeface="+mn-lt"/>
              </a:rPr>
              <a:t>Norton</a:t>
            </a:r>
            <a:r>
              <a:rPr lang="cs-CZ" sz="12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200" b="1" dirty="0" err="1">
                <a:solidFill>
                  <a:srgbClr val="800000"/>
                </a:solidFill>
                <a:latin typeface="+mn-lt"/>
              </a:rPr>
              <a:t>Lectures</a:t>
            </a:r>
            <a:r>
              <a:rPr lang="cs-CZ" sz="1200" b="1" dirty="0">
                <a:solidFill>
                  <a:srgbClr val="800000"/>
                </a:solidFill>
                <a:latin typeface="+mn-lt"/>
              </a:rPr>
              <a:t>“)</a:t>
            </a:r>
            <a:endParaRPr lang="en-GB" altLang="cs-CZ" sz="12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B955A91-6093-47A0-988D-4E9FBB1A0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988" y="557083"/>
            <a:ext cx="2355343" cy="18660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3FF4528-6C22-4042-82E8-54B37D068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57" y="548978"/>
            <a:ext cx="1524000" cy="227647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717EC8F-84D8-4575-A958-24A62CDF4797}"/>
              </a:ext>
            </a:extLst>
          </p:cNvPr>
          <p:cNvSpPr/>
          <p:nvPr/>
        </p:nvSpPr>
        <p:spPr>
          <a:xfrm>
            <a:off x="6394326" y="2836326"/>
            <a:ext cx="53259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Hayden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White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Metahistory</a:t>
            </a:r>
            <a:r>
              <a:rPr lang="cs-CZ" b="1" dirty="0">
                <a:solidFill>
                  <a:srgbClr val="C00000"/>
                </a:solidFill>
              </a:rPr>
              <a:t> (1973): Historie má svojí vlastní poetiku; </a:t>
            </a:r>
            <a:r>
              <a:rPr lang="cs-CZ" sz="1400" b="1" dirty="0">
                <a:solidFill>
                  <a:srgbClr val="C00000"/>
                </a:solidFill>
              </a:rPr>
              <a:t>historické </a:t>
            </a:r>
            <a:r>
              <a:rPr lang="cs-CZ" sz="1400" b="1" dirty="0">
                <a:solidFill>
                  <a:srgbClr val="800000"/>
                </a:solidFill>
              </a:rPr>
              <a:t>vyprávění podléhá </a:t>
            </a:r>
            <a:r>
              <a:rPr lang="cs-CZ" sz="1400" b="1" dirty="0" err="1">
                <a:solidFill>
                  <a:srgbClr val="800000"/>
                </a:solidFill>
              </a:rPr>
              <a:t>poetologickým</a:t>
            </a:r>
            <a:r>
              <a:rPr lang="cs-CZ" sz="1400" b="1" dirty="0">
                <a:solidFill>
                  <a:srgbClr val="800000"/>
                </a:solidFill>
              </a:rPr>
              <a:t> kategoriím, všechna historiografie je narativní, i když tvrdí, že není – </a:t>
            </a:r>
            <a:r>
              <a:rPr lang="cs-CZ" sz="1400" b="1" dirty="0" err="1">
                <a:solidFill>
                  <a:srgbClr val="800000"/>
                </a:solidFill>
              </a:rPr>
              <a:t>Klio</a:t>
            </a:r>
            <a:r>
              <a:rPr lang="cs-CZ" sz="1400" b="1" dirty="0">
                <a:solidFill>
                  <a:srgbClr val="800000"/>
                </a:solidFill>
              </a:rPr>
              <a:t> vypráví!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BEA1D6B-AAE3-4241-9699-415A82340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20" y="3795551"/>
            <a:ext cx="1855510" cy="2464985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5BC3F46B-79CF-43C3-8399-83492D2AEE36}"/>
              </a:ext>
            </a:extLst>
          </p:cNvPr>
          <p:cNvSpPr txBox="1">
            <a:spLocks noChangeArrowheads="1"/>
          </p:cNvSpPr>
          <p:nvPr/>
        </p:nvSpPr>
        <p:spPr>
          <a:xfrm>
            <a:off x="5552363" y="5676026"/>
            <a:ext cx="2807999" cy="902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Roland </a:t>
            </a:r>
            <a:r>
              <a:rPr lang="cs-CZ" altLang="cs-CZ" sz="1800" b="1" dirty="0" err="1">
                <a:solidFill>
                  <a:srgbClr val="C00000"/>
                </a:solidFill>
                <a:latin typeface="+mn-lt"/>
              </a:rPr>
              <a:t>Bartes</a:t>
            </a:r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cs-CZ" sz="1800" b="1" dirty="0">
                <a:solidFill>
                  <a:srgbClr val="C00000"/>
                </a:solidFill>
                <a:latin typeface="+mn-lt"/>
              </a:rPr>
              <a:t>Nulový stupeň rukopisu. Základy sémiologie, Mytologie</a:t>
            </a:r>
          </a:p>
          <a:p>
            <a:pPr algn="l"/>
            <a:endParaRPr lang="cs-CZ" altLang="cs-CZ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cs-CZ" sz="1600" b="1" dirty="0">
                <a:solidFill>
                  <a:srgbClr val="800000"/>
                </a:solidFill>
                <a:latin typeface="+mn-lt"/>
              </a:rPr>
              <a:t>Jazyk je součástí znakových systémů</a:t>
            </a:r>
            <a:r>
              <a:rPr lang="cs-CZ" sz="1600" dirty="0">
                <a:solidFill>
                  <a:srgbClr val="800000"/>
                </a:solidFill>
                <a:latin typeface="+mn-lt"/>
              </a:rPr>
              <a:t>, na nichž jsou založena </a:t>
            </a:r>
            <a:r>
              <a:rPr lang="cs-CZ" sz="1600" b="1" dirty="0">
                <a:solidFill>
                  <a:srgbClr val="800000"/>
                </a:solidFill>
                <a:latin typeface="+mn-lt"/>
              </a:rPr>
              <a:t>kolektivní vyprávění</a:t>
            </a:r>
            <a:r>
              <a:rPr lang="cs-CZ" sz="1600" dirty="0">
                <a:solidFill>
                  <a:srgbClr val="800000"/>
                </a:solidFill>
                <a:latin typeface="+mn-lt"/>
              </a:rPr>
              <a:t>; text vždy zahrnuje další formy vyjádření (=kontext, např. vizuál atd.)</a:t>
            </a:r>
            <a:br>
              <a:rPr lang="cs-CZ" altLang="cs-CZ" sz="1800" dirty="0">
                <a:solidFill>
                  <a:srgbClr val="C00000"/>
                </a:solidFill>
                <a:latin typeface="+mn-lt"/>
              </a:rPr>
            </a:br>
            <a:endParaRPr lang="en-GB" altLang="cs-CZ" sz="1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201CA38-173A-4E1C-938E-E4E76A2A0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13" y="3801717"/>
            <a:ext cx="1395710" cy="20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399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5" ma:contentTypeDescription="Vytvoří nový dokument" ma:contentTypeScope="" ma:versionID="801bdc548edf74032b2313ba3771f9aa">
  <xsd:schema xmlns:xsd="http://www.w3.org/2001/XMLSchema" xmlns:xs="http://www.w3.org/2001/XMLSchema" xmlns:p="http://schemas.microsoft.com/office/2006/metadata/properties" xmlns:ns3="45fb4870-e8c9-4f9e-95f4-cc79c406e0f1" xmlns:ns4="2b2ac763-2a82-42d3-894b-8c19e4f57a2a" targetNamespace="http://schemas.microsoft.com/office/2006/metadata/properties" ma:root="true" ma:fieldsID="0b22e21bcc5b69f3533bf47a88a4c150" ns3:_="" ns4:_="">
    <xsd:import namespace="45fb4870-e8c9-4f9e-95f4-cc79c406e0f1"/>
    <xsd:import namespace="2b2ac763-2a82-42d3-894b-8c19e4f57a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B31889-CA1D-415C-A579-0CD469A140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92383F-1D07-448A-B3D9-B1B4A98EAEA1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b2ac763-2a82-42d3-894b-8c19e4f57a2a"/>
    <ds:schemaRef ds:uri="45fb4870-e8c9-4f9e-95f4-cc79c406e0f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038869-33E5-435B-811E-41D0C5931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4870-e8c9-4f9e-95f4-cc79c406e0f1"/>
    <ds:schemaRef ds:uri="2b2ac763-2a82-42d3-894b-8c19e4f57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1362</Words>
  <Application>Microsoft Office PowerPoint</Application>
  <PresentationFormat>Širokoúhlá obrazovka</PresentationFormat>
  <Paragraphs>114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Metodika XIV.  Historigrafie a  metatextualita aneb: rozdíly mezi historií a beletrií   I.  Úvod do tematiky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Umberto Eco: Šest procházek literárními lesy Sei passeggiate nei boschi narrativi  (1992-93, Harvardova univerzita „Charles Eliot Norton Lectures“)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XIII.  Znepokojivý gender, nebezpečný feminismus, konstruovaná maskulinita  Perspektiva pohlaví, její společenský význam a dopad na vědeckou práci</dc:title>
  <dc:creator>Klára Hübnerová</dc:creator>
  <cp:lastModifiedBy>Klára Hübnerová</cp:lastModifiedBy>
  <cp:revision>18</cp:revision>
  <dcterms:created xsi:type="dcterms:W3CDTF">2024-09-23T07:52:11Z</dcterms:created>
  <dcterms:modified xsi:type="dcterms:W3CDTF">2025-02-25T12:54:54Z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