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2" r:id="rId2"/>
    <p:sldMasterId id="2147483685" r:id="rId3"/>
  </p:sldMasterIdLst>
  <p:notesMasterIdLst>
    <p:notesMasterId r:id="rId23"/>
  </p:notesMasterIdLst>
  <p:sldIdLst>
    <p:sldId id="256" r:id="rId4"/>
    <p:sldId id="329" r:id="rId5"/>
    <p:sldId id="322" r:id="rId6"/>
    <p:sldId id="321" r:id="rId7"/>
    <p:sldId id="268" r:id="rId8"/>
    <p:sldId id="269" r:id="rId9"/>
    <p:sldId id="271" r:id="rId10"/>
    <p:sldId id="272" r:id="rId11"/>
    <p:sldId id="273" r:id="rId12"/>
    <p:sldId id="323" r:id="rId13"/>
    <p:sldId id="324" r:id="rId14"/>
    <p:sldId id="325" r:id="rId15"/>
    <p:sldId id="326" r:id="rId16"/>
    <p:sldId id="281" r:id="rId17"/>
    <p:sldId id="327" r:id="rId18"/>
    <p:sldId id="267" r:id="rId19"/>
    <p:sldId id="283" r:id="rId20"/>
    <p:sldId id="328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CCF04-CC5E-48D5-81B2-9BF463FBDBF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430043-632C-4E46-962F-F22B7963BC1D}">
      <dgm:prSet/>
      <dgm:spPr/>
      <dgm:t>
        <a:bodyPr/>
        <a:lstStyle/>
        <a:p>
          <a:r>
            <a:rPr lang="cs-CZ"/>
            <a:t>18.2.: Otázka historické kontinuity a periodizace novořeckých dějin</a:t>
          </a:r>
          <a:endParaRPr lang="en-US"/>
        </a:p>
      </dgm:t>
    </dgm:pt>
    <dgm:pt modelId="{003D346F-6A7B-4036-B2B5-F4BD26034E50}" type="parTrans" cxnId="{EB633C72-7837-425D-8817-93822BC193DD}">
      <dgm:prSet/>
      <dgm:spPr/>
      <dgm:t>
        <a:bodyPr/>
        <a:lstStyle/>
        <a:p>
          <a:endParaRPr lang="en-US"/>
        </a:p>
      </dgm:t>
    </dgm:pt>
    <dgm:pt modelId="{EA87DE61-80D5-48B6-8AA3-5A602A5C0498}" type="sibTrans" cxnId="{EB633C72-7837-425D-8817-93822BC193DD}">
      <dgm:prSet/>
      <dgm:spPr/>
      <dgm:t>
        <a:bodyPr/>
        <a:lstStyle/>
        <a:p>
          <a:endParaRPr lang="en-US"/>
        </a:p>
      </dgm:t>
    </dgm:pt>
    <dgm:pt modelId="{03E65089-4ECC-4CDB-B11E-58C4CB7B9AC9}">
      <dgm:prSet/>
      <dgm:spPr/>
      <dgm:t>
        <a:bodyPr/>
        <a:lstStyle/>
        <a:p>
          <a:r>
            <a:rPr lang="cs-CZ"/>
            <a:t>25.2.: Řecko po občanské válce</a:t>
          </a:r>
          <a:endParaRPr lang="en-US"/>
        </a:p>
      </dgm:t>
    </dgm:pt>
    <dgm:pt modelId="{FC0113A2-B2E0-4ACF-B81E-AE898A38EADD}" type="parTrans" cxnId="{EC809A3F-D4CC-4D41-A899-E07D6DEBB6B9}">
      <dgm:prSet/>
      <dgm:spPr/>
      <dgm:t>
        <a:bodyPr/>
        <a:lstStyle/>
        <a:p>
          <a:endParaRPr lang="en-US"/>
        </a:p>
      </dgm:t>
    </dgm:pt>
    <dgm:pt modelId="{594C8F69-C840-41B3-8C22-1BE308AEFC57}" type="sibTrans" cxnId="{EC809A3F-D4CC-4D41-A899-E07D6DEBB6B9}">
      <dgm:prSet/>
      <dgm:spPr/>
      <dgm:t>
        <a:bodyPr/>
        <a:lstStyle/>
        <a:p>
          <a:endParaRPr lang="en-US"/>
        </a:p>
      </dgm:t>
    </dgm:pt>
    <dgm:pt modelId="{5CA31D47-8C6E-4FBA-992C-D82222E1CC0D}">
      <dgm:prSet/>
      <dgm:spPr/>
      <dgm:t>
        <a:bodyPr/>
        <a:lstStyle/>
        <a:p>
          <a:r>
            <a:rPr lang="cs-CZ"/>
            <a:t>4.3.: 1955 - 1967 Konstantinos Karamanlis a Georgios Papandreu</a:t>
          </a:r>
          <a:endParaRPr lang="en-US"/>
        </a:p>
      </dgm:t>
    </dgm:pt>
    <dgm:pt modelId="{0DD206EE-5906-45CB-84B3-4AFDA12A1115}" type="parTrans" cxnId="{25E0E4DD-8764-40E0-B65F-AB657D53E849}">
      <dgm:prSet/>
      <dgm:spPr/>
      <dgm:t>
        <a:bodyPr/>
        <a:lstStyle/>
        <a:p>
          <a:endParaRPr lang="en-US"/>
        </a:p>
      </dgm:t>
    </dgm:pt>
    <dgm:pt modelId="{A2261F54-6DF2-43E7-B2D3-1555D40FDE47}" type="sibTrans" cxnId="{25E0E4DD-8764-40E0-B65F-AB657D53E849}">
      <dgm:prSet/>
      <dgm:spPr/>
      <dgm:t>
        <a:bodyPr/>
        <a:lstStyle/>
        <a:p>
          <a:endParaRPr lang="en-US"/>
        </a:p>
      </dgm:t>
    </dgm:pt>
    <dgm:pt modelId="{B04FE088-49F9-47BE-AC91-C41FCDC9359E}">
      <dgm:prSet/>
      <dgm:spPr/>
      <dgm:t>
        <a:bodyPr/>
        <a:lstStyle/>
        <a:p>
          <a:r>
            <a:rPr lang="cs-CZ"/>
            <a:t>11.3.: 1967 – 1974 Diktatura – Turecká invaze na Kypr</a:t>
          </a:r>
          <a:endParaRPr lang="en-US"/>
        </a:p>
      </dgm:t>
    </dgm:pt>
    <dgm:pt modelId="{CE7B2E25-9D3E-44E9-A04B-C07377CC853E}" type="parTrans" cxnId="{A4300ED0-BF25-4175-B441-3ED31785A248}">
      <dgm:prSet/>
      <dgm:spPr/>
      <dgm:t>
        <a:bodyPr/>
        <a:lstStyle/>
        <a:p>
          <a:endParaRPr lang="en-US"/>
        </a:p>
      </dgm:t>
    </dgm:pt>
    <dgm:pt modelId="{36B7CFBC-031B-4A5B-BEB5-38B5BF215AE7}" type="sibTrans" cxnId="{A4300ED0-BF25-4175-B441-3ED31785A248}">
      <dgm:prSet/>
      <dgm:spPr/>
      <dgm:t>
        <a:bodyPr/>
        <a:lstStyle/>
        <a:p>
          <a:endParaRPr lang="en-US"/>
        </a:p>
      </dgm:t>
    </dgm:pt>
    <dgm:pt modelId="{00132B6D-B9F9-4042-A896-F9C4749160A3}">
      <dgm:prSet/>
      <dgm:spPr/>
      <dgm:t>
        <a:bodyPr/>
        <a:lstStyle/>
        <a:p>
          <a:r>
            <a:rPr lang="cs-CZ"/>
            <a:t>18.3.: 1974 – 1989 Po pádu diktatury</a:t>
          </a:r>
          <a:endParaRPr lang="en-US"/>
        </a:p>
      </dgm:t>
    </dgm:pt>
    <dgm:pt modelId="{3D8487F8-1DAF-435F-881A-436B7CCC9D0D}" type="parTrans" cxnId="{1002E99A-0A18-4F79-8ED9-E360CF22FF02}">
      <dgm:prSet/>
      <dgm:spPr/>
      <dgm:t>
        <a:bodyPr/>
        <a:lstStyle/>
        <a:p>
          <a:endParaRPr lang="en-US"/>
        </a:p>
      </dgm:t>
    </dgm:pt>
    <dgm:pt modelId="{E0719138-00C2-465D-B76F-B477BE19D323}" type="sibTrans" cxnId="{1002E99A-0A18-4F79-8ED9-E360CF22FF02}">
      <dgm:prSet/>
      <dgm:spPr/>
      <dgm:t>
        <a:bodyPr/>
        <a:lstStyle/>
        <a:p>
          <a:endParaRPr lang="en-US"/>
        </a:p>
      </dgm:t>
    </dgm:pt>
    <dgm:pt modelId="{C5A4C229-6D56-4EC8-ABE2-D390A504B06D}">
      <dgm:prSet/>
      <dgm:spPr/>
      <dgm:t>
        <a:bodyPr/>
        <a:lstStyle/>
        <a:p>
          <a:r>
            <a:rPr lang="cs-CZ"/>
            <a:t>25.3.: 1989 – 2009 Předkrizové desetiletí – Olympijské hry 2004</a:t>
          </a:r>
          <a:endParaRPr lang="en-US"/>
        </a:p>
      </dgm:t>
    </dgm:pt>
    <dgm:pt modelId="{F3719752-BEE2-493E-9EDA-F4240F1C4534}" type="parTrans" cxnId="{56663C22-33CC-4AAD-A8F9-F5E389131054}">
      <dgm:prSet/>
      <dgm:spPr/>
      <dgm:t>
        <a:bodyPr/>
        <a:lstStyle/>
        <a:p>
          <a:endParaRPr lang="en-US"/>
        </a:p>
      </dgm:t>
    </dgm:pt>
    <dgm:pt modelId="{D078DD7B-92B8-4487-B7F7-79727CA19060}" type="sibTrans" cxnId="{56663C22-33CC-4AAD-A8F9-F5E389131054}">
      <dgm:prSet/>
      <dgm:spPr/>
      <dgm:t>
        <a:bodyPr/>
        <a:lstStyle/>
        <a:p>
          <a:endParaRPr lang="en-US"/>
        </a:p>
      </dgm:t>
    </dgm:pt>
    <dgm:pt modelId="{662181A2-8601-4FF0-8AA6-E913BCA2D4F1}">
      <dgm:prSet/>
      <dgm:spPr/>
      <dgm:t>
        <a:bodyPr/>
        <a:lstStyle/>
        <a:p>
          <a:r>
            <a:rPr lang="cs-CZ"/>
            <a:t>1.4.: Řecko v krizi (2009 – 2015) </a:t>
          </a:r>
          <a:endParaRPr lang="en-US"/>
        </a:p>
      </dgm:t>
    </dgm:pt>
    <dgm:pt modelId="{45AA1D3B-17F2-4326-9749-1422245BE10A}" type="parTrans" cxnId="{7756E653-63A0-44C0-B187-D5C4B9951D0C}">
      <dgm:prSet/>
      <dgm:spPr/>
      <dgm:t>
        <a:bodyPr/>
        <a:lstStyle/>
        <a:p>
          <a:endParaRPr lang="en-US"/>
        </a:p>
      </dgm:t>
    </dgm:pt>
    <dgm:pt modelId="{9B3EF6FE-174B-4FFF-9507-B0F9B3906C71}" type="sibTrans" cxnId="{7756E653-63A0-44C0-B187-D5C4B9951D0C}">
      <dgm:prSet/>
      <dgm:spPr/>
      <dgm:t>
        <a:bodyPr/>
        <a:lstStyle/>
        <a:p>
          <a:endParaRPr lang="en-US"/>
        </a:p>
      </dgm:t>
    </dgm:pt>
    <dgm:pt modelId="{F626F1C9-7276-4803-AEC4-8343ED2EE07B}">
      <dgm:prSet/>
      <dgm:spPr/>
      <dgm:t>
        <a:bodyPr/>
        <a:lstStyle/>
        <a:p>
          <a:r>
            <a:rPr lang="cs-CZ"/>
            <a:t>8.4. </a:t>
          </a:r>
          <a:r>
            <a:rPr lang="cs-CZ" i="1"/>
            <a:t>Daňkovice</a:t>
          </a:r>
          <a:endParaRPr lang="en-US"/>
        </a:p>
      </dgm:t>
    </dgm:pt>
    <dgm:pt modelId="{27C1CA34-B728-4780-A3C8-F81DF364393E}" type="parTrans" cxnId="{6C57B508-C55C-499E-AC44-1229DAAE0E52}">
      <dgm:prSet/>
      <dgm:spPr/>
      <dgm:t>
        <a:bodyPr/>
        <a:lstStyle/>
        <a:p>
          <a:endParaRPr lang="en-US"/>
        </a:p>
      </dgm:t>
    </dgm:pt>
    <dgm:pt modelId="{D19E9FB7-D883-4E12-9CF4-D23CEB19243C}" type="sibTrans" cxnId="{6C57B508-C55C-499E-AC44-1229DAAE0E52}">
      <dgm:prSet/>
      <dgm:spPr/>
      <dgm:t>
        <a:bodyPr/>
        <a:lstStyle/>
        <a:p>
          <a:endParaRPr lang="en-US"/>
        </a:p>
      </dgm:t>
    </dgm:pt>
    <dgm:pt modelId="{3E471DF1-845D-46E8-B222-D356EEF30D72}">
      <dgm:prSet/>
      <dgm:spPr/>
      <dgm:t>
        <a:bodyPr/>
        <a:lstStyle/>
        <a:p>
          <a:r>
            <a:rPr lang="cs-CZ"/>
            <a:t>15.4. Současný politický systém Řecka</a:t>
          </a:r>
          <a:endParaRPr lang="en-US"/>
        </a:p>
      </dgm:t>
    </dgm:pt>
    <dgm:pt modelId="{D6E5E184-0082-41D2-9F5F-1214E229919C}" type="parTrans" cxnId="{EC2375A1-F01D-48AE-8B07-305D7015925C}">
      <dgm:prSet/>
      <dgm:spPr/>
      <dgm:t>
        <a:bodyPr/>
        <a:lstStyle/>
        <a:p>
          <a:endParaRPr lang="en-US"/>
        </a:p>
      </dgm:t>
    </dgm:pt>
    <dgm:pt modelId="{98AE47B0-49A0-47AC-BF14-8593758737B9}" type="sibTrans" cxnId="{EC2375A1-F01D-48AE-8B07-305D7015925C}">
      <dgm:prSet/>
      <dgm:spPr/>
      <dgm:t>
        <a:bodyPr/>
        <a:lstStyle/>
        <a:p>
          <a:endParaRPr lang="en-US"/>
        </a:p>
      </dgm:t>
    </dgm:pt>
    <dgm:pt modelId="{0D1C5032-B6E4-4DDE-B319-EB93B0B3EB5C}">
      <dgm:prSet/>
      <dgm:spPr/>
      <dgm:t>
        <a:bodyPr/>
        <a:lstStyle/>
        <a:p>
          <a:r>
            <a:rPr lang="cs-CZ"/>
            <a:t>22.4. Řecko a pravoslaví </a:t>
          </a:r>
          <a:endParaRPr lang="en-US"/>
        </a:p>
      </dgm:t>
    </dgm:pt>
    <dgm:pt modelId="{C1349E56-46B4-4243-A1EC-A223D41BADEF}" type="parTrans" cxnId="{B0FC7216-A1C1-45BC-A204-E6311A66CDED}">
      <dgm:prSet/>
      <dgm:spPr/>
      <dgm:t>
        <a:bodyPr/>
        <a:lstStyle/>
        <a:p>
          <a:endParaRPr lang="en-US"/>
        </a:p>
      </dgm:t>
    </dgm:pt>
    <dgm:pt modelId="{179F9AC8-1C53-464D-858B-DC63F7F6CC22}" type="sibTrans" cxnId="{B0FC7216-A1C1-45BC-A204-E6311A66CDED}">
      <dgm:prSet/>
      <dgm:spPr/>
      <dgm:t>
        <a:bodyPr/>
        <a:lstStyle/>
        <a:p>
          <a:endParaRPr lang="en-US"/>
        </a:p>
      </dgm:t>
    </dgm:pt>
    <dgm:pt modelId="{3071619A-14A0-42AC-B98B-C4548802B4F5}">
      <dgm:prSet/>
      <dgm:spPr/>
      <dgm:t>
        <a:bodyPr/>
        <a:lstStyle/>
        <a:p>
          <a:r>
            <a:rPr lang="cs-CZ" dirty="0"/>
            <a:t>29.4. Makedonie v proměnách času  </a:t>
          </a:r>
          <a:endParaRPr lang="en-US" dirty="0"/>
        </a:p>
      </dgm:t>
    </dgm:pt>
    <dgm:pt modelId="{3FFB70EE-0F43-4865-99C6-235B98F09CE8}" type="parTrans" cxnId="{942B9E5C-D41A-48C2-947E-7A4521042FAE}">
      <dgm:prSet/>
      <dgm:spPr/>
      <dgm:t>
        <a:bodyPr/>
        <a:lstStyle/>
        <a:p>
          <a:endParaRPr lang="en-US"/>
        </a:p>
      </dgm:t>
    </dgm:pt>
    <dgm:pt modelId="{046C3C15-B831-405D-8DB2-C77645F7579B}" type="sibTrans" cxnId="{942B9E5C-D41A-48C2-947E-7A4521042FAE}">
      <dgm:prSet/>
      <dgm:spPr/>
      <dgm:t>
        <a:bodyPr/>
        <a:lstStyle/>
        <a:p>
          <a:endParaRPr lang="en-US"/>
        </a:p>
      </dgm:t>
    </dgm:pt>
    <dgm:pt modelId="{5C298F32-36D4-4658-9E66-EAAD0DCAA60F}">
      <dgm:prSet/>
      <dgm:spPr/>
      <dgm:t>
        <a:bodyPr/>
        <a:lstStyle/>
        <a:p>
          <a:r>
            <a:rPr lang="cs-CZ"/>
            <a:t>6.5. Otázka migrace – fenomén brain drain</a:t>
          </a:r>
          <a:endParaRPr lang="en-US"/>
        </a:p>
      </dgm:t>
    </dgm:pt>
    <dgm:pt modelId="{F73BF516-3920-428C-ADFB-2E79E4362D9D}" type="parTrans" cxnId="{94C34E30-CA25-4B3F-A26F-FF1AC961FB46}">
      <dgm:prSet/>
      <dgm:spPr/>
      <dgm:t>
        <a:bodyPr/>
        <a:lstStyle/>
        <a:p>
          <a:endParaRPr lang="en-US"/>
        </a:p>
      </dgm:t>
    </dgm:pt>
    <dgm:pt modelId="{EF1F5501-C3AB-4B3D-B3EA-79FC122E5113}" type="sibTrans" cxnId="{94C34E30-CA25-4B3F-A26F-FF1AC961FB46}">
      <dgm:prSet/>
      <dgm:spPr/>
      <dgm:t>
        <a:bodyPr/>
        <a:lstStyle/>
        <a:p>
          <a:endParaRPr lang="en-US"/>
        </a:p>
      </dgm:t>
    </dgm:pt>
    <dgm:pt modelId="{48104138-7F3F-47B3-952A-9BDAA8B38730}">
      <dgm:prSet/>
      <dgm:spPr/>
      <dgm:t>
        <a:bodyPr/>
        <a:lstStyle/>
        <a:p>
          <a:r>
            <a:rPr lang="cs-CZ" dirty="0"/>
            <a:t>13.5. </a:t>
          </a:r>
          <a:r>
            <a:rPr lang="cs-CZ"/>
            <a:t>Řecká diaspora </a:t>
          </a:r>
          <a:endParaRPr lang="en-US" dirty="0"/>
        </a:p>
      </dgm:t>
    </dgm:pt>
    <dgm:pt modelId="{120DEB45-219D-4B63-8A08-C11368E4D431}" type="parTrans" cxnId="{0016CA18-E8BA-45C6-9FC4-66D4D0A9593A}">
      <dgm:prSet/>
      <dgm:spPr/>
      <dgm:t>
        <a:bodyPr/>
        <a:lstStyle/>
        <a:p>
          <a:endParaRPr lang="en-US"/>
        </a:p>
      </dgm:t>
    </dgm:pt>
    <dgm:pt modelId="{57D8D05F-333F-4EAA-92D9-7CA824C0C7F9}" type="sibTrans" cxnId="{0016CA18-E8BA-45C6-9FC4-66D4D0A9593A}">
      <dgm:prSet/>
      <dgm:spPr/>
      <dgm:t>
        <a:bodyPr/>
        <a:lstStyle/>
        <a:p>
          <a:endParaRPr lang="en-US"/>
        </a:p>
      </dgm:t>
    </dgm:pt>
    <dgm:pt modelId="{E5E6E19C-3BAB-42BB-B725-1B14DBA56542}" type="pres">
      <dgm:prSet presAssocID="{433CCF04-CC5E-48D5-81B2-9BF463FBDBF7}" presName="diagram" presStyleCnt="0">
        <dgm:presLayoutVars>
          <dgm:dir/>
          <dgm:resizeHandles val="exact"/>
        </dgm:presLayoutVars>
      </dgm:prSet>
      <dgm:spPr/>
    </dgm:pt>
    <dgm:pt modelId="{9D4C2CAB-2D41-44CA-820A-2B5E89503240}" type="pres">
      <dgm:prSet presAssocID="{0A430043-632C-4E46-962F-F22B7963BC1D}" presName="node" presStyleLbl="node1" presStyleIdx="0" presStyleCnt="13">
        <dgm:presLayoutVars>
          <dgm:bulletEnabled val="1"/>
        </dgm:presLayoutVars>
      </dgm:prSet>
      <dgm:spPr/>
    </dgm:pt>
    <dgm:pt modelId="{DC15E87C-F538-49B9-932C-40D23BF00B03}" type="pres">
      <dgm:prSet presAssocID="{EA87DE61-80D5-48B6-8AA3-5A602A5C0498}" presName="sibTrans" presStyleCnt="0"/>
      <dgm:spPr/>
    </dgm:pt>
    <dgm:pt modelId="{B9884D32-A632-40C1-A846-86A32F047E8C}" type="pres">
      <dgm:prSet presAssocID="{03E65089-4ECC-4CDB-B11E-58C4CB7B9AC9}" presName="node" presStyleLbl="node1" presStyleIdx="1" presStyleCnt="13">
        <dgm:presLayoutVars>
          <dgm:bulletEnabled val="1"/>
        </dgm:presLayoutVars>
      </dgm:prSet>
      <dgm:spPr/>
    </dgm:pt>
    <dgm:pt modelId="{4D124B16-1E5B-46CA-9D8C-65D822D0CD5A}" type="pres">
      <dgm:prSet presAssocID="{594C8F69-C840-41B3-8C22-1BE308AEFC57}" presName="sibTrans" presStyleCnt="0"/>
      <dgm:spPr/>
    </dgm:pt>
    <dgm:pt modelId="{005C6E56-4192-4005-9E3D-DE7A47CDFCD3}" type="pres">
      <dgm:prSet presAssocID="{5CA31D47-8C6E-4FBA-992C-D82222E1CC0D}" presName="node" presStyleLbl="node1" presStyleIdx="2" presStyleCnt="13">
        <dgm:presLayoutVars>
          <dgm:bulletEnabled val="1"/>
        </dgm:presLayoutVars>
      </dgm:prSet>
      <dgm:spPr/>
    </dgm:pt>
    <dgm:pt modelId="{5B771777-6BE8-4250-B4D5-727D8DA50258}" type="pres">
      <dgm:prSet presAssocID="{A2261F54-6DF2-43E7-B2D3-1555D40FDE47}" presName="sibTrans" presStyleCnt="0"/>
      <dgm:spPr/>
    </dgm:pt>
    <dgm:pt modelId="{D8FD9689-E95B-4FB4-8002-BDF30A78D74A}" type="pres">
      <dgm:prSet presAssocID="{B04FE088-49F9-47BE-AC91-C41FCDC9359E}" presName="node" presStyleLbl="node1" presStyleIdx="3" presStyleCnt="13">
        <dgm:presLayoutVars>
          <dgm:bulletEnabled val="1"/>
        </dgm:presLayoutVars>
      </dgm:prSet>
      <dgm:spPr/>
    </dgm:pt>
    <dgm:pt modelId="{0E5C35BD-458E-4A7C-9B74-5554B8463332}" type="pres">
      <dgm:prSet presAssocID="{36B7CFBC-031B-4A5B-BEB5-38B5BF215AE7}" presName="sibTrans" presStyleCnt="0"/>
      <dgm:spPr/>
    </dgm:pt>
    <dgm:pt modelId="{E99CF264-9750-41F4-9781-19C3680EE664}" type="pres">
      <dgm:prSet presAssocID="{00132B6D-B9F9-4042-A896-F9C4749160A3}" presName="node" presStyleLbl="node1" presStyleIdx="4" presStyleCnt="13">
        <dgm:presLayoutVars>
          <dgm:bulletEnabled val="1"/>
        </dgm:presLayoutVars>
      </dgm:prSet>
      <dgm:spPr/>
    </dgm:pt>
    <dgm:pt modelId="{1513BF2A-CBBB-44F4-B8EC-BBB37807D078}" type="pres">
      <dgm:prSet presAssocID="{E0719138-00C2-465D-B76F-B477BE19D323}" presName="sibTrans" presStyleCnt="0"/>
      <dgm:spPr/>
    </dgm:pt>
    <dgm:pt modelId="{A35E37DB-98D0-4887-97CA-3BB96E7A642C}" type="pres">
      <dgm:prSet presAssocID="{C5A4C229-6D56-4EC8-ABE2-D390A504B06D}" presName="node" presStyleLbl="node1" presStyleIdx="5" presStyleCnt="13">
        <dgm:presLayoutVars>
          <dgm:bulletEnabled val="1"/>
        </dgm:presLayoutVars>
      </dgm:prSet>
      <dgm:spPr/>
    </dgm:pt>
    <dgm:pt modelId="{617F8479-D3F7-4E73-B0E6-BEB557A89276}" type="pres">
      <dgm:prSet presAssocID="{D078DD7B-92B8-4487-B7F7-79727CA19060}" presName="sibTrans" presStyleCnt="0"/>
      <dgm:spPr/>
    </dgm:pt>
    <dgm:pt modelId="{6B7F5B80-D7C9-48AD-AA75-40825CD8CAF9}" type="pres">
      <dgm:prSet presAssocID="{662181A2-8601-4FF0-8AA6-E913BCA2D4F1}" presName="node" presStyleLbl="node1" presStyleIdx="6" presStyleCnt="13">
        <dgm:presLayoutVars>
          <dgm:bulletEnabled val="1"/>
        </dgm:presLayoutVars>
      </dgm:prSet>
      <dgm:spPr/>
    </dgm:pt>
    <dgm:pt modelId="{23B20DC3-8FB0-4BFC-85BE-EFA711FA5285}" type="pres">
      <dgm:prSet presAssocID="{9B3EF6FE-174B-4FFF-9507-B0F9B3906C71}" presName="sibTrans" presStyleCnt="0"/>
      <dgm:spPr/>
    </dgm:pt>
    <dgm:pt modelId="{7409F702-600F-490C-8F1A-E1EF083C8EE2}" type="pres">
      <dgm:prSet presAssocID="{F626F1C9-7276-4803-AEC4-8343ED2EE07B}" presName="node" presStyleLbl="node1" presStyleIdx="7" presStyleCnt="13">
        <dgm:presLayoutVars>
          <dgm:bulletEnabled val="1"/>
        </dgm:presLayoutVars>
      </dgm:prSet>
      <dgm:spPr/>
    </dgm:pt>
    <dgm:pt modelId="{509C4243-21C1-4114-8FCF-A03CFE34A88C}" type="pres">
      <dgm:prSet presAssocID="{D19E9FB7-D883-4E12-9CF4-D23CEB19243C}" presName="sibTrans" presStyleCnt="0"/>
      <dgm:spPr/>
    </dgm:pt>
    <dgm:pt modelId="{B0568219-8160-4B67-904A-0F367EA765D5}" type="pres">
      <dgm:prSet presAssocID="{3E471DF1-845D-46E8-B222-D356EEF30D72}" presName="node" presStyleLbl="node1" presStyleIdx="8" presStyleCnt="13">
        <dgm:presLayoutVars>
          <dgm:bulletEnabled val="1"/>
        </dgm:presLayoutVars>
      </dgm:prSet>
      <dgm:spPr/>
    </dgm:pt>
    <dgm:pt modelId="{C15024CD-3E59-4CE3-A911-2ADFB7034340}" type="pres">
      <dgm:prSet presAssocID="{98AE47B0-49A0-47AC-BF14-8593758737B9}" presName="sibTrans" presStyleCnt="0"/>
      <dgm:spPr/>
    </dgm:pt>
    <dgm:pt modelId="{3FBEB6E2-62F4-4A73-B0B2-D4B5DDAAF639}" type="pres">
      <dgm:prSet presAssocID="{0D1C5032-B6E4-4DDE-B319-EB93B0B3EB5C}" presName="node" presStyleLbl="node1" presStyleIdx="9" presStyleCnt="13">
        <dgm:presLayoutVars>
          <dgm:bulletEnabled val="1"/>
        </dgm:presLayoutVars>
      </dgm:prSet>
      <dgm:spPr/>
    </dgm:pt>
    <dgm:pt modelId="{AFB1DEBC-E9F8-47EC-9E34-8A9005BCF426}" type="pres">
      <dgm:prSet presAssocID="{179F9AC8-1C53-464D-858B-DC63F7F6CC22}" presName="sibTrans" presStyleCnt="0"/>
      <dgm:spPr/>
    </dgm:pt>
    <dgm:pt modelId="{2823F1BE-2619-46AC-AF3E-6B7829373413}" type="pres">
      <dgm:prSet presAssocID="{3071619A-14A0-42AC-B98B-C4548802B4F5}" presName="node" presStyleLbl="node1" presStyleIdx="10" presStyleCnt="13">
        <dgm:presLayoutVars>
          <dgm:bulletEnabled val="1"/>
        </dgm:presLayoutVars>
      </dgm:prSet>
      <dgm:spPr/>
    </dgm:pt>
    <dgm:pt modelId="{10ADF838-25DC-44A2-BF66-959DD2186889}" type="pres">
      <dgm:prSet presAssocID="{046C3C15-B831-405D-8DB2-C77645F7579B}" presName="sibTrans" presStyleCnt="0"/>
      <dgm:spPr/>
    </dgm:pt>
    <dgm:pt modelId="{AFCD5D19-7F07-42CF-AB7D-D7498203B205}" type="pres">
      <dgm:prSet presAssocID="{5C298F32-36D4-4658-9E66-EAAD0DCAA60F}" presName="node" presStyleLbl="node1" presStyleIdx="11" presStyleCnt="13">
        <dgm:presLayoutVars>
          <dgm:bulletEnabled val="1"/>
        </dgm:presLayoutVars>
      </dgm:prSet>
      <dgm:spPr/>
    </dgm:pt>
    <dgm:pt modelId="{25C097A7-D01C-4D09-9715-08EC9FDB286C}" type="pres">
      <dgm:prSet presAssocID="{EF1F5501-C3AB-4B3D-B3EA-79FC122E5113}" presName="sibTrans" presStyleCnt="0"/>
      <dgm:spPr/>
    </dgm:pt>
    <dgm:pt modelId="{4D5F248A-6F41-4228-AFC0-07846B5EBFCF}" type="pres">
      <dgm:prSet presAssocID="{48104138-7F3F-47B3-952A-9BDAA8B38730}" presName="node" presStyleLbl="node1" presStyleIdx="12" presStyleCnt="13">
        <dgm:presLayoutVars>
          <dgm:bulletEnabled val="1"/>
        </dgm:presLayoutVars>
      </dgm:prSet>
      <dgm:spPr/>
    </dgm:pt>
  </dgm:ptLst>
  <dgm:cxnLst>
    <dgm:cxn modelId="{6C57B508-C55C-499E-AC44-1229DAAE0E52}" srcId="{433CCF04-CC5E-48D5-81B2-9BF463FBDBF7}" destId="{F626F1C9-7276-4803-AEC4-8343ED2EE07B}" srcOrd="7" destOrd="0" parTransId="{27C1CA34-B728-4780-A3C8-F81DF364393E}" sibTransId="{D19E9FB7-D883-4E12-9CF4-D23CEB19243C}"/>
    <dgm:cxn modelId="{B0FC7216-A1C1-45BC-A204-E6311A66CDED}" srcId="{433CCF04-CC5E-48D5-81B2-9BF463FBDBF7}" destId="{0D1C5032-B6E4-4DDE-B319-EB93B0B3EB5C}" srcOrd="9" destOrd="0" parTransId="{C1349E56-46B4-4243-A1EC-A223D41BADEF}" sibTransId="{179F9AC8-1C53-464D-858B-DC63F7F6CC22}"/>
    <dgm:cxn modelId="{0016CA18-E8BA-45C6-9FC4-66D4D0A9593A}" srcId="{433CCF04-CC5E-48D5-81B2-9BF463FBDBF7}" destId="{48104138-7F3F-47B3-952A-9BDAA8B38730}" srcOrd="12" destOrd="0" parTransId="{120DEB45-219D-4B63-8A08-C11368E4D431}" sibTransId="{57D8D05F-333F-4EAA-92D9-7CA824C0C7F9}"/>
    <dgm:cxn modelId="{56663C22-33CC-4AAD-A8F9-F5E389131054}" srcId="{433CCF04-CC5E-48D5-81B2-9BF463FBDBF7}" destId="{C5A4C229-6D56-4EC8-ABE2-D390A504B06D}" srcOrd="5" destOrd="0" parTransId="{F3719752-BEE2-493E-9EDA-F4240F1C4534}" sibTransId="{D078DD7B-92B8-4487-B7F7-79727CA19060}"/>
    <dgm:cxn modelId="{69F5832C-C189-402E-AD0C-FA29A425DB76}" type="presOf" srcId="{03E65089-4ECC-4CDB-B11E-58C4CB7B9AC9}" destId="{B9884D32-A632-40C1-A846-86A32F047E8C}" srcOrd="0" destOrd="0" presId="urn:microsoft.com/office/officeart/2005/8/layout/default"/>
    <dgm:cxn modelId="{E750782D-BEF7-4638-865C-B136658DD3D5}" type="presOf" srcId="{3E471DF1-845D-46E8-B222-D356EEF30D72}" destId="{B0568219-8160-4B67-904A-0F367EA765D5}" srcOrd="0" destOrd="0" presId="urn:microsoft.com/office/officeart/2005/8/layout/default"/>
    <dgm:cxn modelId="{94C34E30-CA25-4B3F-A26F-FF1AC961FB46}" srcId="{433CCF04-CC5E-48D5-81B2-9BF463FBDBF7}" destId="{5C298F32-36D4-4658-9E66-EAAD0DCAA60F}" srcOrd="11" destOrd="0" parTransId="{F73BF516-3920-428C-ADFB-2E79E4362D9D}" sibTransId="{EF1F5501-C3AB-4B3D-B3EA-79FC122E5113}"/>
    <dgm:cxn modelId="{E869D530-154A-4FF1-A7DC-8EA56B2991BC}" type="presOf" srcId="{5CA31D47-8C6E-4FBA-992C-D82222E1CC0D}" destId="{005C6E56-4192-4005-9E3D-DE7A47CDFCD3}" srcOrd="0" destOrd="0" presId="urn:microsoft.com/office/officeart/2005/8/layout/default"/>
    <dgm:cxn modelId="{260FE434-3393-497F-A244-BFBA33B63EEC}" type="presOf" srcId="{F626F1C9-7276-4803-AEC4-8343ED2EE07B}" destId="{7409F702-600F-490C-8F1A-E1EF083C8EE2}" srcOrd="0" destOrd="0" presId="urn:microsoft.com/office/officeart/2005/8/layout/default"/>
    <dgm:cxn modelId="{EC809A3F-D4CC-4D41-A899-E07D6DEBB6B9}" srcId="{433CCF04-CC5E-48D5-81B2-9BF463FBDBF7}" destId="{03E65089-4ECC-4CDB-B11E-58C4CB7B9AC9}" srcOrd="1" destOrd="0" parTransId="{FC0113A2-B2E0-4ACF-B81E-AE898A38EADD}" sibTransId="{594C8F69-C840-41B3-8C22-1BE308AEFC57}"/>
    <dgm:cxn modelId="{942B9E5C-D41A-48C2-947E-7A4521042FAE}" srcId="{433CCF04-CC5E-48D5-81B2-9BF463FBDBF7}" destId="{3071619A-14A0-42AC-B98B-C4548802B4F5}" srcOrd="10" destOrd="0" parTransId="{3FFB70EE-0F43-4865-99C6-235B98F09CE8}" sibTransId="{046C3C15-B831-405D-8DB2-C77645F7579B}"/>
    <dgm:cxn modelId="{F9205066-418F-4AAE-BBFB-D3A988D6E95A}" type="presOf" srcId="{B04FE088-49F9-47BE-AC91-C41FCDC9359E}" destId="{D8FD9689-E95B-4FB4-8002-BDF30A78D74A}" srcOrd="0" destOrd="0" presId="urn:microsoft.com/office/officeart/2005/8/layout/default"/>
    <dgm:cxn modelId="{EB633C72-7837-425D-8817-93822BC193DD}" srcId="{433CCF04-CC5E-48D5-81B2-9BF463FBDBF7}" destId="{0A430043-632C-4E46-962F-F22B7963BC1D}" srcOrd="0" destOrd="0" parTransId="{003D346F-6A7B-4036-B2B5-F4BD26034E50}" sibTransId="{EA87DE61-80D5-48B6-8AA3-5A602A5C0498}"/>
    <dgm:cxn modelId="{7756E653-63A0-44C0-B187-D5C4B9951D0C}" srcId="{433CCF04-CC5E-48D5-81B2-9BF463FBDBF7}" destId="{662181A2-8601-4FF0-8AA6-E913BCA2D4F1}" srcOrd="6" destOrd="0" parTransId="{45AA1D3B-17F2-4326-9749-1422245BE10A}" sibTransId="{9B3EF6FE-174B-4FFF-9507-B0F9B3906C71}"/>
    <dgm:cxn modelId="{5F18FD73-1FA6-448F-8F70-E84C4085BCD5}" type="presOf" srcId="{48104138-7F3F-47B3-952A-9BDAA8B38730}" destId="{4D5F248A-6F41-4228-AFC0-07846B5EBFCF}" srcOrd="0" destOrd="0" presId="urn:microsoft.com/office/officeart/2005/8/layout/default"/>
    <dgm:cxn modelId="{A29F8789-F7BE-4DFF-B55E-84A67BF4430D}" type="presOf" srcId="{433CCF04-CC5E-48D5-81B2-9BF463FBDBF7}" destId="{E5E6E19C-3BAB-42BB-B725-1B14DBA56542}" srcOrd="0" destOrd="0" presId="urn:microsoft.com/office/officeart/2005/8/layout/default"/>
    <dgm:cxn modelId="{58FB2C9A-C545-4E89-96A8-359481CEF361}" type="presOf" srcId="{00132B6D-B9F9-4042-A896-F9C4749160A3}" destId="{E99CF264-9750-41F4-9781-19C3680EE664}" srcOrd="0" destOrd="0" presId="urn:microsoft.com/office/officeart/2005/8/layout/default"/>
    <dgm:cxn modelId="{1002E99A-0A18-4F79-8ED9-E360CF22FF02}" srcId="{433CCF04-CC5E-48D5-81B2-9BF463FBDBF7}" destId="{00132B6D-B9F9-4042-A896-F9C4749160A3}" srcOrd="4" destOrd="0" parTransId="{3D8487F8-1DAF-435F-881A-436B7CCC9D0D}" sibTransId="{E0719138-00C2-465D-B76F-B477BE19D323}"/>
    <dgm:cxn modelId="{EC2375A1-F01D-48AE-8B07-305D7015925C}" srcId="{433CCF04-CC5E-48D5-81B2-9BF463FBDBF7}" destId="{3E471DF1-845D-46E8-B222-D356EEF30D72}" srcOrd="8" destOrd="0" parTransId="{D6E5E184-0082-41D2-9F5F-1214E229919C}" sibTransId="{98AE47B0-49A0-47AC-BF14-8593758737B9}"/>
    <dgm:cxn modelId="{626A97AD-33C0-4775-A714-702ED8081593}" type="presOf" srcId="{5C298F32-36D4-4658-9E66-EAAD0DCAA60F}" destId="{AFCD5D19-7F07-42CF-AB7D-D7498203B205}" srcOrd="0" destOrd="0" presId="urn:microsoft.com/office/officeart/2005/8/layout/default"/>
    <dgm:cxn modelId="{A292FCBE-72A3-4598-B733-232624418D56}" type="presOf" srcId="{0D1C5032-B6E4-4DDE-B319-EB93B0B3EB5C}" destId="{3FBEB6E2-62F4-4A73-B0B2-D4B5DDAAF639}" srcOrd="0" destOrd="0" presId="urn:microsoft.com/office/officeart/2005/8/layout/default"/>
    <dgm:cxn modelId="{472EBBC1-6A85-4022-96AE-B4CCC832712C}" type="presOf" srcId="{662181A2-8601-4FF0-8AA6-E913BCA2D4F1}" destId="{6B7F5B80-D7C9-48AD-AA75-40825CD8CAF9}" srcOrd="0" destOrd="0" presId="urn:microsoft.com/office/officeart/2005/8/layout/default"/>
    <dgm:cxn modelId="{FD2CA1C2-81F9-4F09-B0BD-587CA6F48F86}" type="presOf" srcId="{C5A4C229-6D56-4EC8-ABE2-D390A504B06D}" destId="{A35E37DB-98D0-4887-97CA-3BB96E7A642C}" srcOrd="0" destOrd="0" presId="urn:microsoft.com/office/officeart/2005/8/layout/default"/>
    <dgm:cxn modelId="{EC1D22C9-066D-4AF1-B046-5BE8169C4A48}" type="presOf" srcId="{0A430043-632C-4E46-962F-F22B7963BC1D}" destId="{9D4C2CAB-2D41-44CA-820A-2B5E89503240}" srcOrd="0" destOrd="0" presId="urn:microsoft.com/office/officeart/2005/8/layout/default"/>
    <dgm:cxn modelId="{A4300ED0-BF25-4175-B441-3ED31785A248}" srcId="{433CCF04-CC5E-48D5-81B2-9BF463FBDBF7}" destId="{B04FE088-49F9-47BE-AC91-C41FCDC9359E}" srcOrd="3" destOrd="0" parTransId="{CE7B2E25-9D3E-44E9-A04B-C07377CC853E}" sibTransId="{36B7CFBC-031B-4A5B-BEB5-38B5BF215AE7}"/>
    <dgm:cxn modelId="{0D5B3FD4-F3BD-4676-8BD8-489146382EA5}" type="presOf" srcId="{3071619A-14A0-42AC-B98B-C4548802B4F5}" destId="{2823F1BE-2619-46AC-AF3E-6B7829373413}" srcOrd="0" destOrd="0" presId="urn:microsoft.com/office/officeart/2005/8/layout/default"/>
    <dgm:cxn modelId="{25E0E4DD-8764-40E0-B65F-AB657D53E849}" srcId="{433CCF04-CC5E-48D5-81B2-9BF463FBDBF7}" destId="{5CA31D47-8C6E-4FBA-992C-D82222E1CC0D}" srcOrd="2" destOrd="0" parTransId="{0DD206EE-5906-45CB-84B3-4AFDA12A1115}" sibTransId="{A2261F54-6DF2-43E7-B2D3-1555D40FDE47}"/>
    <dgm:cxn modelId="{13F91BC9-FA1F-4769-9712-5B703D487BE1}" type="presParOf" srcId="{E5E6E19C-3BAB-42BB-B725-1B14DBA56542}" destId="{9D4C2CAB-2D41-44CA-820A-2B5E89503240}" srcOrd="0" destOrd="0" presId="urn:microsoft.com/office/officeart/2005/8/layout/default"/>
    <dgm:cxn modelId="{1AAB94CB-352E-4622-8B46-114597708F9C}" type="presParOf" srcId="{E5E6E19C-3BAB-42BB-B725-1B14DBA56542}" destId="{DC15E87C-F538-49B9-932C-40D23BF00B03}" srcOrd="1" destOrd="0" presId="urn:microsoft.com/office/officeart/2005/8/layout/default"/>
    <dgm:cxn modelId="{7747AD53-EFEE-4E20-8286-F9ABE6652FCA}" type="presParOf" srcId="{E5E6E19C-3BAB-42BB-B725-1B14DBA56542}" destId="{B9884D32-A632-40C1-A846-86A32F047E8C}" srcOrd="2" destOrd="0" presId="urn:microsoft.com/office/officeart/2005/8/layout/default"/>
    <dgm:cxn modelId="{67C93118-C5BE-459A-8A0A-628454AF939E}" type="presParOf" srcId="{E5E6E19C-3BAB-42BB-B725-1B14DBA56542}" destId="{4D124B16-1E5B-46CA-9D8C-65D822D0CD5A}" srcOrd="3" destOrd="0" presId="urn:microsoft.com/office/officeart/2005/8/layout/default"/>
    <dgm:cxn modelId="{EFDEA3A9-2941-423C-B324-396CAB159418}" type="presParOf" srcId="{E5E6E19C-3BAB-42BB-B725-1B14DBA56542}" destId="{005C6E56-4192-4005-9E3D-DE7A47CDFCD3}" srcOrd="4" destOrd="0" presId="urn:microsoft.com/office/officeart/2005/8/layout/default"/>
    <dgm:cxn modelId="{B0898C10-01BE-4B72-BF89-D2F6491AD9BA}" type="presParOf" srcId="{E5E6E19C-3BAB-42BB-B725-1B14DBA56542}" destId="{5B771777-6BE8-4250-B4D5-727D8DA50258}" srcOrd="5" destOrd="0" presId="urn:microsoft.com/office/officeart/2005/8/layout/default"/>
    <dgm:cxn modelId="{87AE9E8E-A089-4998-8D4E-741D08C19C43}" type="presParOf" srcId="{E5E6E19C-3BAB-42BB-B725-1B14DBA56542}" destId="{D8FD9689-E95B-4FB4-8002-BDF30A78D74A}" srcOrd="6" destOrd="0" presId="urn:microsoft.com/office/officeart/2005/8/layout/default"/>
    <dgm:cxn modelId="{90985A20-8595-49A0-9E18-D9229ACDE89D}" type="presParOf" srcId="{E5E6E19C-3BAB-42BB-B725-1B14DBA56542}" destId="{0E5C35BD-458E-4A7C-9B74-5554B8463332}" srcOrd="7" destOrd="0" presId="urn:microsoft.com/office/officeart/2005/8/layout/default"/>
    <dgm:cxn modelId="{FC1C60CC-F57A-4F4E-B59D-7E51750D0DC8}" type="presParOf" srcId="{E5E6E19C-3BAB-42BB-B725-1B14DBA56542}" destId="{E99CF264-9750-41F4-9781-19C3680EE664}" srcOrd="8" destOrd="0" presId="urn:microsoft.com/office/officeart/2005/8/layout/default"/>
    <dgm:cxn modelId="{1C97C3B5-75FF-4FC7-BA90-D0A6AE7E9AEC}" type="presParOf" srcId="{E5E6E19C-3BAB-42BB-B725-1B14DBA56542}" destId="{1513BF2A-CBBB-44F4-B8EC-BBB37807D078}" srcOrd="9" destOrd="0" presId="urn:microsoft.com/office/officeart/2005/8/layout/default"/>
    <dgm:cxn modelId="{3FAE7D49-66E9-4C53-B12D-7C95ED05D0BB}" type="presParOf" srcId="{E5E6E19C-3BAB-42BB-B725-1B14DBA56542}" destId="{A35E37DB-98D0-4887-97CA-3BB96E7A642C}" srcOrd="10" destOrd="0" presId="urn:microsoft.com/office/officeart/2005/8/layout/default"/>
    <dgm:cxn modelId="{24F8E2DD-0E6A-4D08-AB3A-39EC0ECE77A2}" type="presParOf" srcId="{E5E6E19C-3BAB-42BB-B725-1B14DBA56542}" destId="{617F8479-D3F7-4E73-B0E6-BEB557A89276}" srcOrd="11" destOrd="0" presId="urn:microsoft.com/office/officeart/2005/8/layout/default"/>
    <dgm:cxn modelId="{1658BC88-4701-43E3-82FE-424C7281C88C}" type="presParOf" srcId="{E5E6E19C-3BAB-42BB-B725-1B14DBA56542}" destId="{6B7F5B80-D7C9-48AD-AA75-40825CD8CAF9}" srcOrd="12" destOrd="0" presId="urn:microsoft.com/office/officeart/2005/8/layout/default"/>
    <dgm:cxn modelId="{55599A0E-D8D9-4D8F-A26C-D7EBAC4A69A2}" type="presParOf" srcId="{E5E6E19C-3BAB-42BB-B725-1B14DBA56542}" destId="{23B20DC3-8FB0-4BFC-85BE-EFA711FA5285}" srcOrd="13" destOrd="0" presId="urn:microsoft.com/office/officeart/2005/8/layout/default"/>
    <dgm:cxn modelId="{E8ECCBDC-9C69-4735-8085-9FACBBB9B5DA}" type="presParOf" srcId="{E5E6E19C-3BAB-42BB-B725-1B14DBA56542}" destId="{7409F702-600F-490C-8F1A-E1EF083C8EE2}" srcOrd="14" destOrd="0" presId="urn:microsoft.com/office/officeart/2005/8/layout/default"/>
    <dgm:cxn modelId="{E9A5527E-3C7C-4497-A2AC-E3D8BAC5FABE}" type="presParOf" srcId="{E5E6E19C-3BAB-42BB-B725-1B14DBA56542}" destId="{509C4243-21C1-4114-8FCF-A03CFE34A88C}" srcOrd="15" destOrd="0" presId="urn:microsoft.com/office/officeart/2005/8/layout/default"/>
    <dgm:cxn modelId="{BE0B2F79-9E3D-4F47-8A9B-783879F3A3E5}" type="presParOf" srcId="{E5E6E19C-3BAB-42BB-B725-1B14DBA56542}" destId="{B0568219-8160-4B67-904A-0F367EA765D5}" srcOrd="16" destOrd="0" presId="urn:microsoft.com/office/officeart/2005/8/layout/default"/>
    <dgm:cxn modelId="{FA6134CC-E95B-4EA0-A80F-B5CB2C1AF89A}" type="presParOf" srcId="{E5E6E19C-3BAB-42BB-B725-1B14DBA56542}" destId="{C15024CD-3E59-4CE3-A911-2ADFB7034340}" srcOrd="17" destOrd="0" presId="urn:microsoft.com/office/officeart/2005/8/layout/default"/>
    <dgm:cxn modelId="{AD878869-CF57-4632-B0B7-5B0ED43DACE2}" type="presParOf" srcId="{E5E6E19C-3BAB-42BB-B725-1B14DBA56542}" destId="{3FBEB6E2-62F4-4A73-B0B2-D4B5DDAAF639}" srcOrd="18" destOrd="0" presId="urn:microsoft.com/office/officeart/2005/8/layout/default"/>
    <dgm:cxn modelId="{015BCDC1-C22E-4D40-A6C1-FB86AD0A14E2}" type="presParOf" srcId="{E5E6E19C-3BAB-42BB-B725-1B14DBA56542}" destId="{AFB1DEBC-E9F8-47EC-9E34-8A9005BCF426}" srcOrd="19" destOrd="0" presId="urn:microsoft.com/office/officeart/2005/8/layout/default"/>
    <dgm:cxn modelId="{3C8BCC79-D564-4021-B900-A02346429976}" type="presParOf" srcId="{E5E6E19C-3BAB-42BB-B725-1B14DBA56542}" destId="{2823F1BE-2619-46AC-AF3E-6B7829373413}" srcOrd="20" destOrd="0" presId="urn:microsoft.com/office/officeart/2005/8/layout/default"/>
    <dgm:cxn modelId="{38748D7E-6B12-4FE0-938A-955E1FA554CB}" type="presParOf" srcId="{E5E6E19C-3BAB-42BB-B725-1B14DBA56542}" destId="{10ADF838-25DC-44A2-BF66-959DD2186889}" srcOrd="21" destOrd="0" presId="urn:microsoft.com/office/officeart/2005/8/layout/default"/>
    <dgm:cxn modelId="{240E1B18-5EA1-403E-9D67-B67E75F215BD}" type="presParOf" srcId="{E5E6E19C-3BAB-42BB-B725-1B14DBA56542}" destId="{AFCD5D19-7F07-42CF-AB7D-D7498203B205}" srcOrd="22" destOrd="0" presId="urn:microsoft.com/office/officeart/2005/8/layout/default"/>
    <dgm:cxn modelId="{9E7F88DC-497D-465F-9144-664A985E4112}" type="presParOf" srcId="{E5E6E19C-3BAB-42BB-B725-1B14DBA56542}" destId="{25C097A7-D01C-4D09-9715-08EC9FDB286C}" srcOrd="23" destOrd="0" presId="urn:microsoft.com/office/officeart/2005/8/layout/default"/>
    <dgm:cxn modelId="{3F1AFA4E-0F7F-44A0-A0B8-CA4029B6064E}" type="presParOf" srcId="{E5E6E19C-3BAB-42BB-B725-1B14DBA56542}" destId="{4D5F248A-6F41-4228-AFC0-07846B5EBFCF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168AA9-FE36-4B39-8972-96C82B5F707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A8BA5D5-F225-40D6-AEA4-E224A7F16B28}">
      <dgm:prSet/>
      <dgm:spPr/>
      <dgm:t>
        <a:bodyPr/>
        <a:lstStyle/>
        <a:p>
          <a:r>
            <a:rPr lang="cs-CZ"/>
            <a:t>Pavel Hradečný a kol.:  Dějiny Řecka</a:t>
          </a:r>
          <a:endParaRPr lang="en-US"/>
        </a:p>
      </dgm:t>
    </dgm:pt>
    <dgm:pt modelId="{A56F606A-963A-4E5F-9E2B-7202DBDF8395}" type="parTrans" cxnId="{3A3D7B33-84AD-4174-A4E1-83E83C207A6F}">
      <dgm:prSet/>
      <dgm:spPr/>
      <dgm:t>
        <a:bodyPr/>
        <a:lstStyle/>
        <a:p>
          <a:endParaRPr lang="en-US"/>
        </a:p>
      </dgm:t>
    </dgm:pt>
    <dgm:pt modelId="{3E72FA09-15FB-484C-A81E-44F16673F9DB}" type="sibTrans" cxnId="{3A3D7B33-84AD-4174-A4E1-83E83C207A6F}">
      <dgm:prSet/>
      <dgm:spPr/>
      <dgm:t>
        <a:bodyPr/>
        <a:lstStyle/>
        <a:p>
          <a:endParaRPr lang="en-US"/>
        </a:p>
      </dgm:t>
    </dgm:pt>
    <dgm:pt modelId="{143EC8FB-70C3-4872-8264-3458A94B2EC2}">
      <dgm:prSet/>
      <dgm:spPr/>
      <dgm:t>
        <a:bodyPr/>
        <a:lstStyle/>
        <a:p>
          <a:r>
            <a:rPr lang="cs-CZ"/>
            <a:t>Ilona Švihlíková – K. Tsivos: Řecká tragédie</a:t>
          </a:r>
          <a:endParaRPr lang="en-US"/>
        </a:p>
      </dgm:t>
    </dgm:pt>
    <dgm:pt modelId="{476260E0-2F07-47E1-B899-2DC9A5E1A05E}" type="parTrans" cxnId="{927467B9-E078-4E2E-B5D2-16771DFB4A47}">
      <dgm:prSet/>
      <dgm:spPr/>
      <dgm:t>
        <a:bodyPr/>
        <a:lstStyle/>
        <a:p>
          <a:endParaRPr lang="en-US"/>
        </a:p>
      </dgm:t>
    </dgm:pt>
    <dgm:pt modelId="{A4781EB5-37B4-44AD-A85E-A483066AEDC1}" type="sibTrans" cxnId="{927467B9-E078-4E2E-B5D2-16771DFB4A47}">
      <dgm:prSet/>
      <dgm:spPr/>
      <dgm:t>
        <a:bodyPr/>
        <a:lstStyle/>
        <a:p>
          <a:endParaRPr lang="en-US"/>
        </a:p>
      </dgm:t>
    </dgm:pt>
    <dgm:pt modelId="{10A54847-ACB5-4BB4-BC46-30B8D1A1D4E6}">
      <dgm:prSet/>
      <dgm:spPr/>
      <dgm:t>
        <a:bodyPr/>
        <a:lstStyle/>
        <a:p>
          <a:r>
            <a:rPr lang="cs-CZ"/>
            <a:t>K. Tsivos: Hybridní Lidově demokratické Řecko </a:t>
          </a:r>
          <a:endParaRPr lang="en-US"/>
        </a:p>
      </dgm:t>
    </dgm:pt>
    <dgm:pt modelId="{D1A0D084-1C50-4D63-A70F-6E2BA27D7AFE}" type="parTrans" cxnId="{D23AA063-635F-4AB7-A394-C21922DF8C22}">
      <dgm:prSet/>
      <dgm:spPr/>
      <dgm:t>
        <a:bodyPr/>
        <a:lstStyle/>
        <a:p>
          <a:endParaRPr lang="en-US"/>
        </a:p>
      </dgm:t>
    </dgm:pt>
    <dgm:pt modelId="{7DA3BD98-A8B4-4383-A5F1-7A71A04D3D4E}" type="sibTrans" cxnId="{D23AA063-635F-4AB7-A394-C21922DF8C22}">
      <dgm:prSet/>
      <dgm:spPr/>
      <dgm:t>
        <a:bodyPr/>
        <a:lstStyle/>
        <a:p>
          <a:endParaRPr lang="en-US"/>
        </a:p>
      </dgm:t>
    </dgm:pt>
    <dgm:pt modelId="{32F534F5-1B7D-48EF-8D43-CF73FBAF6516}">
      <dgm:prSet/>
      <dgm:spPr/>
      <dgm:t>
        <a:bodyPr/>
        <a:lstStyle/>
        <a:p>
          <a:r>
            <a:rPr lang="cs-CZ"/>
            <a:t>K. Králová – K. Tsivos: Vyschly nám slzy…</a:t>
          </a:r>
          <a:endParaRPr lang="en-US"/>
        </a:p>
      </dgm:t>
    </dgm:pt>
    <dgm:pt modelId="{447B84A2-08E9-4CC1-A209-0BBAD8A20E5D}" type="parTrans" cxnId="{43DEC59B-D176-4B05-BB3D-EBF8346CDE09}">
      <dgm:prSet/>
      <dgm:spPr/>
      <dgm:t>
        <a:bodyPr/>
        <a:lstStyle/>
        <a:p>
          <a:endParaRPr lang="en-US"/>
        </a:p>
      </dgm:t>
    </dgm:pt>
    <dgm:pt modelId="{A853EA07-B509-4DB9-A90D-0AA9079587EB}" type="sibTrans" cxnId="{43DEC59B-D176-4B05-BB3D-EBF8346CDE09}">
      <dgm:prSet/>
      <dgm:spPr/>
      <dgm:t>
        <a:bodyPr/>
        <a:lstStyle/>
        <a:p>
          <a:endParaRPr lang="en-US"/>
        </a:p>
      </dgm:t>
    </dgm:pt>
    <dgm:pt modelId="{DB9FD9B8-6ECD-4F8A-911C-03F2CCA48A43}">
      <dgm:prSet/>
      <dgm:spPr/>
      <dgm:t>
        <a:bodyPr/>
        <a:lstStyle/>
        <a:p>
          <a:r>
            <a:rPr lang="cs-CZ"/>
            <a:t>Jan Koura: Rozdělený ostrov</a:t>
          </a:r>
          <a:endParaRPr lang="en-US"/>
        </a:p>
      </dgm:t>
    </dgm:pt>
    <dgm:pt modelId="{21651678-DF0D-4355-8C2D-623173D5D5B8}" type="parTrans" cxnId="{EB7432B9-8BDB-462B-81B9-4A47537E247E}">
      <dgm:prSet/>
      <dgm:spPr/>
      <dgm:t>
        <a:bodyPr/>
        <a:lstStyle/>
        <a:p>
          <a:endParaRPr lang="en-US"/>
        </a:p>
      </dgm:t>
    </dgm:pt>
    <dgm:pt modelId="{27A0AF5D-80FC-48AF-B656-D718049F9EF6}" type="sibTrans" cxnId="{EB7432B9-8BDB-462B-81B9-4A47537E247E}">
      <dgm:prSet/>
      <dgm:spPr/>
      <dgm:t>
        <a:bodyPr/>
        <a:lstStyle/>
        <a:p>
          <a:endParaRPr lang="en-US"/>
        </a:p>
      </dgm:t>
    </dgm:pt>
    <dgm:pt modelId="{3059D8A0-60DE-412E-97C2-D6F609B1F99B}">
      <dgm:prSet/>
      <dgm:spPr/>
      <dgm:t>
        <a:bodyPr/>
        <a:lstStyle/>
        <a:p>
          <a:r>
            <a:rPr lang="cs-CZ"/>
            <a:t>Yannis Hamilakis: The nation and its ruins</a:t>
          </a:r>
          <a:endParaRPr lang="en-US"/>
        </a:p>
      </dgm:t>
    </dgm:pt>
    <dgm:pt modelId="{9640786B-C4E9-4F65-9352-A4130FCC52A0}" type="parTrans" cxnId="{1D17B89D-C542-415F-9519-A6CE5273AF61}">
      <dgm:prSet/>
      <dgm:spPr/>
      <dgm:t>
        <a:bodyPr/>
        <a:lstStyle/>
        <a:p>
          <a:endParaRPr lang="en-US"/>
        </a:p>
      </dgm:t>
    </dgm:pt>
    <dgm:pt modelId="{B23AA751-A3AD-4E59-A213-049653898E09}" type="sibTrans" cxnId="{1D17B89D-C542-415F-9519-A6CE5273AF61}">
      <dgm:prSet/>
      <dgm:spPr/>
      <dgm:t>
        <a:bodyPr/>
        <a:lstStyle/>
        <a:p>
          <a:endParaRPr lang="en-US"/>
        </a:p>
      </dgm:t>
    </dgm:pt>
    <dgm:pt modelId="{B5A0DACE-2366-40C9-AAB9-71A61ECC8D32}">
      <dgm:prSet/>
      <dgm:spPr/>
      <dgm:t>
        <a:bodyPr/>
        <a:lstStyle/>
        <a:p>
          <a:r>
            <a:rPr lang="cs-CZ"/>
            <a:t>Iatrides – Wrigley: Greece at the Crossroads</a:t>
          </a:r>
          <a:endParaRPr lang="en-US"/>
        </a:p>
      </dgm:t>
    </dgm:pt>
    <dgm:pt modelId="{DF60A4EE-888B-4B8F-BCD2-962163277CA3}" type="parTrans" cxnId="{18EF65A2-FDE5-4290-8406-700475B5624B}">
      <dgm:prSet/>
      <dgm:spPr/>
      <dgm:t>
        <a:bodyPr/>
        <a:lstStyle/>
        <a:p>
          <a:endParaRPr lang="en-US"/>
        </a:p>
      </dgm:t>
    </dgm:pt>
    <dgm:pt modelId="{1B8030A2-2375-46A8-B031-9E55616FC52E}" type="sibTrans" cxnId="{18EF65A2-FDE5-4290-8406-700475B5624B}">
      <dgm:prSet/>
      <dgm:spPr/>
      <dgm:t>
        <a:bodyPr/>
        <a:lstStyle/>
        <a:p>
          <a:endParaRPr lang="en-US"/>
        </a:p>
      </dgm:t>
    </dgm:pt>
    <dgm:pt modelId="{70DB2239-99F5-4C79-BDC0-F5EFEB010A21}">
      <dgm:prSet/>
      <dgm:spPr/>
      <dgm:t>
        <a:bodyPr/>
        <a:lstStyle/>
        <a:p>
          <a:r>
            <a:rPr lang="cs-CZ"/>
            <a:t>Jan Rychlík a kol: Balkánské národy ve 20. stol. </a:t>
          </a:r>
          <a:endParaRPr lang="en-US"/>
        </a:p>
      </dgm:t>
    </dgm:pt>
    <dgm:pt modelId="{A5F9929C-8F58-40FA-9719-1A4273FC4635}" type="parTrans" cxnId="{5CB51591-22D1-4FAF-B2EC-4CF6AA70FD89}">
      <dgm:prSet/>
      <dgm:spPr/>
      <dgm:t>
        <a:bodyPr/>
        <a:lstStyle/>
        <a:p>
          <a:endParaRPr lang="en-US"/>
        </a:p>
      </dgm:t>
    </dgm:pt>
    <dgm:pt modelId="{8D56B409-FCB3-4E72-8A05-EAC5BCF63D03}" type="sibTrans" cxnId="{5CB51591-22D1-4FAF-B2EC-4CF6AA70FD89}">
      <dgm:prSet/>
      <dgm:spPr/>
      <dgm:t>
        <a:bodyPr/>
        <a:lstStyle/>
        <a:p>
          <a:endParaRPr lang="en-US"/>
        </a:p>
      </dgm:t>
    </dgm:pt>
    <dgm:pt modelId="{FF5EA968-2C2B-4480-BF5A-ADDAA6313647}" type="pres">
      <dgm:prSet presAssocID="{F2168AA9-FE36-4B39-8972-96C82B5F7077}" presName="linear" presStyleCnt="0">
        <dgm:presLayoutVars>
          <dgm:animLvl val="lvl"/>
          <dgm:resizeHandles val="exact"/>
        </dgm:presLayoutVars>
      </dgm:prSet>
      <dgm:spPr/>
    </dgm:pt>
    <dgm:pt modelId="{53B7093D-68AB-455D-85D8-FC0938F8C8A3}" type="pres">
      <dgm:prSet presAssocID="{DA8BA5D5-F225-40D6-AEA4-E224A7F16B28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83589A18-E296-4FC8-9913-B7F0C617E28E}" type="pres">
      <dgm:prSet presAssocID="{3E72FA09-15FB-484C-A81E-44F16673F9DB}" presName="spacer" presStyleCnt="0"/>
      <dgm:spPr/>
    </dgm:pt>
    <dgm:pt modelId="{7C0270F1-9875-406B-90EF-620476F61F2C}" type="pres">
      <dgm:prSet presAssocID="{143EC8FB-70C3-4872-8264-3458A94B2EC2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3FB821EB-5668-4308-8016-754AEA66F283}" type="pres">
      <dgm:prSet presAssocID="{A4781EB5-37B4-44AD-A85E-A483066AEDC1}" presName="spacer" presStyleCnt="0"/>
      <dgm:spPr/>
    </dgm:pt>
    <dgm:pt modelId="{3F946237-5ED5-4C9F-89FB-951FC437AA05}" type="pres">
      <dgm:prSet presAssocID="{10A54847-ACB5-4BB4-BC46-30B8D1A1D4E6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A76B307D-AFDA-42A3-87C1-6736BB4309CE}" type="pres">
      <dgm:prSet presAssocID="{7DA3BD98-A8B4-4383-A5F1-7A71A04D3D4E}" presName="spacer" presStyleCnt="0"/>
      <dgm:spPr/>
    </dgm:pt>
    <dgm:pt modelId="{2351A908-27CA-45C1-8523-04AF336BAA21}" type="pres">
      <dgm:prSet presAssocID="{32F534F5-1B7D-48EF-8D43-CF73FBAF6516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37090A34-7FF8-4CE2-8EF5-4373C331051B}" type="pres">
      <dgm:prSet presAssocID="{A853EA07-B509-4DB9-A90D-0AA9079587EB}" presName="spacer" presStyleCnt="0"/>
      <dgm:spPr/>
    </dgm:pt>
    <dgm:pt modelId="{BFF98E06-AD4C-4F93-B513-488AB3AA1ABF}" type="pres">
      <dgm:prSet presAssocID="{DB9FD9B8-6ECD-4F8A-911C-03F2CCA48A43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C12511BC-8F05-4C9C-9F22-BBCE212A92CE}" type="pres">
      <dgm:prSet presAssocID="{27A0AF5D-80FC-48AF-B656-D718049F9EF6}" presName="spacer" presStyleCnt="0"/>
      <dgm:spPr/>
    </dgm:pt>
    <dgm:pt modelId="{03307ACF-F1E1-4BD4-BCA8-CFF03BA9EE3F}" type="pres">
      <dgm:prSet presAssocID="{3059D8A0-60DE-412E-97C2-D6F609B1F99B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477802B5-64E4-4A5A-86FA-BCF4515C53F0}" type="pres">
      <dgm:prSet presAssocID="{B23AA751-A3AD-4E59-A213-049653898E09}" presName="spacer" presStyleCnt="0"/>
      <dgm:spPr/>
    </dgm:pt>
    <dgm:pt modelId="{03442745-63A7-4E4C-84CA-A97FC5270392}" type="pres">
      <dgm:prSet presAssocID="{B5A0DACE-2366-40C9-AAB9-71A61ECC8D32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33885F9-B506-483B-9DA0-1DFA6AF4509A}" type="pres">
      <dgm:prSet presAssocID="{1B8030A2-2375-46A8-B031-9E55616FC52E}" presName="spacer" presStyleCnt="0"/>
      <dgm:spPr/>
    </dgm:pt>
    <dgm:pt modelId="{95EB0D14-FB1E-4819-AFFF-0B783E199058}" type="pres">
      <dgm:prSet presAssocID="{70DB2239-99F5-4C79-BDC0-F5EFEB010A2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350EED0C-583E-455C-8E92-4BF9291665ED}" type="presOf" srcId="{143EC8FB-70C3-4872-8264-3458A94B2EC2}" destId="{7C0270F1-9875-406B-90EF-620476F61F2C}" srcOrd="0" destOrd="0" presId="urn:microsoft.com/office/officeart/2005/8/layout/vList2"/>
    <dgm:cxn modelId="{31D7631B-10C5-4EDF-AF98-1FEA8EF81843}" type="presOf" srcId="{70DB2239-99F5-4C79-BDC0-F5EFEB010A21}" destId="{95EB0D14-FB1E-4819-AFFF-0B783E199058}" srcOrd="0" destOrd="0" presId="urn:microsoft.com/office/officeart/2005/8/layout/vList2"/>
    <dgm:cxn modelId="{3A3D7B33-84AD-4174-A4E1-83E83C207A6F}" srcId="{F2168AA9-FE36-4B39-8972-96C82B5F7077}" destId="{DA8BA5D5-F225-40D6-AEA4-E224A7F16B28}" srcOrd="0" destOrd="0" parTransId="{A56F606A-963A-4E5F-9E2B-7202DBDF8395}" sibTransId="{3E72FA09-15FB-484C-A81E-44F16673F9DB}"/>
    <dgm:cxn modelId="{34D1DD3B-8FC5-4B72-8074-3090DD27FDA3}" type="presOf" srcId="{32F534F5-1B7D-48EF-8D43-CF73FBAF6516}" destId="{2351A908-27CA-45C1-8523-04AF336BAA21}" srcOrd="0" destOrd="0" presId="urn:microsoft.com/office/officeart/2005/8/layout/vList2"/>
    <dgm:cxn modelId="{D23AA063-635F-4AB7-A394-C21922DF8C22}" srcId="{F2168AA9-FE36-4B39-8972-96C82B5F7077}" destId="{10A54847-ACB5-4BB4-BC46-30B8D1A1D4E6}" srcOrd="2" destOrd="0" parTransId="{D1A0D084-1C50-4D63-A70F-6E2BA27D7AFE}" sibTransId="{7DA3BD98-A8B4-4383-A5F1-7A71A04D3D4E}"/>
    <dgm:cxn modelId="{6CBDC97C-002F-48E7-AF69-EE95C6F1B672}" type="presOf" srcId="{3059D8A0-60DE-412E-97C2-D6F609B1F99B}" destId="{03307ACF-F1E1-4BD4-BCA8-CFF03BA9EE3F}" srcOrd="0" destOrd="0" presId="urn:microsoft.com/office/officeart/2005/8/layout/vList2"/>
    <dgm:cxn modelId="{5CB51591-22D1-4FAF-B2EC-4CF6AA70FD89}" srcId="{F2168AA9-FE36-4B39-8972-96C82B5F7077}" destId="{70DB2239-99F5-4C79-BDC0-F5EFEB010A21}" srcOrd="7" destOrd="0" parTransId="{A5F9929C-8F58-40FA-9719-1A4273FC4635}" sibTransId="{8D56B409-FCB3-4E72-8A05-EAC5BCF63D03}"/>
    <dgm:cxn modelId="{50C9A191-7D13-499C-AC0B-662CFFD80FA0}" type="presOf" srcId="{10A54847-ACB5-4BB4-BC46-30B8D1A1D4E6}" destId="{3F946237-5ED5-4C9F-89FB-951FC437AA05}" srcOrd="0" destOrd="0" presId="urn:microsoft.com/office/officeart/2005/8/layout/vList2"/>
    <dgm:cxn modelId="{5A1E919B-5710-4764-8719-97CB7CE1C700}" type="presOf" srcId="{B5A0DACE-2366-40C9-AAB9-71A61ECC8D32}" destId="{03442745-63A7-4E4C-84CA-A97FC5270392}" srcOrd="0" destOrd="0" presId="urn:microsoft.com/office/officeart/2005/8/layout/vList2"/>
    <dgm:cxn modelId="{43DEC59B-D176-4B05-BB3D-EBF8346CDE09}" srcId="{F2168AA9-FE36-4B39-8972-96C82B5F7077}" destId="{32F534F5-1B7D-48EF-8D43-CF73FBAF6516}" srcOrd="3" destOrd="0" parTransId="{447B84A2-08E9-4CC1-A209-0BBAD8A20E5D}" sibTransId="{A853EA07-B509-4DB9-A90D-0AA9079587EB}"/>
    <dgm:cxn modelId="{1D17B89D-C542-415F-9519-A6CE5273AF61}" srcId="{F2168AA9-FE36-4B39-8972-96C82B5F7077}" destId="{3059D8A0-60DE-412E-97C2-D6F609B1F99B}" srcOrd="5" destOrd="0" parTransId="{9640786B-C4E9-4F65-9352-A4130FCC52A0}" sibTransId="{B23AA751-A3AD-4E59-A213-049653898E09}"/>
    <dgm:cxn modelId="{18EF65A2-FDE5-4290-8406-700475B5624B}" srcId="{F2168AA9-FE36-4B39-8972-96C82B5F7077}" destId="{B5A0DACE-2366-40C9-AAB9-71A61ECC8D32}" srcOrd="6" destOrd="0" parTransId="{DF60A4EE-888B-4B8F-BCD2-962163277CA3}" sibTransId="{1B8030A2-2375-46A8-B031-9E55616FC52E}"/>
    <dgm:cxn modelId="{EB7432B9-8BDB-462B-81B9-4A47537E247E}" srcId="{F2168AA9-FE36-4B39-8972-96C82B5F7077}" destId="{DB9FD9B8-6ECD-4F8A-911C-03F2CCA48A43}" srcOrd="4" destOrd="0" parTransId="{21651678-DF0D-4355-8C2D-623173D5D5B8}" sibTransId="{27A0AF5D-80FC-48AF-B656-D718049F9EF6}"/>
    <dgm:cxn modelId="{927467B9-E078-4E2E-B5D2-16771DFB4A47}" srcId="{F2168AA9-FE36-4B39-8972-96C82B5F7077}" destId="{143EC8FB-70C3-4872-8264-3458A94B2EC2}" srcOrd="1" destOrd="0" parTransId="{476260E0-2F07-47E1-B899-2DC9A5E1A05E}" sibTransId="{A4781EB5-37B4-44AD-A85E-A483066AEDC1}"/>
    <dgm:cxn modelId="{6F426DD3-7346-4E16-9931-5EF03F62E066}" type="presOf" srcId="{DA8BA5D5-F225-40D6-AEA4-E224A7F16B28}" destId="{53B7093D-68AB-455D-85D8-FC0938F8C8A3}" srcOrd="0" destOrd="0" presId="urn:microsoft.com/office/officeart/2005/8/layout/vList2"/>
    <dgm:cxn modelId="{A67E81D3-6831-4874-9233-EDF4FEACE4D6}" type="presOf" srcId="{F2168AA9-FE36-4B39-8972-96C82B5F7077}" destId="{FF5EA968-2C2B-4480-BF5A-ADDAA6313647}" srcOrd="0" destOrd="0" presId="urn:microsoft.com/office/officeart/2005/8/layout/vList2"/>
    <dgm:cxn modelId="{E2951EF4-208F-45B6-9212-DF95943C1CD1}" type="presOf" srcId="{DB9FD9B8-6ECD-4F8A-911C-03F2CCA48A43}" destId="{BFF98E06-AD4C-4F93-B513-488AB3AA1ABF}" srcOrd="0" destOrd="0" presId="urn:microsoft.com/office/officeart/2005/8/layout/vList2"/>
    <dgm:cxn modelId="{7FFC9971-B04E-42A9-BB45-8263FE773D77}" type="presParOf" srcId="{FF5EA968-2C2B-4480-BF5A-ADDAA6313647}" destId="{53B7093D-68AB-455D-85D8-FC0938F8C8A3}" srcOrd="0" destOrd="0" presId="urn:microsoft.com/office/officeart/2005/8/layout/vList2"/>
    <dgm:cxn modelId="{89449276-31DC-4C69-AABB-86761A6A75D9}" type="presParOf" srcId="{FF5EA968-2C2B-4480-BF5A-ADDAA6313647}" destId="{83589A18-E296-4FC8-9913-B7F0C617E28E}" srcOrd="1" destOrd="0" presId="urn:microsoft.com/office/officeart/2005/8/layout/vList2"/>
    <dgm:cxn modelId="{1356BCBF-3CBB-4ADE-99FD-2E9A56EC87D2}" type="presParOf" srcId="{FF5EA968-2C2B-4480-BF5A-ADDAA6313647}" destId="{7C0270F1-9875-406B-90EF-620476F61F2C}" srcOrd="2" destOrd="0" presId="urn:microsoft.com/office/officeart/2005/8/layout/vList2"/>
    <dgm:cxn modelId="{2A60115E-CE63-40F4-809F-833F139AB812}" type="presParOf" srcId="{FF5EA968-2C2B-4480-BF5A-ADDAA6313647}" destId="{3FB821EB-5668-4308-8016-754AEA66F283}" srcOrd="3" destOrd="0" presId="urn:microsoft.com/office/officeart/2005/8/layout/vList2"/>
    <dgm:cxn modelId="{F01782EF-FCB4-48F7-AE1D-0B871B3071EA}" type="presParOf" srcId="{FF5EA968-2C2B-4480-BF5A-ADDAA6313647}" destId="{3F946237-5ED5-4C9F-89FB-951FC437AA05}" srcOrd="4" destOrd="0" presId="urn:microsoft.com/office/officeart/2005/8/layout/vList2"/>
    <dgm:cxn modelId="{DE102EA4-FB01-4589-A987-A15D83FA3793}" type="presParOf" srcId="{FF5EA968-2C2B-4480-BF5A-ADDAA6313647}" destId="{A76B307D-AFDA-42A3-87C1-6736BB4309CE}" srcOrd="5" destOrd="0" presId="urn:microsoft.com/office/officeart/2005/8/layout/vList2"/>
    <dgm:cxn modelId="{EF012679-6AD8-4127-8FEB-49A6C354E0E0}" type="presParOf" srcId="{FF5EA968-2C2B-4480-BF5A-ADDAA6313647}" destId="{2351A908-27CA-45C1-8523-04AF336BAA21}" srcOrd="6" destOrd="0" presId="urn:microsoft.com/office/officeart/2005/8/layout/vList2"/>
    <dgm:cxn modelId="{034AE59F-2188-4A70-8FAC-7903F82A7AC8}" type="presParOf" srcId="{FF5EA968-2C2B-4480-BF5A-ADDAA6313647}" destId="{37090A34-7FF8-4CE2-8EF5-4373C331051B}" srcOrd="7" destOrd="0" presId="urn:microsoft.com/office/officeart/2005/8/layout/vList2"/>
    <dgm:cxn modelId="{4537B815-1AC6-4193-B638-370530CD8C4A}" type="presParOf" srcId="{FF5EA968-2C2B-4480-BF5A-ADDAA6313647}" destId="{BFF98E06-AD4C-4F93-B513-488AB3AA1ABF}" srcOrd="8" destOrd="0" presId="urn:microsoft.com/office/officeart/2005/8/layout/vList2"/>
    <dgm:cxn modelId="{88BBFC89-A3C9-4581-B1A9-491D9DFA2FBA}" type="presParOf" srcId="{FF5EA968-2C2B-4480-BF5A-ADDAA6313647}" destId="{C12511BC-8F05-4C9C-9F22-BBCE212A92CE}" srcOrd="9" destOrd="0" presId="urn:microsoft.com/office/officeart/2005/8/layout/vList2"/>
    <dgm:cxn modelId="{5822E869-0013-4348-95F1-DB46F94D4D8E}" type="presParOf" srcId="{FF5EA968-2C2B-4480-BF5A-ADDAA6313647}" destId="{03307ACF-F1E1-4BD4-BCA8-CFF03BA9EE3F}" srcOrd="10" destOrd="0" presId="urn:microsoft.com/office/officeart/2005/8/layout/vList2"/>
    <dgm:cxn modelId="{824F4D99-EE63-47DA-B353-091406D51DF7}" type="presParOf" srcId="{FF5EA968-2C2B-4480-BF5A-ADDAA6313647}" destId="{477802B5-64E4-4A5A-86FA-BCF4515C53F0}" srcOrd="11" destOrd="0" presId="urn:microsoft.com/office/officeart/2005/8/layout/vList2"/>
    <dgm:cxn modelId="{C875F3CB-B2A1-4EB4-96DB-7491ADF621D3}" type="presParOf" srcId="{FF5EA968-2C2B-4480-BF5A-ADDAA6313647}" destId="{03442745-63A7-4E4C-84CA-A97FC5270392}" srcOrd="12" destOrd="0" presId="urn:microsoft.com/office/officeart/2005/8/layout/vList2"/>
    <dgm:cxn modelId="{AF4F7842-ED4C-4A31-B628-4CF288545A10}" type="presParOf" srcId="{FF5EA968-2C2B-4480-BF5A-ADDAA6313647}" destId="{733885F9-B506-483B-9DA0-1DFA6AF4509A}" srcOrd="13" destOrd="0" presId="urn:microsoft.com/office/officeart/2005/8/layout/vList2"/>
    <dgm:cxn modelId="{F4861167-3604-4C95-AAFF-85326A01B999}" type="presParOf" srcId="{FF5EA968-2C2B-4480-BF5A-ADDAA6313647}" destId="{95EB0D14-FB1E-4819-AFFF-0B783E19905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205635-EBA8-4911-A611-6D441EEB857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DBEA43-34B5-4833-9629-C701FEA008E8}">
      <dgm:prSet custT="1"/>
      <dgm:spPr/>
      <dgm:t>
        <a:bodyPr/>
        <a:lstStyle/>
        <a:p>
          <a:r>
            <a: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 té doby:	</a:t>
          </a:r>
        </a:p>
        <a:p>
          <a:r>
            <a: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Byzanc = temné období a protiklad antického zlatého věku i období helénismu. </a:t>
          </a:r>
          <a:endParaRPr lang="en-U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5CE3A6B-E3D6-4418-B76E-B7BB0C4D7856}" type="parTrans" cxnId="{ACC303D7-1E9E-431B-9205-2AA8A46931C6}">
      <dgm:prSet/>
      <dgm:spPr/>
      <dgm:t>
        <a:bodyPr/>
        <a:lstStyle/>
        <a:p>
          <a:endParaRPr lang="en-US"/>
        </a:p>
      </dgm:t>
    </dgm:pt>
    <dgm:pt modelId="{D7B5A97D-E968-4AF3-AA5E-4466003086B7}" type="sibTrans" cxnId="{ACC303D7-1E9E-431B-9205-2AA8A46931C6}">
      <dgm:prSet/>
      <dgm:spPr/>
      <dgm:t>
        <a:bodyPr/>
        <a:lstStyle/>
        <a:p>
          <a:endParaRPr lang="en-US"/>
        </a:p>
      </dgm:t>
    </dgm:pt>
    <dgm:pt modelId="{D2C79411-8F7B-4668-8406-A0035D4EA6FD}">
      <dgm:prSet custT="1"/>
      <dgm:spPr/>
      <dgm:t>
        <a:bodyPr/>
        <a:lstStyle/>
        <a:p>
          <a:pPr>
            <a:lnSpc>
              <a:spcPct val="114000"/>
            </a:lnSpc>
          </a:pPr>
          <a:r>
            <a:rPr lang="cs-CZ" sz="1800" b="0" i="0" baseline="0" dirty="0">
              <a:latin typeface="Calibri" panose="020F0502020204030204" pitchFamily="34" charset="0"/>
              <a:cs typeface="Calibri" panose="020F0502020204030204" pitchFamily="34" charset="0"/>
            </a:rPr>
            <a:t>Byzantská říše = nezbytný mezičlánek mezi antikou a novým Řeckem </a:t>
          </a:r>
          <a:r>
            <a:rPr lang="cs-CZ" sz="1800" b="0" i="0" baseline="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rPr>
            <a:t></a:t>
          </a:r>
          <a:r>
            <a:rPr lang="cs-CZ" sz="1800" b="0" i="0" baseline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sz="1800" dirty="0">
              <a:latin typeface="Calibri" panose="020F0502020204030204" pitchFamily="34" charset="0"/>
              <a:cs typeface="Calibri" panose="020F0502020204030204" pitchFamily="34" charset="0"/>
            </a:rPr>
            <a:t>jednota "helénství" v prostoru a čase </a:t>
          </a:r>
          <a:r>
            <a:rPr lang="cs-CZ" sz="1800" b="0" i="0" baseline="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rPr>
            <a:t> </a:t>
          </a:r>
          <a:r>
            <a:rPr lang="cs-CZ" sz="1800" b="1" dirty="0">
              <a:latin typeface="Calibri" panose="020F0502020204030204" pitchFamily="34" charset="0"/>
              <a:cs typeface="Calibri" panose="020F0502020204030204" pitchFamily="34" charset="0"/>
            </a:rPr>
            <a:t>střet s dalšími balkánskými nacionalismy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246EA2-D53C-4E6D-925B-AA68C533AFEB}" type="parTrans" cxnId="{772893B1-3ACF-4EEF-941C-5DAD3D6B6907}">
      <dgm:prSet/>
      <dgm:spPr/>
      <dgm:t>
        <a:bodyPr/>
        <a:lstStyle/>
        <a:p>
          <a:endParaRPr lang="en-US"/>
        </a:p>
      </dgm:t>
    </dgm:pt>
    <dgm:pt modelId="{8326253E-05E9-4534-B030-3A9D99430F8B}" type="sibTrans" cxnId="{772893B1-3ACF-4EEF-941C-5DAD3D6B6907}">
      <dgm:prSet/>
      <dgm:spPr/>
      <dgm:t>
        <a:bodyPr/>
        <a:lstStyle/>
        <a:p>
          <a:endParaRPr lang="en-US"/>
        </a:p>
      </dgm:t>
    </dgm:pt>
    <dgm:pt modelId="{C42D6339-BDD7-4A38-9C7D-DEBEFE13FF8F}">
      <dgm:prSet custT="1"/>
      <dgm:spPr/>
      <dgm:t>
        <a:bodyPr/>
        <a:lstStyle/>
        <a:p>
          <a:pPr>
            <a:lnSpc>
              <a:spcPct val="114000"/>
            </a:lnSpc>
          </a:pPr>
          <a:r>
            <a:rPr lang="cs-CZ" sz="1800" dirty="0">
              <a:latin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cs-CZ" sz="1800" b="0" i="0" baseline="0" dirty="0">
              <a:latin typeface="Calibri" panose="020F0502020204030204" pitchFamily="34" charset="0"/>
              <a:cs typeface="Calibri" panose="020F0502020204030204" pitchFamily="34" charset="0"/>
            </a:rPr>
            <a:t>ásledníci </a:t>
          </a:r>
          <a:r>
            <a:rPr lang="cs-CZ" sz="1800" b="0" i="0" baseline="0" dirty="0" err="1">
              <a:latin typeface="Calibri" panose="020F0502020204030204" pitchFamily="34" charset="0"/>
              <a:cs typeface="Calibri" panose="020F0502020204030204" pitchFamily="34" charset="0"/>
            </a:rPr>
            <a:t>Paparrigopoulose</a:t>
          </a:r>
          <a:r>
            <a:rPr lang="cs-CZ" sz="1800" b="0" i="0" baseline="0" dirty="0">
              <a:latin typeface="Calibri" panose="020F0502020204030204" pitchFamily="34" charset="0"/>
              <a:cs typeface="Calibri" panose="020F0502020204030204" pitchFamily="34" charset="0"/>
            </a:rPr>
            <a:t> pouze opakovali </a:t>
          </a:r>
          <a:r>
            <a:rPr lang="cs-CZ" sz="1800" dirty="0">
              <a:latin typeface="Calibri" panose="020F0502020204030204" pitchFamily="34" charset="0"/>
              <a:cs typeface="Calibri" panose="020F0502020204030204" pitchFamily="34" charset="0"/>
            </a:rPr>
            <a:t>koncept kontinuity – tomu přizpůsobili periodizaci a výuku řeckých dějin 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BADDF6-587B-466A-8CCB-FB3163083B68}" type="parTrans" cxnId="{E8754E8F-F59D-4CB6-BE0A-CE8565343F1A}">
      <dgm:prSet/>
      <dgm:spPr/>
      <dgm:t>
        <a:bodyPr/>
        <a:lstStyle/>
        <a:p>
          <a:endParaRPr lang="en-US"/>
        </a:p>
      </dgm:t>
    </dgm:pt>
    <dgm:pt modelId="{C5C8B9D9-6534-4015-BEE9-5A57F2F98524}" type="sibTrans" cxnId="{E8754E8F-F59D-4CB6-BE0A-CE8565343F1A}">
      <dgm:prSet/>
      <dgm:spPr/>
      <dgm:t>
        <a:bodyPr/>
        <a:lstStyle/>
        <a:p>
          <a:endParaRPr lang="en-US"/>
        </a:p>
      </dgm:t>
    </dgm:pt>
    <dgm:pt modelId="{ED79247A-75CF-47C2-B38A-8E3D58BDB022}">
      <dgm:prSet custT="1"/>
      <dgm:spPr/>
      <dgm:t>
        <a:bodyPr/>
        <a:lstStyle/>
        <a:p>
          <a:pPr>
            <a:lnSpc>
              <a:spcPct val="114000"/>
            </a:lnSpc>
          </a:pPr>
          <a:r>
            <a:rPr lang="cs-CZ" sz="1800" b="0" i="0" baseline="0" dirty="0">
              <a:latin typeface="Calibri" panose="020F0502020204030204" pitchFamily="34" charset="0"/>
              <a:cs typeface="Calibri" panose="020F0502020204030204" pitchFamily="34" charset="0"/>
            </a:rPr>
            <a:t>zbavili „pohanskou“ antiku všech „nevhodných“, demokratických a sociálně-kritických prvků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B4AADD9-3F67-46C4-B099-D90761FA686C}" type="parTrans" cxnId="{7550ED86-0D54-4DED-9B74-4D0155CDEC8E}">
      <dgm:prSet/>
      <dgm:spPr/>
      <dgm:t>
        <a:bodyPr/>
        <a:lstStyle/>
        <a:p>
          <a:endParaRPr lang="en-US"/>
        </a:p>
      </dgm:t>
    </dgm:pt>
    <dgm:pt modelId="{C5B19340-B55C-4B4D-952E-A724D00BB29A}" type="sibTrans" cxnId="{7550ED86-0D54-4DED-9B74-4D0155CDEC8E}">
      <dgm:prSet/>
      <dgm:spPr/>
      <dgm:t>
        <a:bodyPr/>
        <a:lstStyle/>
        <a:p>
          <a:endParaRPr lang="en-US"/>
        </a:p>
      </dgm:t>
    </dgm:pt>
    <dgm:pt modelId="{440988FA-113A-4628-9EA7-C4295606968D}">
      <dgm:prSet custT="1"/>
      <dgm:spPr/>
      <dgm:t>
        <a:bodyPr/>
        <a:lstStyle/>
        <a:p>
          <a:pPr>
            <a:lnSpc>
              <a:spcPct val="114000"/>
            </a:lnSpc>
          </a:pPr>
          <a:r>
            <a:rPr lang="cs-CZ" sz="1800" b="0" i="0" baseline="0" dirty="0">
              <a:latin typeface="Calibri" panose="020F0502020204030204" pitchFamily="34" charset="0"/>
              <a:cs typeface="Calibri" panose="020F0502020204030204" pitchFamily="34" charset="0"/>
            </a:rPr>
            <a:t>myšlenka řeckého charakteru Byzance = </a:t>
          </a:r>
          <a:r>
            <a:rPr lang="cs-CZ" sz="1800" dirty="0">
              <a:latin typeface="Calibri" panose="020F0502020204030204" pitchFamily="34" charset="0"/>
              <a:cs typeface="Calibri" panose="020F0502020204030204" pitchFamily="34" charset="0"/>
            </a:rPr>
            <a:t>anti</a:t>
          </a:r>
          <a:r>
            <a:rPr lang="cs-CZ" sz="1800" b="0" i="0" baseline="0" dirty="0">
              <a:latin typeface="Calibri" panose="020F0502020204030204" pitchFamily="34" charset="0"/>
              <a:cs typeface="Calibri" panose="020F0502020204030204" pitchFamily="34" charset="0"/>
            </a:rPr>
            <a:t>cká civilizace se v Byzantské říši propojila s křesťanstvím </a:t>
          </a:r>
          <a:br>
            <a:rPr lang="cs-CZ" sz="1800" b="0" i="0" baseline="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cs-CZ" sz="1800" b="0" i="0" baseline="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rPr>
            <a:t> </a:t>
          </a:r>
          <a:r>
            <a:rPr lang="cs-CZ" sz="1800" b="0" i="0" baseline="0" dirty="0">
              <a:latin typeface="Calibri" panose="020F0502020204030204" pitchFamily="34" charset="0"/>
              <a:cs typeface="Calibri" panose="020F0502020204030204" pitchFamily="34" charset="0"/>
            </a:rPr>
            <a:t>nová </a:t>
          </a:r>
          <a:r>
            <a:rPr lang="cs-CZ" sz="1800" b="1" i="0" baseline="0" dirty="0">
              <a:latin typeface="Calibri" panose="020F0502020204030204" pitchFamily="34" charset="0"/>
              <a:cs typeface="Calibri" panose="020F0502020204030204" pitchFamily="34" charset="0"/>
            </a:rPr>
            <a:t>„řecko-křesťanská civilizace“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BD01C8-DBB2-4272-B393-1B5E789F50CE}" type="parTrans" cxnId="{A1367290-2BD3-4295-AD0E-60B79768E8F3}">
      <dgm:prSet/>
      <dgm:spPr/>
      <dgm:t>
        <a:bodyPr/>
        <a:lstStyle/>
        <a:p>
          <a:endParaRPr lang="cs-CZ"/>
        </a:p>
      </dgm:t>
    </dgm:pt>
    <dgm:pt modelId="{14DEAA24-667A-41AD-8C36-5C04582ABC3D}" type="sibTrans" cxnId="{A1367290-2BD3-4295-AD0E-60B79768E8F3}">
      <dgm:prSet/>
      <dgm:spPr/>
      <dgm:t>
        <a:bodyPr/>
        <a:lstStyle/>
        <a:p>
          <a:endParaRPr lang="cs-CZ"/>
        </a:p>
      </dgm:t>
    </dgm:pt>
    <dgm:pt modelId="{A0287290-68D2-453B-9367-F99086A5FA86}" type="pres">
      <dgm:prSet presAssocID="{42205635-EBA8-4911-A611-6D441EEB8571}" presName="linear" presStyleCnt="0">
        <dgm:presLayoutVars>
          <dgm:animLvl val="lvl"/>
          <dgm:resizeHandles val="exact"/>
        </dgm:presLayoutVars>
      </dgm:prSet>
      <dgm:spPr/>
    </dgm:pt>
    <dgm:pt modelId="{D986D4F1-E4AA-4AB4-BDB4-A00F60BCEB6B}" type="pres">
      <dgm:prSet presAssocID="{C6DBEA43-34B5-4833-9629-C701FEA008E8}" presName="parentText" presStyleLbl="node1" presStyleIdx="0" presStyleCnt="1" custScaleY="67943" custLinFactNeighborY="-14127">
        <dgm:presLayoutVars>
          <dgm:chMax val="0"/>
          <dgm:bulletEnabled val="1"/>
        </dgm:presLayoutVars>
      </dgm:prSet>
      <dgm:spPr/>
    </dgm:pt>
    <dgm:pt modelId="{6FD5DB76-F24D-42D4-B65C-F1EA4C5540A4}" type="pres">
      <dgm:prSet presAssocID="{C6DBEA43-34B5-4833-9629-C701FEA008E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0150223-2497-4F19-A9D6-164153219BF8}" type="presOf" srcId="{42205635-EBA8-4911-A611-6D441EEB8571}" destId="{A0287290-68D2-453B-9367-F99086A5FA86}" srcOrd="0" destOrd="0" presId="urn:microsoft.com/office/officeart/2005/8/layout/vList2"/>
    <dgm:cxn modelId="{4F39E22C-61B3-425F-A3BA-60368DD36C3B}" type="presOf" srcId="{C6DBEA43-34B5-4833-9629-C701FEA008E8}" destId="{D986D4F1-E4AA-4AB4-BDB4-A00F60BCEB6B}" srcOrd="0" destOrd="0" presId="urn:microsoft.com/office/officeart/2005/8/layout/vList2"/>
    <dgm:cxn modelId="{8E4CCF74-DE23-4BAE-A939-155D66AB17B1}" type="presOf" srcId="{ED79247A-75CF-47C2-B38A-8E3D58BDB022}" destId="{6FD5DB76-F24D-42D4-B65C-F1EA4C5540A4}" srcOrd="0" destOrd="3" presId="urn:microsoft.com/office/officeart/2005/8/layout/vList2"/>
    <dgm:cxn modelId="{7550ED86-0D54-4DED-9B74-4D0155CDEC8E}" srcId="{C6DBEA43-34B5-4833-9629-C701FEA008E8}" destId="{ED79247A-75CF-47C2-B38A-8E3D58BDB022}" srcOrd="3" destOrd="0" parTransId="{1B4AADD9-3F67-46C4-B099-D90761FA686C}" sibTransId="{C5B19340-B55C-4B4D-952E-A724D00BB29A}"/>
    <dgm:cxn modelId="{E8754E8F-F59D-4CB6-BE0A-CE8565343F1A}" srcId="{C6DBEA43-34B5-4833-9629-C701FEA008E8}" destId="{C42D6339-BDD7-4A38-9C7D-DEBEFE13FF8F}" srcOrd="2" destOrd="0" parTransId="{37BADDF6-587B-466A-8CCB-FB3163083B68}" sibTransId="{C5C8B9D9-6534-4015-BEE9-5A57F2F98524}"/>
    <dgm:cxn modelId="{A1367290-2BD3-4295-AD0E-60B79768E8F3}" srcId="{C6DBEA43-34B5-4833-9629-C701FEA008E8}" destId="{440988FA-113A-4628-9EA7-C4295606968D}" srcOrd="0" destOrd="0" parTransId="{20BD01C8-DBB2-4272-B393-1B5E789F50CE}" sibTransId="{14DEAA24-667A-41AD-8C36-5C04582ABC3D}"/>
    <dgm:cxn modelId="{772893B1-3ACF-4EEF-941C-5DAD3D6B6907}" srcId="{C6DBEA43-34B5-4833-9629-C701FEA008E8}" destId="{D2C79411-8F7B-4668-8406-A0035D4EA6FD}" srcOrd="1" destOrd="0" parTransId="{6E246EA2-D53C-4E6D-925B-AA68C533AFEB}" sibTransId="{8326253E-05E9-4534-B030-3A9D99430F8B}"/>
    <dgm:cxn modelId="{ED89B6BF-47DF-4A3B-A4A5-5B2A8B7AB84C}" type="presOf" srcId="{C42D6339-BDD7-4A38-9C7D-DEBEFE13FF8F}" destId="{6FD5DB76-F24D-42D4-B65C-F1EA4C5540A4}" srcOrd="0" destOrd="2" presId="urn:microsoft.com/office/officeart/2005/8/layout/vList2"/>
    <dgm:cxn modelId="{B13048D2-EAF7-4885-AF7E-966BB5B6B371}" type="presOf" srcId="{440988FA-113A-4628-9EA7-C4295606968D}" destId="{6FD5DB76-F24D-42D4-B65C-F1EA4C5540A4}" srcOrd="0" destOrd="0" presId="urn:microsoft.com/office/officeart/2005/8/layout/vList2"/>
    <dgm:cxn modelId="{ACC303D7-1E9E-431B-9205-2AA8A46931C6}" srcId="{42205635-EBA8-4911-A611-6D441EEB8571}" destId="{C6DBEA43-34B5-4833-9629-C701FEA008E8}" srcOrd="0" destOrd="0" parTransId="{D5CE3A6B-E3D6-4418-B76E-B7BB0C4D7856}" sibTransId="{D7B5A97D-E968-4AF3-AA5E-4466003086B7}"/>
    <dgm:cxn modelId="{CAE103EA-7375-4D44-8AC1-2AD26253180A}" type="presOf" srcId="{D2C79411-8F7B-4668-8406-A0035D4EA6FD}" destId="{6FD5DB76-F24D-42D4-B65C-F1EA4C5540A4}" srcOrd="0" destOrd="1" presId="urn:microsoft.com/office/officeart/2005/8/layout/vList2"/>
    <dgm:cxn modelId="{03473925-2571-44AF-A01F-F535250235A1}" type="presParOf" srcId="{A0287290-68D2-453B-9367-F99086A5FA86}" destId="{D986D4F1-E4AA-4AB4-BDB4-A00F60BCEB6B}" srcOrd="0" destOrd="0" presId="urn:microsoft.com/office/officeart/2005/8/layout/vList2"/>
    <dgm:cxn modelId="{61F88233-49FA-4CFA-8EBF-E7136313BF03}" type="presParOf" srcId="{A0287290-68D2-453B-9367-F99086A5FA86}" destId="{6FD5DB76-F24D-42D4-B65C-F1EA4C5540A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696B96-2DDB-4EC9-896F-DEC8B7DC8EF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BE04E9-493D-48FA-B813-0238760962F0}">
      <dgm:prSet custT="1"/>
      <dgm:spPr/>
      <dgm:t>
        <a:bodyPr/>
        <a:lstStyle/>
        <a:p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Janis </a:t>
          </a:r>
          <a:r>
            <a:rPr lang="cs-CZ" sz="16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Kordatos</a:t>
          </a:r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(1891–1961) </a:t>
          </a:r>
        </a:p>
        <a:p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Historik samouk, plodný spisovatel. </a:t>
          </a:r>
        </a:p>
        <a:p>
          <a:r>
            <a:rPr lang="cs-CZ" sz="1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Sociální rozměr řecké revoluce </a:t>
          </a:r>
          <a:r>
            <a:rPr lang="cs-CZ" sz="160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(1924)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- revoluce r. 1821 začala jako národně-osvobozenecká a proměnila se v revoluci sociální. Kniha vyvolala bouřlivé reakce a diskuse </a:t>
          </a:r>
        </a:p>
        <a:p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Odmítá řecký charakter Byzance. </a:t>
          </a:r>
        </a:p>
        <a:p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Novořecká společnost = samostatná entita, jejíž počátky jsou ve změnách způsobu výroby v druhé polovině 18. století.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BE3264F-76B2-4385-9F6C-11289D29C7A3}" type="parTrans" cxnId="{CBE07E45-3210-47A4-B5E3-0321CE3B08AE}">
      <dgm:prSet/>
      <dgm:spPr/>
      <dgm:t>
        <a:bodyPr/>
        <a:lstStyle/>
        <a:p>
          <a:endParaRPr lang="en-US"/>
        </a:p>
      </dgm:t>
    </dgm:pt>
    <dgm:pt modelId="{D6DF8269-A633-41DC-8750-ABEECC9765D2}" type="sibTrans" cxnId="{CBE07E45-3210-47A4-B5E3-0321CE3B08AE}">
      <dgm:prSet/>
      <dgm:spPr/>
      <dgm:t>
        <a:bodyPr/>
        <a:lstStyle/>
        <a:p>
          <a:endParaRPr lang="en-US"/>
        </a:p>
      </dgm:t>
    </dgm:pt>
    <dgm:pt modelId="{07A35E90-3453-415D-A693-230AFC446140}">
      <dgm:prSet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Marxisté do výkladu dějin vznesli sociální rozměry a třídní hlediska.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39D46C5-7A16-42D5-B764-9345E573310B}" type="parTrans" cxnId="{341DB7DD-6B86-46E2-BB5A-B1738E80C0CA}">
      <dgm:prSet/>
      <dgm:spPr/>
      <dgm:t>
        <a:bodyPr/>
        <a:lstStyle/>
        <a:p>
          <a:endParaRPr lang="en-US"/>
        </a:p>
      </dgm:t>
    </dgm:pt>
    <dgm:pt modelId="{6500AA0D-D1A3-4568-9626-6E3524510FAE}" type="sibTrans" cxnId="{341DB7DD-6B86-46E2-BB5A-B1738E80C0CA}">
      <dgm:prSet/>
      <dgm:spPr/>
      <dgm:t>
        <a:bodyPr/>
        <a:lstStyle/>
        <a:p>
          <a:endParaRPr lang="en-US"/>
        </a:p>
      </dgm:t>
    </dgm:pt>
    <dgm:pt modelId="{5D9B6DD8-D38E-4DF7-9E8E-649C0605DBB3}">
      <dgm:prSet custT="1"/>
      <dgm:spPr/>
      <dgm:t>
        <a:bodyPr/>
        <a:lstStyle/>
        <a:p>
          <a:r>
            <a:rPr lang="cs-CZ" sz="16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Kordatos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zůstal osamocen – zatratil jej i jeho následovník </a:t>
          </a:r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Nikos </a:t>
          </a:r>
          <a:r>
            <a:rPr lang="cs-CZ" sz="16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Svoronos</a:t>
          </a:r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(1911–1989)</a:t>
          </a: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b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kontinuita je v „odbojovém duchu“ Řeků 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D842011-24A7-4F3B-9B64-2CFAA5D4B12E}" type="parTrans" cxnId="{2E675CA9-3FD5-4EC9-9BEE-E61E38D61677}">
      <dgm:prSet/>
      <dgm:spPr/>
      <dgm:t>
        <a:bodyPr/>
        <a:lstStyle/>
        <a:p>
          <a:endParaRPr lang="cs-CZ"/>
        </a:p>
      </dgm:t>
    </dgm:pt>
    <dgm:pt modelId="{28F1B100-799E-4C9E-8EC0-BDA012B69545}" type="sibTrans" cxnId="{2E675CA9-3FD5-4EC9-9BEE-E61E38D61677}">
      <dgm:prSet/>
      <dgm:spPr/>
      <dgm:t>
        <a:bodyPr/>
        <a:lstStyle/>
        <a:p>
          <a:endParaRPr lang="cs-CZ"/>
        </a:p>
      </dgm:t>
    </dgm:pt>
    <dgm:pt modelId="{A7DA8EBE-6063-47F2-BA75-48349CFA30C7}" type="pres">
      <dgm:prSet presAssocID="{A3696B96-2DDB-4EC9-896F-DEC8B7DC8EF3}" presName="linear" presStyleCnt="0">
        <dgm:presLayoutVars>
          <dgm:animLvl val="lvl"/>
          <dgm:resizeHandles val="exact"/>
        </dgm:presLayoutVars>
      </dgm:prSet>
      <dgm:spPr/>
    </dgm:pt>
    <dgm:pt modelId="{DBE3DFA3-CBAD-41AF-93FE-838A65661B5A}" type="pres">
      <dgm:prSet presAssocID="{25BE04E9-493D-48FA-B813-0238760962F0}" presName="parentText" presStyleLbl="node1" presStyleIdx="0" presStyleCnt="3" custScaleY="171675" custLinFactY="49741" custLinFactNeighborY="100000">
        <dgm:presLayoutVars>
          <dgm:chMax val="0"/>
          <dgm:bulletEnabled val="1"/>
        </dgm:presLayoutVars>
      </dgm:prSet>
      <dgm:spPr/>
    </dgm:pt>
    <dgm:pt modelId="{8389372E-F6AF-458E-B0B5-383DC027C2C4}" type="pres">
      <dgm:prSet presAssocID="{D6DF8269-A633-41DC-8750-ABEECC9765D2}" presName="spacer" presStyleCnt="0"/>
      <dgm:spPr/>
    </dgm:pt>
    <dgm:pt modelId="{06C80A1A-74FA-4B96-AC8E-40BB222B567A}" type="pres">
      <dgm:prSet presAssocID="{07A35E90-3453-415D-A693-230AFC446140}" presName="parentText" presStyleLbl="node1" presStyleIdx="1" presStyleCnt="3" custScaleY="51406" custLinFactY="-171361" custLinFactNeighborX="275" custLinFactNeighborY="-200000">
        <dgm:presLayoutVars>
          <dgm:chMax val="0"/>
          <dgm:bulletEnabled val="1"/>
        </dgm:presLayoutVars>
      </dgm:prSet>
      <dgm:spPr/>
    </dgm:pt>
    <dgm:pt modelId="{25757D69-0F47-40A5-9E14-584FC74CB0B9}" type="pres">
      <dgm:prSet presAssocID="{6500AA0D-D1A3-4568-9626-6E3524510FAE}" presName="spacer" presStyleCnt="0"/>
      <dgm:spPr/>
    </dgm:pt>
    <dgm:pt modelId="{3866B8C9-1CB9-454E-906B-94696365E0CB}" type="pres">
      <dgm:prSet presAssocID="{5D9B6DD8-D38E-4DF7-9E8E-649C0605DBB3}" presName="parentText" presStyleLbl="node1" presStyleIdx="2" presStyleCnt="3" custScaleY="55378" custLinFactY="-2161" custLinFactNeighborY="-100000">
        <dgm:presLayoutVars>
          <dgm:chMax val="0"/>
          <dgm:bulletEnabled val="1"/>
        </dgm:presLayoutVars>
      </dgm:prSet>
      <dgm:spPr/>
    </dgm:pt>
  </dgm:ptLst>
  <dgm:cxnLst>
    <dgm:cxn modelId="{31E73E17-7720-4033-AD1B-D3E8DCC75AB5}" type="presOf" srcId="{25BE04E9-493D-48FA-B813-0238760962F0}" destId="{DBE3DFA3-CBAD-41AF-93FE-838A65661B5A}" srcOrd="0" destOrd="0" presId="urn:microsoft.com/office/officeart/2005/8/layout/vList2"/>
    <dgm:cxn modelId="{B986E040-B5D2-4E47-A99B-E553A0D8CEB6}" type="presOf" srcId="{07A35E90-3453-415D-A693-230AFC446140}" destId="{06C80A1A-74FA-4B96-AC8E-40BB222B567A}" srcOrd="0" destOrd="0" presId="urn:microsoft.com/office/officeart/2005/8/layout/vList2"/>
    <dgm:cxn modelId="{CBE07E45-3210-47A4-B5E3-0321CE3B08AE}" srcId="{A3696B96-2DDB-4EC9-896F-DEC8B7DC8EF3}" destId="{25BE04E9-493D-48FA-B813-0238760962F0}" srcOrd="0" destOrd="0" parTransId="{EBE3264F-76B2-4385-9F6C-11289D29C7A3}" sibTransId="{D6DF8269-A633-41DC-8750-ABEECC9765D2}"/>
    <dgm:cxn modelId="{41B43E9E-7C16-497A-B81A-8AC3AFCDFD0C}" type="presOf" srcId="{A3696B96-2DDB-4EC9-896F-DEC8B7DC8EF3}" destId="{A7DA8EBE-6063-47F2-BA75-48349CFA30C7}" srcOrd="0" destOrd="0" presId="urn:microsoft.com/office/officeart/2005/8/layout/vList2"/>
    <dgm:cxn modelId="{2E675CA9-3FD5-4EC9-9BEE-E61E38D61677}" srcId="{A3696B96-2DDB-4EC9-896F-DEC8B7DC8EF3}" destId="{5D9B6DD8-D38E-4DF7-9E8E-649C0605DBB3}" srcOrd="2" destOrd="0" parTransId="{5D842011-24A7-4F3B-9B64-2CFAA5D4B12E}" sibTransId="{28F1B100-799E-4C9E-8EC0-BDA012B69545}"/>
    <dgm:cxn modelId="{341DB7DD-6B86-46E2-BB5A-B1738E80C0CA}" srcId="{A3696B96-2DDB-4EC9-896F-DEC8B7DC8EF3}" destId="{07A35E90-3453-415D-A693-230AFC446140}" srcOrd="1" destOrd="0" parTransId="{039D46C5-7A16-42D5-B764-9345E573310B}" sibTransId="{6500AA0D-D1A3-4568-9626-6E3524510FAE}"/>
    <dgm:cxn modelId="{724D72E2-3A4A-4D2C-8E88-DCE3E57B5BA2}" type="presOf" srcId="{5D9B6DD8-D38E-4DF7-9E8E-649C0605DBB3}" destId="{3866B8C9-1CB9-454E-906B-94696365E0CB}" srcOrd="0" destOrd="0" presId="urn:microsoft.com/office/officeart/2005/8/layout/vList2"/>
    <dgm:cxn modelId="{0149014A-823D-433D-BD73-DB776E01904B}" type="presParOf" srcId="{A7DA8EBE-6063-47F2-BA75-48349CFA30C7}" destId="{DBE3DFA3-CBAD-41AF-93FE-838A65661B5A}" srcOrd="0" destOrd="0" presId="urn:microsoft.com/office/officeart/2005/8/layout/vList2"/>
    <dgm:cxn modelId="{2F2FAE6D-9BC0-4DA3-B45E-A4C18620EB8E}" type="presParOf" srcId="{A7DA8EBE-6063-47F2-BA75-48349CFA30C7}" destId="{8389372E-F6AF-458E-B0B5-383DC027C2C4}" srcOrd="1" destOrd="0" presId="urn:microsoft.com/office/officeart/2005/8/layout/vList2"/>
    <dgm:cxn modelId="{27FCA6C1-E9AC-4D0C-B880-CE33D91BE0CB}" type="presParOf" srcId="{A7DA8EBE-6063-47F2-BA75-48349CFA30C7}" destId="{06C80A1A-74FA-4B96-AC8E-40BB222B567A}" srcOrd="2" destOrd="0" presId="urn:microsoft.com/office/officeart/2005/8/layout/vList2"/>
    <dgm:cxn modelId="{FC171C99-1B58-4033-9657-79E162368D04}" type="presParOf" srcId="{A7DA8EBE-6063-47F2-BA75-48349CFA30C7}" destId="{25757D69-0F47-40A5-9E14-584FC74CB0B9}" srcOrd="3" destOrd="0" presId="urn:microsoft.com/office/officeart/2005/8/layout/vList2"/>
    <dgm:cxn modelId="{D94C8954-5CAD-4D97-A64C-F3F6A3665B67}" type="presParOf" srcId="{A7DA8EBE-6063-47F2-BA75-48349CFA30C7}" destId="{3866B8C9-1CB9-454E-906B-94696365E0C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7B8CD0-EF80-46F1-A3AB-6E9FE5EC8C81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A65E3EE-C3C9-449F-BA69-F97BCDA0BAC6}">
      <dgm:prSet/>
      <dgm:spPr/>
      <dgm:t>
        <a:bodyPr/>
        <a:lstStyle/>
        <a:p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Obdiv Evropy k antice posílil vědomí </a:t>
          </a:r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Novořeků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 o „výjimečnosti“ řecké civilizace v očích Evropanů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7A54B26-F1A1-4CA3-A073-EBB3AA7F144D}" type="parTrans" cxnId="{9ABB590D-4AF4-4553-9435-556317A6989B}">
      <dgm:prSet/>
      <dgm:spPr/>
      <dgm:t>
        <a:bodyPr/>
        <a:lstStyle/>
        <a:p>
          <a:endParaRPr lang="en-US"/>
        </a:p>
      </dgm:t>
    </dgm:pt>
    <dgm:pt modelId="{496B733B-D674-44BA-A55A-9A41FC0239C3}" type="sibTrans" cxnId="{9ABB590D-4AF4-4553-9435-556317A6989B}">
      <dgm:prSet phldrT="01"/>
      <dgm:spPr/>
      <dgm:t>
        <a:bodyPr/>
        <a:lstStyle/>
        <a:p>
          <a:endParaRPr lang="en-US" dirty="0"/>
        </a:p>
      </dgm:t>
    </dgm:pt>
    <dgm:pt modelId="{86CBF7E7-7639-40C3-92DF-A29E465F1D41}">
      <dgm:prSet/>
      <dgm:spPr/>
      <dgm:t>
        <a:bodyPr/>
        <a:lstStyle/>
        <a:p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Iluze Řeků, že budou Evropané z pocitu „vděčnosti“ k řeckému kulturnímu dědictví ochotni Řeky zachraňovat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89E70F-8D8D-429E-ADED-2A52CD7C076B}" type="parTrans" cxnId="{1195C299-71E9-461F-93FC-89B70F6E0F62}">
      <dgm:prSet/>
      <dgm:spPr/>
      <dgm:t>
        <a:bodyPr/>
        <a:lstStyle/>
        <a:p>
          <a:endParaRPr lang="en-US"/>
        </a:p>
      </dgm:t>
    </dgm:pt>
    <dgm:pt modelId="{A6719929-5740-4322-AAF4-D77D7A3E8549}" type="sibTrans" cxnId="{1195C299-71E9-461F-93FC-89B70F6E0F62}">
      <dgm:prSet phldrT="02"/>
      <dgm:spPr/>
      <dgm:t>
        <a:bodyPr/>
        <a:lstStyle/>
        <a:p>
          <a:endParaRPr lang="en-US" dirty="0"/>
        </a:p>
      </dgm:t>
    </dgm:pt>
    <dgm:pt modelId="{57A9861F-0FBE-4270-A940-937B92AB95FB}">
      <dgm:prSet/>
      <dgm:spPr/>
      <dgm:t>
        <a:bodyPr/>
        <a:lstStyle/>
        <a:p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Zklamání, když řecké požadavky nebyly Evropany vyslyšeny / zahraniční intervence mají i svou odvrácenou zištnou tvář. 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5E29C8-5C22-4084-A409-2E143E4E5B67}" type="parTrans" cxnId="{F9EB770D-8A5C-450E-BEEA-7D70E2E881F9}">
      <dgm:prSet/>
      <dgm:spPr/>
      <dgm:t>
        <a:bodyPr/>
        <a:lstStyle/>
        <a:p>
          <a:endParaRPr lang="en-US"/>
        </a:p>
      </dgm:t>
    </dgm:pt>
    <dgm:pt modelId="{5094F7DF-42FC-415D-89B1-FDD6256FC708}" type="sibTrans" cxnId="{F9EB770D-8A5C-450E-BEEA-7D70E2E881F9}">
      <dgm:prSet phldrT="03"/>
      <dgm:spPr/>
      <dgm:t>
        <a:bodyPr/>
        <a:lstStyle/>
        <a:p>
          <a:endParaRPr lang="en-US" dirty="0"/>
        </a:p>
      </dgm:t>
    </dgm:pt>
    <dgm:pt modelId="{D756BDA2-F041-4BDD-B27E-0F637B4840B6}">
      <dgm:prSet/>
      <dgm:spPr/>
      <dgm:t>
        <a:bodyPr/>
        <a:lstStyle/>
        <a:p>
          <a:r>
            <a:rPr lang="cs-CZ" altLang="cs-CZ" dirty="0">
              <a:latin typeface="Calibri" panose="020F0502020204030204" pitchFamily="34" charset="0"/>
              <a:cs typeface="Calibri" panose="020F0502020204030204" pitchFamily="34" charset="0"/>
            </a:rPr>
            <a:t>Několik generací Řeků vychováno v duchu „Evropa dluží Řecku“, jelikož Řecko je kulturní kolébkou starého kontinentu. </a:t>
          </a:r>
        </a:p>
      </dgm:t>
    </dgm:pt>
    <dgm:pt modelId="{DBD9C3F2-1B9C-4923-B16D-EC799421F18C}" type="parTrans" cxnId="{CC116451-3FD6-4711-8877-A54D9C8DD0DD}">
      <dgm:prSet/>
      <dgm:spPr/>
      <dgm:t>
        <a:bodyPr/>
        <a:lstStyle/>
        <a:p>
          <a:endParaRPr lang="cs-CZ"/>
        </a:p>
      </dgm:t>
    </dgm:pt>
    <dgm:pt modelId="{8745EA88-1E33-423D-BEFE-9BFD794895B3}" type="sibTrans" cxnId="{CC116451-3FD6-4711-8877-A54D9C8DD0DD}">
      <dgm:prSet phldrT="04"/>
      <dgm:spPr/>
    </dgm:pt>
    <dgm:pt modelId="{2E0F59BB-C684-4A45-AE76-6C143AC97BAE}" type="pres">
      <dgm:prSet presAssocID="{747B8CD0-EF80-46F1-A3AB-6E9FE5EC8C81}" presName="outerComposite" presStyleCnt="0">
        <dgm:presLayoutVars>
          <dgm:chMax val="5"/>
          <dgm:dir/>
          <dgm:resizeHandles val="exact"/>
        </dgm:presLayoutVars>
      </dgm:prSet>
      <dgm:spPr/>
    </dgm:pt>
    <dgm:pt modelId="{B3FD87F6-0CBC-4BE4-8B06-97240637A224}" type="pres">
      <dgm:prSet presAssocID="{747B8CD0-EF80-46F1-A3AB-6E9FE5EC8C81}" presName="dummyMaxCanvas" presStyleCnt="0">
        <dgm:presLayoutVars/>
      </dgm:prSet>
      <dgm:spPr/>
    </dgm:pt>
    <dgm:pt modelId="{D36585FF-C5EF-4A56-993B-552F14D8EBE9}" type="pres">
      <dgm:prSet presAssocID="{747B8CD0-EF80-46F1-A3AB-6E9FE5EC8C81}" presName="FourNodes_1" presStyleLbl="node1" presStyleIdx="0" presStyleCnt="4">
        <dgm:presLayoutVars>
          <dgm:bulletEnabled val="1"/>
        </dgm:presLayoutVars>
      </dgm:prSet>
      <dgm:spPr/>
    </dgm:pt>
    <dgm:pt modelId="{CB5053EB-7798-4629-B391-1AC99C55B9DD}" type="pres">
      <dgm:prSet presAssocID="{747B8CD0-EF80-46F1-A3AB-6E9FE5EC8C81}" presName="FourNodes_2" presStyleLbl="node1" presStyleIdx="1" presStyleCnt="4">
        <dgm:presLayoutVars>
          <dgm:bulletEnabled val="1"/>
        </dgm:presLayoutVars>
      </dgm:prSet>
      <dgm:spPr/>
    </dgm:pt>
    <dgm:pt modelId="{03D90B8A-88AC-43C4-B852-FA5286D510BC}" type="pres">
      <dgm:prSet presAssocID="{747B8CD0-EF80-46F1-A3AB-6E9FE5EC8C81}" presName="FourNodes_3" presStyleLbl="node1" presStyleIdx="2" presStyleCnt="4">
        <dgm:presLayoutVars>
          <dgm:bulletEnabled val="1"/>
        </dgm:presLayoutVars>
      </dgm:prSet>
      <dgm:spPr/>
    </dgm:pt>
    <dgm:pt modelId="{FA265A24-7E69-4855-A9B3-8C4982EA4902}" type="pres">
      <dgm:prSet presAssocID="{747B8CD0-EF80-46F1-A3AB-6E9FE5EC8C81}" presName="FourNodes_4" presStyleLbl="node1" presStyleIdx="3" presStyleCnt="4">
        <dgm:presLayoutVars>
          <dgm:bulletEnabled val="1"/>
        </dgm:presLayoutVars>
      </dgm:prSet>
      <dgm:spPr/>
    </dgm:pt>
    <dgm:pt modelId="{BBEA993E-F71F-4F70-8C2C-487E256ABFB0}" type="pres">
      <dgm:prSet presAssocID="{747B8CD0-EF80-46F1-A3AB-6E9FE5EC8C81}" presName="FourConn_1-2" presStyleLbl="fgAccFollowNode1" presStyleIdx="0" presStyleCnt="3">
        <dgm:presLayoutVars>
          <dgm:bulletEnabled val="1"/>
        </dgm:presLayoutVars>
      </dgm:prSet>
      <dgm:spPr/>
    </dgm:pt>
    <dgm:pt modelId="{E130C49F-F651-44E8-9665-E31A3304E4EF}" type="pres">
      <dgm:prSet presAssocID="{747B8CD0-EF80-46F1-A3AB-6E9FE5EC8C81}" presName="FourConn_2-3" presStyleLbl="fgAccFollowNode1" presStyleIdx="1" presStyleCnt="3">
        <dgm:presLayoutVars>
          <dgm:bulletEnabled val="1"/>
        </dgm:presLayoutVars>
      </dgm:prSet>
      <dgm:spPr/>
    </dgm:pt>
    <dgm:pt modelId="{231A7FC8-4835-4661-B48F-08DDEC1C6297}" type="pres">
      <dgm:prSet presAssocID="{747B8CD0-EF80-46F1-A3AB-6E9FE5EC8C81}" presName="FourConn_3-4" presStyleLbl="fgAccFollowNode1" presStyleIdx="2" presStyleCnt="3">
        <dgm:presLayoutVars>
          <dgm:bulletEnabled val="1"/>
        </dgm:presLayoutVars>
      </dgm:prSet>
      <dgm:spPr/>
    </dgm:pt>
    <dgm:pt modelId="{AF5F74AC-892C-4E89-BB6A-87149F71B89D}" type="pres">
      <dgm:prSet presAssocID="{747B8CD0-EF80-46F1-A3AB-6E9FE5EC8C81}" presName="FourNodes_1_text" presStyleLbl="node1" presStyleIdx="3" presStyleCnt="4">
        <dgm:presLayoutVars>
          <dgm:bulletEnabled val="1"/>
        </dgm:presLayoutVars>
      </dgm:prSet>
      <dgm:spPr/>
    </dgm:pt>
    <dgm:pt modelId="{96CC9ED8-3E46-4A08-9879-5C6F209571B2}" type="pres">
      <dgm:prSet presAssocID="{747B8CD0-EF80-46F1-A3AB-6E9FE5EC8C81}" presName="FourNodes_2_text" presStyleLbl="node1" presStyleIdx="3" presStyleCnt="4">
        <dgm:presLayoutVars>
          <dgm:bulletEnabled val="1"/>
        </dgm:presLayoutVars>
      </dgm:prSet>
      <dgm:spPr/>
    </dgm:pt>
    <dgm:pt modelId="{842BD5F9-BB8E-4A0F-9C6F-5E5D1D406538}" type="pres">
      <dgm:prSet presAssocID="{747B8CD0-EF80-46F1-A3AB-6E9FE5EC8C81}" presName="FourNodes_3_text" presStyleLbl="node1" presStyleIdx="3" presStyleCnt="4">
        <dgm:presLayoutVars>
          <dgm:bulletEnabled val="1"/>
        </dgm:presLayoutVars>
      </dgm:prSet>
      <dgm:spPr/>
    </dgm:pt>
    <dgm:pt modelId="{B8D11382-29EE-4BDA-ACC7-8A06F44D9948}" type="pres">
      <dgm:prSet presAssocID="{747B8CD0-EF80-46F1-A3AB-6E9FE5EC8C8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9EB770D-8A5C-450E-BEEA-7D70E2E881F9}" srcId="{747B8CD0-EF80-46F1-A3AB-6E9FE5EC8C81}" destId="{57A9861F-0FBE-4270-A940-937B92AB95FB}" srcOrd="2" destOrd="0" parTransId="{9B5E29C8-5C22-4084-A409-2E143E4E5B67}" sibTransId="{5094F7DF-42FC-415D-89B1-FDD6256FC708}"/>
    <dgm:cxn modelId="{9ABB590D-4AF4-4553-9435-556317A6989B}" srcId="{747B8CD0-EF80-46F1-A3AB-6E9FE5EC8C81}" destId="{7A65E3EE-C3C9-449F-BA69-F97BCDA0BAC6}" srcOrd="0" destOrd="0" parTransId="{D7A54B26-F1A1-4CA3-A073-EBB3AA7F144D}" sibTransId="{496B733B-D674-44BA-A55A-9A41FC0239C3}"/>
    <dgm:cxn modelId="{A97E2E25-E1AA-4D3D-858E-4095D5EC256A}" type="presOf" srcId="{D756BDA2-F041-4BDD-B27E-0F637B4840B6}" destId="{FA265A24-7E69-4855-A9B3-8C4982EA4902}" srcOrd="0" destOrd="0" presId="urn:microsoft.com/office/officeart/2005/8/layout/vProcess5"/>
    <dgm:cxn modelId="{CC116451-3FD6-4711-8877-A54D9C8DD0DD}" srcId="{747B8CD0-EF80-46F1-A3AB-6E9FE5EC8C81}" destId="{D756BDA2-F041-4BDD-B27E-0F637B4840B6}" srcOrd="3" destOrd="0" parTransId="{DBD9C3F2-1B9C-4923-B16D-EC799421F18C}" sibTransId="{8745EA88-1E33-423D-BEFE-9BFD794895B3}"/>
    <dgm:cxn modelId="{E682A354-42F9-4C2B-B621-06C04D79ED52}" type="presOf" srcId="{496B733B-D674-44BA-A55A-9A41FC0239C3}" destId="{BBEA993E-F71F-4F70-8C2C-487E256ABFB0}" srcOrd="0" destOrd="0" presId="urn:microsoft.com/office/officeart/2005/8/layout/vProcess5"/>
    <dgm:cxn modelId="{5080EE80-89D2-41B8-8167-0F3F353B3C45}" type="presOf" srcId="{7A65E3EE-C3C9-449F-BA69-F97BCDA0BAC6}" destId="{AF5F74AC-892C-4E89-BB6A-87149F71B89D}" srcOrd="1" destOrd="0" presId="urn:microsoft.com/office/officeart/2005/8/layout/vProcess5"/>
    <dgm:cxn modelId="{81F3D794-3109-4984-A419-550C1B8C68A0}" type="presOf" srcId="{A6719929-5740-4322-AAF4-D77D7A3E8549}" destId="{E130C49F-F651-44E8-9665-E31A3304E4EF}" srcOrd="0" destOrd="0" presId="urn:microsoft.com/office/officeart/2005/8/layout/vProcess5"/>
    <dgm:cxn modelId="{8A8F9E95-657D-4529-8A89-49BC2F789379}" type="presOf" srcId="{747B8CD0-EF80-46F1-A3AB-6E9FE5EC8C81}" destId="{2E0F59BB-C684-4A45-AE76-6C143AC97BAE}" srcOrd="0" destOrd="0" presId="urn:microsoft.com/office/officeart/2005/8/layout/vProcess5"/>
    <dgm:cxn modelId="{1195C299-71E9-461F-93FC-89B70F6E0F62}" srcId="{747B8CD0-EF80-46F1-A3AB-6E9FE5EC8C81}" destId="{86CBF7E7-7639-40C3-92DF-A29E465F1D41}" srcOrd="1" destOrd="0" parTransId="{8789E70F-8D8D-429E-ADED-2A52CD7C076B}" sibTransId="{A6719929-5740-4322-AAF4-D77D7A3E8549}"/>
    <dgm:cxn modelId="{04026C9D-68DA-4C64-AD4C-634693095782}" type="presOf" srcId="{57A9861F-0FBE-4270-A940-937B92AB95FB}" destId="{03D90B8A-88AC-43C4-B852-FA5286D510BC}" srcOrd="0" destOrd="0" presId="urn:microsoft.com/office/officeart/2005/8/layout/vProcess5"/>
    <dgm:cxn modelId="{C7040FB5-D1D8-4220-AD64-8F2E70CA4DE4}" type="presOf" srcId="{D756BDA2-F041-4BDD-B27E-0F637B4840B6}" destId="{B8D11382-29EE-4BDA-ACC7-8A06F44D9948}" srcOrd="1" destOrd="0" presId="urn:microsoft.com/office/officeart/2005/8/layout/vProcess5"/>
    <dgm:cxn modelId="{5CA625CE-95FE-4FA7-AC7C-152411C152E4}" type="presOf" srcId="{7A65E3EE-C3C9-449F-BA69-F97BCDA0BAC6}" destId="{D36585FF-C5EF-4A56-993B-552F14D8EBE9}" srcOrd="0" destOrd="0" presId="urn:microsoft.com/office/officeart/2005/8/layout/vProcess5"/>
    <dgm:cxn modelId="{E97718D1-F4DC-4C7C-B0B4-E625DE2595DF}" type="presOf" srcId="{5094F7DF-42FC-415D-89B1-FDD6256FC708}" destId="{231A7FC8-4835-4661-B48F-08DDEC1C6297}" srcOrd="0" destOrd="0" presId="urn:microsoft.com/office/officeart/2005/8/layout/vProcess5"/>
    <dgm:cxn modelId="{EF1599DC-9D2D-4E63-95C1-A2E188C78AE0}" type="presOf" srcId="{57A9861F-0FBE-4270-A940-937B92AB95FB}" destId="{842BD5F9-BB8E-4A0F-9C6F-5E5D1D406538}" srcOrd="1" destOrd="0" presId="urn:microsoft.com/office/officeart/2005/8/layout/vProcess5"/>
    <dgm:cxn modelId="{BA8BF5E3-14A1-4F03-B2FA-C0817708A1D5}" type="presOf" srcId="{86CBF7E7-7639-40C3-92DF-A29E465F1D41}" destId="{CB5053EB-7798-4629-B391-1AC99C55B9DD}" srcOrd="0" destOrd="0" presId="urn:microsoft.com/office/officeart/2005/8/layout/vProcess5"/>
    <dgm:cxn modelId="{ADABA8F2-8DCF-48B7-8934-751D898723E2}" type="presOf" srcId="{86CBF7E7-7639-40C3-92DF-A29E465F1D41}" destId="{96CC9ED8-3E46-4A08-9879-5C6F209571B2}" srcOrd="1" destOrd="0" presId="urn:microsoft.com/office/officeart/2005/8/layout/vProcess5"/>
    <dgm:cxn modelId="{FABF71E0-343F-4003-A072-5BBA4D5B1DD8}" type="presParOf" srcId="{2E0F59BB-C684-4A45-AE76-6C143AC97BAE}" destId="{B3FD87F6-0CBC-4BE4-8B06-97240637A224}" srcOrd="0" destOrd="0" presId="urn:microsoft.com/office/officeart/2005/8/layout/vProcess5"/>
    <dgm:cxn modelId="{328D979B-F9E5-4AB6-8700-4D25D1A6C60B}" type="presParOf" srcId="{2E0F59BB-C684-4A45-AE76-6C143AC97BAE}" destId="{D36585FF-C5EF-4A56-993B-552F14D8EBE9}" srcOrd="1" destOrd="0" presId="urn:microsoft.com/office/officeart/2005/8/layout/vProcess5"/>
    <dgm:cxn modelId="{B0CC3DE3-30B9-44BB-A09C-5DF12EDD20FF}" type="presParOf" srcId="{2E0F59BB-C684-4A45-AE76-6C143AC97BAE}" destId="{CB5053EB-7798-4629-B391-1AC99C55B9DD}" srcOrd="2" destOrd="0" presId="urn:microsoft.com/office/officeart/2005/8/layout/vProcess5"/>
    <dgm:cxn modelId="{623CD8C7-C040-47C1-BBCD-3F518C971229}" type="presParOf" srcId="{2E0F59BB-C684-4A45-AE76-6C143AC97BAE}" destId="{03D90B8A-88AC-43C4-B852-FA5286D510BC}" srcOrd="3" destOrd="0" presId="urn:microsoft.com/office/officeart/2005/8/layout/vProcess5"/>
    <dgm:cxn modelId="{6E038AAF-75CD-4AC5-8EA1-C7ED516C7579}" type="presParOf" srcId="{2E0F59BB-C684-4A45-AE76-6C143AC97BAE}" destId="{FA265A24-7E69-4855-A9B3-8C4982EA4902}" srcOrd="4" destOrd="0" presId="urn:microsoft.com/office/officeart/2005/8/layout/vProcess5"/>
    <dgm:cxn modelId="{3AB84E6E-E4EC-4EBE-AB62-BD4C10DDEF97}" type="presParOf" srcId="{2E0F59BB-C684-4A45-AE76-6C143AC97BAE}" destId="{BBEA993E-F71F-4F70-8C2C-487E256ABFB0}" srcOrd="5" destOrd="0" presId="urn:microsoft.com/office/officeart/2005/8/layout/vProcess5"/>
    <dgm:cxn modelId="{8FAE01E4-1AB9-4127-916F-76CEF952EAB5}" type="presParOf" srcId="{2E0F59BB-C684-4A45-AE76-6C143AC97BAE}" destId="{E130C49F-F651-44E8-9665-E31A3304E4EF}" srcOrd="6" destOrd="0" presId="urn:microsoft.com/office/officeart/2005/8/layout/vProcess5"/>
    <dgm:cxn modelId="{2595CDE1-5909-456A-AD5E-FC699E6C06FA}" type="presParOf" srcId="{2E0F59BB-C684-4A45-AE76-6C143AC97BAE}" destId="{231A7FC8-4835-4661-B48F-08DDEC1C6297}" srcOrd="7" destOrd="0" presId="urn:microsoft.com/office/officeart/2005/8/layout/vProcess5"/>
    <dgm:cxn modelId="{C5597BF4-6002-4B06-AE1F-73BED63814AD}" type="presParOf" srcId="{2E0F59BB-C684-4A45-AE76-6C143AC97BAE}" destId="{AF5F74AC-892C-4E89-BB6A-87149F71B89D}" srcOrd="8" destOrd="0" presId="urn:microsoft.com/office/officeart/2005/8/layout/vProcess5"/>
    <dgm:cxn modelId="{65C71E59-2C08-4327-A917-40A3920DF166}" type="presParOf" srcId="{2E0F59BB-C684-4A45-AE76-6C143AC97BAE}" destId="{96CC9ED8-3E46-4A08-9879-5C6F209571B2}" srcOrd="9" destOrd="0" presId="urn:microsoft.com/office/officeart/2005/8/layout/vProcess5"/>
    <dgm:cxn modelId="{D5898041-6C27-4DF7-83EE-A3C86F6A7A4A}" type="presParOf" srcId="{2E0F59BB-C684-4A45-AE76-6C143AC97BAE}" destId="{842BD5F9-BB8E-4A0F-9C6F-5E5D1D406538}" srcOrd="10" destOrd="0" presId="urn:microsoft.com/office/officeart/2005/8/layout/vProcess5"/>
    <dgm:cxn modelId="{737FBCA2-D482-4E7D-BD5F-989B1B6DFD89}" type="presParOf" srcId="{2E0F59BB-C684-4A45-AE76-6C143AC97BAE}" destId="{B8D11382-29EE-4BDA-ACC7-8A06F44D994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C2CAB-2D41-44CA-820A-2B5E89503240}">
      <dsp:nvSpPr>
        <dsp:cNvPr id="0" name=""/>
        <dsp:cNvSpPr/>
      </dsp:nvSpPr>
      <dsp:spPr>
        <a:xfrm>
          <a:off x="766456" y="1885"/>
          <a:ext cx="1737584" cy="1042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18.2.: Otázka historické kontinuity a periodizace novořeckých dějin</a:t>
          </a:r>
          <a:endParaRPr lang="en-US" sz="2100" kern="1200"/>
        </a:p>
      </dsp:txBody>
      <dsp:txXfrm>
        <a:off x="766456" y="1885"/>
        <a:ext cx="1737584" cy="1042550"/>
      </dsp:txXfrm>
    </dsp:sp>
    <dsp:sp modelId="{B9884D32-A632-40C1-A846-86A32F047E8C}">
      <dsp:nvSpPr>
        <dsp:cNvPr id="0" name=""/>
        <dsp:cNvSpPr/>
      </dsp:nvSpPr>
      <dsp:spPr>
        <a:xfrm>
          <a:off x="2677799" y="1885"/>
          <a:ext cx="1737584" cy="1042550"/>
        </a:xfrm>
        <a:prstGeom prst="rect">
          <a:avLst/>
        </a:prstGeom>
        <a:solidFill>
          <a:schemeClr val="accent5">
            <a:hueOff val="1450822"/>
            <a:satOff val="641"/>
            <a:lumOff val="-7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25.2.: Řecko po občanské válce</a:t>
          </a:r>
          <a:endParaRPr lang="en-US" sz="2100" kern="1200"/>
        </a:p>
      </dsp:txBody>
      <dsp:txXfrm>
        <a:off x="2677799" y="1885"/>
        <a:ext cx="1737584" cy="1042550"/>
      </dsp:txXfrm>
    </dsp:sp>
    <dsp:sp modelId="{005C6E56-4192-4005-9E3D-DE7A47CDFCD3}">
      <dsp:nvSpPr>
        <dsp:cNvPr id="0" name=""/>
        <dsp:cNvSpPr/>
      </dsp:nvSpPr>
      <dsp:spPr>
        <a:xfrm>
          <a:off x="4589142" y="1885"/>
          <a:ext cx="1737584" cy="1042550"/>
        </a:xfrm>
        <a:prstGeom prst="rect">
          <a:avLst/>
        </a:prstGeom>
        <a:solidFill>
          <a:schemeClr val="accent5">
            <a:hueOff val="2901644"/>
            <a:satOff val="1282"/>
            <a:lumOff val="-1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4.3.: 1955 - 1967 Konstantinos Karamanlis a Georgios Papandreu</a:t>
          </a:r>
          <a:endParaRPr lang="en-US" sz="2100" kern="1200"/>
        </a:p>
      </dsp:txBody>
      <dsp:txXfrm>
        <a:off x="4589142" y="1885"/>
        <a:ext cx="1737584" cy="1042550"/>
      </dsp:txXfrm>
    </dsp:sp>
    <dsp:sp modelId="{D8FD9689-E95B-4FB4-8002-BDF30A78D74A}">
      <dsp:nvSpPr>
        <dsp:cNvPr id="0" name=""/>
        <dsp:cNvSpPr/>
      </dsp:nvSpPr>
      <dsp:spPr>
        <a:xfrm>
          <a:off x="6500485" y="1885"/>
          <a:ext cx="1737584" cy="1042550"/>
        </a:xfrm>
        <a:prstGeom prst="rect">
          <a:avLst/>
        </a:prstGeom>
        <a:solidFill>
          <a:schemeClr val="accent5">
            <a:hueOff val="4352466"/>
            <a:satOff val="1923"/>
            <a:lumOff val="-21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11.3.: 1967 – 1974 Diktatura – Turecká invaze na Kypr</a:t>
          </a:r>
          <a:endParaRPr lang="en-US" sz="2100" kern="1200"/>
        </a:p>
      </dsp:txBody>
      <dsp:txXfrm>
        <a:off x="6500485" y="1885"/>
        <a:ext cx="1737584" cy="1042550"/>
      </dsp:txXfrm>
    </dsp:sp>
    <dsp:sp modelId="{E99CF264-9750-41F4-9781-19C3680EE664}">
      <dsp:nvSpPr>
        <dsp:cNvPr id="0" name=""/>
        <dsp:cNvSpPr/>
      </dsp:nvSpPr>
      <dsp:spPr>
        <a:xfrm>
          <a:off x="8411828" y="1885"/>
          <a:ext cx="1737584" cy="1042550"/>
        </a:xfrm>
        <a:prstGeom prst="rect">
          <a:avLst/>
        </a:prstGeom>
        <a:solidFill>
          <a:schemeClr val="accent5">
            <a:hueOff val="5803288"/>
            <a:satOff val="2564"/>
            <a:lumOff val="-28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18.3.: 1974 – 1989 Po pádu diktatury</a:t>
          </a:r>
          <a:endParaRPr lang="en-US" sz="2100" kern="1200"/>
        </a:p>
      </dsp:txBody>
      <dsp:txXfrm>
        <a:off x="8411828" y="1885"/>
        <a:ext cx="1737584" cy="1042550"/>
      </dsp:txXfrm>
    </dsp:sp>
    <dsp:sp modelId="{A35E37DB-98D0-4887-97CA-3BB96E7A642C}">
      <dsp:nvSpPr>
        <dsp:cNvPr id="0" name=""/>
        <dsp:cNvSpPr/>
      </dsp:nvSpPr>
      <dsp:spPr>
        <a:xfrm>
          <a:off x="766456" y="1218194"/>
          <a:ext cx="1737584" cy="1042550"/>
        </a:xfrm>
        <a:prstGeom prst="rect">
          <a:avLst/>
        </a:prstGeom>
        <a:solidFill>
          <a:schemeClr val="accent5">
            <a:hueOff val="7254110"/>
            <a:satOff val="3205"/>
            <a:lumOff val="-35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25.3.: 1989 – 2009 Předkrizové desetiletí – Olympijské hry 2004</a:t>
          </a:r>
          <a:endParaRPr lang="en-US" sz="2100" kern="1200"/>
        </a:p>
      </dsp:txBody>
      <dsp:txXfrm>
        <a:off x="766456" y="1218194"/>
        <a:ext cx="1737584" cy="1042550"/>
      </dsp:txXfrm>
    </dsp:sp>
    <dsp:sp modelId="{6B7F5B80-D7C9-48AD-AA75-40825CD8CAF9}">
      <dsp:nvSpPr>
        <dsp:cNvPr id="0" name=""/>
        <dsp:cNvSpPr/>
      </dsp:nvSpPr>
      <dsp:spPr>
        <a:xfrm>
          <a:off x="2677799" y="1218194"/>
          <a:ext cx="1737584" cy="1042550"/>
        </a:xfrm>
        <a:prstGeom prst="rect">
          <a:avLst/>
        </a:prstGeom>
        <a:solidFill>
          <a:schemeClr val="accent5">
            <a:hueOff val="8704932"/>
            <a:satOff val="3846"/>
            <a:lumOff val="-4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1.4.: Řecko v krizi (2009 – 2015) </a:t>
          </a:r>
          <a:endParaRPr lang="en-US" sz="2100" kern="1200"/>
        </a:p>
      </dsp:txBody>
      <dsp:txXfrm>
        <a:off x="2677799" y="1218194"/>
        <a:ext cx="1737584" cy="1042550"/>
      </dsp:txXfrm>
    </dsp:sp>
    <dsp:sp modelId="{7409F702-600F-490C-8F1A-E1EF083C8EE2}">
      <dsp:nvSpPr>
        <dsp:cNvPr id="0" name=""/>
        <dsp:cNvSpPr/>
      </dsp:nvSpPr>
      <dsp:spPr>
        <a:xfrm>
          <a:off x="4589142" y="1218194"/>
          <a:ext cx="1737584" cy="1042550"/>
        </a:xfrm>
        <a:prstGeom prst="rect">
          <a:avLst/>
        </a:prstGeom>
        <a:solidFill>
          <a:schemeClr val="accent5">
            <a:hueOff val="10155753"/>
            <a:satOff val="4487"/>
            <a:lumOff val="-49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8.4. </a:t>
          </a:r>
          <a:r>
            <a:rPr lang="cs-CZ" sz="2100" i="1" kern="1200"/>
            <a:t>Daňkovice</a:t>
          </a:r>
          <a:endParaRPr lang="en-US" sz="2100" kern="1200"/>
        </a:p>
      </dsp:txBody>
      <dsp:txXfrm>
        <a:off x="4589142" y="1218194"/>
        <a:ext cx="1737584" cy="1042550"/>
      </dsp:txXfrm>
    </dsp:sp>
    <dsp:sp modelId="{B0568219-8160-4B67-904A-0F367EA765D5}">
      <dsp:nvSpPr>
        <dsp:cNvPr id="0" name=""/>
        <dsp:cNvSpPr/>
      </dsp:nvSpPr>
      <dsp:spPr>
        <a:xfrm>
          <a:off x="6500485" y="1218194"/>
          <a:ext cx="1737584" cy="1042550"/>
        </a:xfrm>
        <a:prstGeom prst="rect">
          <a:avLst/>
        </a:prstGeom>
        <a:solidFill>
          <a:schemeClr val="accent5">
            <a:hueOff val="11606576"/>
            <a:satOff val="5128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15.4. Současný politický systém Řecka</a:t>
          </a:r>
          <a:endParaRPr lang="en-US" sz="2100" kern="1200"/>
        </a:p>
      </dsp:txBody>
      <dsp:txXfrm>
        <a:off x="6500485" y="1218194"/>
        <a:ext cx="1737584" cy="1042550"/>
      </dsp:txXfrm>
    </dsp:sp>
    <dsp:sp modelId="{3FBEB6E2-62F4-4A73-B0B2-D4B5DDAAF639}">
      <dsp:nvSpPr>
        <dsp:cNvPr id="0" name=""/>
        <dsp:cNvSpPr/>
      </dsp:nvSpPr>
      <dsp:spPr>
        <a:xfrm>
          <a:off x="8411828" y="1218194"/>
          <a:ext cx="1737584" cy="1042550"/>
        </a:xfrm>
        <a:prstGeom prst="rect">
          <a:avLst/>
        </a:prstGeom>
        <a:solidFill>
          <a:schemeClr val="accent5">
            <a:hueOff val="13057397"/>
            <a:satOff val="5769"/>
            <a:lumOff val="-6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22.4. Řecko a pravoslaví </a:t>
          </a:r>
          <a:endParaRPr lang="en-US" sz="2100" kern="1200"/>
        </a:p>
      </dsp:txBody>
      <dsp:txXfrm>
        <a:off x="8411828" y="1218194"/>
        <a:ext cx="1737584" cy="1042550"/>
      </dsp:txXfrm>
    </dsp:sp>
    <dsp:sp modelId="{2823F1BE-2619-46AC-AF3E-6B7829373413}">
      <dsp:nvSpPr>
        <dsp:cNvPr id="0" name=""/>
        <dsp:cNvSpPr/>
      </dsp:nvSpPr>
      <dsp:spPr>
        <a:xfrm>
          <a:off x="2677799" y="2434503"/>
          <a:ext cx="1737584" cy="1042550"/>
        </a:xfrm>
        <a:prstGeom prst="rect">
          <a:avLst/>
        </a:prstGeom>
        <a:solidFill>
          <a:schemeClr val="accent5">
            <a:hueOff val="14508220"/>
            <a:satOff val="6410"/>
            <a:lumOff val="-70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29.4. Makedonie v proměnách času  </a:t>
          </a:r>
          <a:endParaRPr lang="en-US" sz="2100" kern="1200" dirty="0"/>
        </a:p>
      </dsp:txBody>
      <dsp:txXfrm>
        <a:off x="2677799" y="2434503"/>
        <a:ext cx="1737584" cy="1042550"/>
      </dsp:txXfrm>
    </dsp:sp>
    <dsp:sp modelId="{AFCD5D19-7F07-42CF-AB7D-D7498203B205}">
      <dsp:nvSpPr>
        <dsp:cNvPr id="0" name=""/>
        <dsp:cNvSpPr/>
      </dsp:nvSpPr>
      <dsp:spPr>
        <a:xfrm>
          <a:off x="4589142" y="2434503"/>
          <a:ext cx="1737584" cy="1042550"/>
        </a:xfrm>
        <a:prstGeom prst="rect">
          <a:avLst/>
        </a:prstGeom>
        <a:solidFill>
          <a:schemeClr val="accent5">
            <a:hueOff val="15959042"/>
            <a:satOff val="7051"/>
            <a:lumOff val="-77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6.5. Otázka migrace – fenomén brain drain</a:t>
          </a:r>
          <a:endParaRPr lang="en-US" sz="2100" kern="1200"/>
        </a:p>
      </dsp:txBody>
      <dsp:txXfrm>
        <a:off x="4589142" y="2434503"/>
        <a:ext cx="1737584" cy="1042550"/>
      </dsp:txXfrm>
    </dsp:sp>
    <dsp:sp modelId="{4D5F248A-6F41-4228-AFC0-07846B5EBFCF}">
      <dsp:nvSpPr>
        <dsp:cNvPr id="0" name=""/>
        <dsp:cNvSpPr/>
      </dsp:nvSpPr>
      <dsp:spPr>
        <a:xfrm>
          <a:off x="6500485" y="2434503"/>
          <a:ext cx="1737584" cy="1042550"/>
        </a:xfrm>
        <a:prstGeom prst="rect">
          <a:avLst/>
        </a:prstGeom>
        <a:solidFill>
          <a:schemeClr val="accent5">
            <a:hueOff val="17409864"/>
            <a:satOff val="7692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13.5. </a:t>
          </a:r>
          <a:r>
            <a:rPr lang="cs-CZ" sz="2100" kern="1200"/>
            <a:t>Řecká diaspora </a:t>
          </a:r>
          <a:endParaRPr lang="en-US" sz="2100" kern="1200" dirty="0"/>
        </a:p>
      </dsp:txBody>
      <dsp:txXfrm>
        <a:off x="6500485" y="2434503"/>
        <a:ext cx="1737584" cy="1042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7093D-68AB-455D-85D8-FC0938F8C8A3}">
      <dsp:nvSpPr>
        <dsp:cNvPr id="0" name=""/>
        <dsp:cNvSpPr/>
      </dsp:nvSpPr>
      <dsp:spPr>
        <a:xfrm>
          <a:off x="0" y="11550"/>
          <a:ext cx="6900512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Pavel Hradečný a kol.:  Dějiny Řecka</a:t>
          </a:r>
          <a:endParaRPr lang="en-US" sz="2600" kern="1200"/>
        </a:p>
      </dsp:txBody>
      <dsp:txXfrm>
        <a:off x="30442" y="41992"/>
        <a:ext cx="6839628" cy="562726"/>
      </dsp:txXfrm>
    </dsp:sp>
    <dsp:sp modelId="{7C0270F1-9875-406B-90EF-620476F61F2C}">
      <dsp:nvSpPr>
        <dsp:cNvPr id="0" name=""/>
        <dsp:cNvSpPr/>
      </dsp:nvSpPr>
      <dsp:spPr>
        <a:xfrm>
          <a:off x="0" y="710040"/>
          <a:ext cx="6900512" cy="623610"/>
        </a:xfrm>
        <a:prstGeom prst="roundRect">
          <a:avLst/>
        </a:prstGeom>
        <a:solidFill>
          <a:schemeClr val="accent2">
            <a:hueOff val="-349936"/>
            <a:satOff val="-1616"/>
            <a:lumOff val="-3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Ilona Švihlíková – K. Tsivos: Řecká tragédie</a:t>
          </a:r>
          <a:endParaRPr lang="en-US" sz="2600" kern="1200"/>
        </a:p>
      </dsp:txBody>
      <dsp:txXfrm>
        <a:off x="30442" y="740482"/>
        <a:ext cx="6839628" cy="562726"/>
      </dsp:txXfrm>
    </dsp:sp>
    <dsp:sp modelId="{3F946237-5ED5-4C9F-89FB-951FC437AA05}">
      <dsp:nvSpPr>
        <dsp:cNvPr id="0" name=""/>
        <dsp:cNvSpPr/>
      </dsp:nvSpPr>
      <dsp:spPr>
        <a:xfrm>
          <a:off x="0" y="1408530"/>
          <a:ext cx="6900512" cy="623610"/>
        </a:xfrm>
        <a:prstGeom prst="roundRect">
          <a:avLst/>
        </a:prstGeom>
        <a:solidFill>
          <a:schemeClr val="accent2">
            <a:hueOff val="-699872"/>
            <a:satOff val="-3233"/>
            <a:lumOff val="-6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K. Tsivos: Hybridní Lidově demokratické Řecko </a:t>
          </a:r>
          <a:endParaRPr lang="en-US" sz="2600" kern="1200"/>
        </a:p>
      </dsp:txBody>
      <dsp:txXfrm>
        <a:off x="30442" y="1438972"/>
        <a:ext cx="6839628" cy="562726"/>
      </dsp:txXfrm>
    </dsp:sp>
    <dsp:sp modelId="{2351A908-27CA-45C1-8523-04AF336BAA21}">
      <dsp:nvSpPr>
        <dsp:cNvPr id="0" name=""/>
        <dsp:cNvSpPr/>
      </dsp:nvSpPr>
      <dsp:spPr>
        <a:xfrm>
          <a:off x="0" y="2107020"/>
          <a:ext cx="6900512" cy="623610"/>
        </a:xfrm>
        <a:prstGeom prst="roundRect">
          <a:avLst/>
        </a:prstGeom>
        <a:solidFill>
          <a:schemeClr val="accent2">
            <a:hueOff val="-1049807"/>
            <a:satOff val="-4849"/>
            <a:lumOff val="-10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K. Králová – K. Tsivos: Vyschly nám slzy…</a:t>
          </a:r>
          <a:endParaRPr lang="en-US" sz="2600" kern="1200"/>
        </a:p>
      </dsp:txBody>
      <dsp:txXfrm>
        <a:off x="30442" y="2137462"/>
        <a:ext cx="6839628" cy="562726"/>
      </dsp:txXfrm>
    </dsp:sp>
    <dsp:sp modelId="{BFF98E06-AD4C-4F93-B513-488AB3AA1ABF}">
      <dsp:nvSpPr>
        <dsp:cNvPr id="0" name=""/>
        <dsp:cNvSpPr/>
      </dsp:nvSpPr>
      <dsp:spPr>
        <a:xfrm>
          <a:off x="0" y="2805510"/>
          <a:ext cx="6900512" cy="623610"/>
        </a:xfrm>
        <a:prstGeom prst="roundRect">
          <a:avLst/>
        </a:prstGeom>
        <a:solidFill>
          <a:schemeClr val="accent2">
            <a:hueOff val="-1399743"/>
            <a:satOff val="-6465"/>
            <a:lumOff val="-13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Jan Koura: Rozdělený ostrov</a:t>
          </a:r>
          <a:endParaRPr lang="en-US" sz="2600" kern="1200"/>
        </a:p>
      </dsp:txBody>
      <dsp:txXfrm>
        <a:off x="30442" y="2835952"/>
        <a:ext cx="6839628" cy="562726"/>
      </dsp:txXfrm>
    </dsp:sp>
    <dsp:sp modelId="{03307ACF-F1E1-4BD4-BCA8-CFF03BA9EE3F}">
      <dsp:nvSpPr>
        <dsp:cNvPr id="0" name=""/>
        <dsp:cNvSpPr/>
      </dsp:nvSpPr>
      <dsp:spPr>
        <a:xfrm>
          <a:off x="0" y="3504000"/>
          <a:ext cx="6900512" cy="623610"/>
        </a:xfrm>
        <a:prstGeom prst="roundRect">
          <a:avLst/>
        </a:prstGeom>
        <a:solidFill>
          <a:schemeClr val="accent2">
            <a:hueOff val="-1749679"/>
            <a:satOff val="-8081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Yannis Hamilakis: The nation and its ruins</a:t>
          </a:r>
          <a:endParaRPr lang="en-US" sz="2600" kern="1200"/>
        </a:p>
      </dsp:txBody>
      <dsp:txXfrm>
        <a:off x="30442" y="3534442"/>
        <a:ext cx="6839628" cy="562726"/>
      </dsp:txXfrm>
    </dsp:sp>
    <dsp:sp modelId="{03442745-63A7-4E4C-84CA-A97FC5270392}">
      <dsp:nvSpPr>
        <dsp:cNvPr id="0" name=""/>
        <dsp:cNvSpPr/>
      </dsp:nvSpPr>
      <dsp:spPr>
        <a:xfrm>
          <a:off x="0" y="4202490"/>
          <a:ext cx="6900512" cy="623610"/>
        </a:xfrm>
        <a:prstGeom prst="roundRect">
          <a:avLst/>
        </a:prstGeom>
        <a:solidFill>
          <a:schemeClr val="accent2">
            <a:hueOff val="-2099615"/>
            <a:satOff val="-9698"/>
            <a:lumOff val="-20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Iatrides – Wrigley: Greece at the Crossroads</a:t>
          </a:r>
          <a:endParaRPr lang="en-US" sz="2600" kern="1200"/>
        </a:p>
      </dsp:txBody>
      <dsp:txXfrm>
        <a:off x="30442" y="4232932"/>
        <a:ext cx="6839628" cy="562726"/>
      </dsp:txXfrm>
    </dsp:sp>
    <dsp:sp modelId="{95EB0D14-FB1E-4819-AFFF-0B783E199058}">
      <dsp:nvSpPr>
        <dsp:cNvPr id="0" name=""/>
        <dsp:cNvSpPr/>
      </dsp:nvSpPr>
      <dsp:spPr>
        <a:xfrm>
          <a:off x="0" y="4900980"/>
          <a:ext cx="6900512" cy="623610"/>
        </a:xfrm>
        <a:prstGeom prst="round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Jan Rychlík a kol: Balkánské národy ve 20. stol. </a:t>
          </a:r>
          <a:endParaRPr lang="en-US" sz="2600" kern="1200"/>
        </a:p>
      </dsp:txBody>
      <dsp:txXfrm>
        <a:off x="30442" y="4931422"/>
        <a:ext cx="6839628" cy="562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6D4F1-E4AA-4AB4-BDB4-A00F60BCEB6B}">
      <dsp:nvSpPr>
        <dsp:cNvPr id="0" name=""/>
        <dsp:cNvSpPr/>
      </dsp:nvSpPr>
      <dsp:spPr>
        <a:xfrm>
          <a:off x="0" y="116857"/>
          <a:ext cx="10515600" cy="8267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 té doby:	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Byzanc = temné období a protiklad antického zlatého věku i období helénismu. </a:t>
          </a: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358" y="157215"/>
        <a:ext cx="10434884" cy="746014"/>
      </dsp:txXfrm>
    </dsp:sp>
    <dsp:sp modelId="{6FD5DB76-F24D-42D4-B65C-F1EA4C5540A4}">
      <dsp:nvSpPr>
        <dsp:cNvPr id="0" name=""/>
        <dsp:cNvSpPr/>
      </dsp:nvSpPr>
      <dsp:spPr>
        <a:xfrm>
          <a:off x="0" y="1295233"/>
          <a:ext cx="10515600" cy="248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myšlenka řeckého charakteru Byzance = </a:t>
          </a:r>
          <a:r>
            <a:rPr lang="cs-CZ" sz="1800" kern="1200" dirty="0">
              <a:latin typeface="Calibri" panose="020F0502020204030204" pitchFamily="34" charset="0"/>
              <a:cs typeface="Calibri" panose="020F0502020204030204" pitchFamily="34" charset="0"/>
            </a:rPr>
            <a:t>anti</a:t>
          </a:r>
          <a:r>
            <a:rPr lang="cs-CZ" sz="18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cká civilizace se v Byzantské říši propojila s křesťanstvím </a:t>
          </a:r>
          <a:br>
            <a:rPr lang="cs-CZ" sz="18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cs-CZ" sz="1800" b="0" i="0" kern="1200" baseline="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rPr>
            <a:t> </a:t>
          </a:r>
          <a:r>
            <a:rPr lang="cs-CZ" sz="18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nová </a:t>
          </a:r>
          <a:r>
            <a:rPr lang="cs-CZ" sz="1800" b="1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„řecko-křesťanská civilizace“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Byzantská říše = nezbytný mezičlánek mezi antikou a novým Řeckem </a:t>
          </a:r>
          <a:r>
            <a:rPr lang="cs-CZ" sz="1800" b="0" i="0" kern="1200" baseline="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rPr>
            <a:t></a:t>
          </a:r>
          <a:r>
            <a:rPr lang="cs-CZ" sz="18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sz="1800" kern="1200" dirty="0">
              <a:latin typeface="Calibri" panose="020F0502020204030204" pitchFamily="34" charset="0"/>
              <a:cs typeface="Calibri" panose="020F0502020204030204" pitchFamily="34" charset="0"/>
            </a:rPr>
            <a:t>jednota "helénství" v prostoru a čase </a:t>
          </a:r>
          <a:r>
            <a:rPr lang="cs-CZ" sz="1800" b="0" i="0" kern="1200" baseline="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rPr>
            <a:t> </a:t>
          </a:r>
          <a:r>
            <a:rPr lang="cs-CZ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střet s dalšími balkánskými nacionalismy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 dirty="0">
              <a:latin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cs-CZ" sz="18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ásledníci </a:t>
          </a:r>
          <a:r>
            <a:rPr lang="cs-CZ" sz="1800" b="0" i="0" kern="1200" baseline="0" dirty="0" err="1">
              <a:latin typeface="Calibri" panose="020F0502020204030204" pitchFamily="34" charset="0"/>
              <a:cs typeface="Calibri" panose="020F0502020204030204" pitchFamily="34" charset="0"/>
            </a:rPr>
            <a:t>Paparrigopoulose</a:t>
          </a:r>
          <a:r>
            <a:rPr lang="cs-CZ" sz="18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 pouze opakovali </a:t>
          </a:r>
          <a:r>
            <a:rPr lang="cs-CZ" sz="1800" kern="1200" dirty="0">
              <a:latin typeface="Calibri" panose="020F0502020204030204" pitchFamily="34" charset="0"/>
              <a:cs typeface="Calibri" panose="020F0502020204030204" pitchFamily="34" charset="0"/>
            </a:rPr>
            <a:t>koncept kontinuity – tomu přizpůsobili periodizaci a výuku řeckých dějin 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zbavili „pohanskou“ antiku všech „nevhodných“, demokratických a sociálně-kritických prvků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295233"/>
        <a:ext cx="10515600" cy="24891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3DFA3-CBAD-41AF-93FE-838A65661B5A}">
      <dsp:nvSpPr>
        <dsp:cNvPr id="0" name=""/>
        <dsp:cNvSpPr/>
      </dsp:nvSpPr>
      <dsp:spPr>
        <a:xfrm>
          <a:off x="0" y="846755"/>
          <a:ext cx="4820288" cy="28839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Janis </a:t>
          </a:r>
          <a:r>
            <a:rPr lang="cs-CZ" sz="16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Kordatos</a:t>
          </a: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(1891–1961)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Historik samouk, plodný spisovatel.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Sociální rozměr řecké revoluce </a:t>
          </a:r>
          <a:r>
            <a:rPr lang="cs-CZ" sz="160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(1924)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- revoluce r. 1821 začala jako národně-osvobozenecká a proměnila se v revoluci sociální. Kniha vyvolala bouřlivé reakce a diskuse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Odmítá řecký charakter Byzance.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Novořecká společnost = samostatná entita, jejíž počátky jsou ve změnách způsobu výroby v druhé polovině 18. století.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40784" y="987539"/>
        <a:ext cx="4538720" cy="2602415"/>
      </dsp:txXfrm>
    </dsp:sp>
    <dsp:sp modelId="{06C80A1A-74FA-4B96-AC8E-40BB222B567A}">
      <dsp:nvSpPr>
        <dsp:cNvPr id="0" name=""/>
        <dsp:cNvSpPr/>
      </dsp:nvSpPr>
      <dsp:spPr>
        <a:xfrm>
          <a:off x="0" y="861"/>
          <a:ext cx="4820288" cy="863573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Marxisté do výkladu dějin vznesli sociální rozměry a třídní hlediska.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2156" y="43017"/>
        <a:ext cx="4735976" cy="779261"/>
      </dsp:txXfrm>
    </dsp:sp>
    <dsp:sp modelId="{3866B8C9-1CB9-454E-906B-94696365E0CB}">
      <dsp:nvSpPr>
        <dsp:cNvPr id="0" name=""/>
        <dsp:cNvSpPr/>
      </dsp:nvSpPr>
      <dsp:spPr>
        <a:xfrm>
          <a:off x="0" y="3722406"/>
          <a:ext cx="4820288" cy="93029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Kordatos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zůstal osamocen – zatratil jej i jeho následovník </a:t>
          </a: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Nikos </a:t>
          </a:r>
          <a:r>
            <a:rPr lang="cs-CZ" sz="16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Svoronos</a:t>
          </a: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(1911–1989)</a:t>
          </a: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b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kontinuita je v „odbojovém duchu“ Řeků 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5413" y="3767819"/>
        <a:ext cx="4729462" cy="8394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585FF-C5EF-4A56-993B-552F14D8EBE9}">
      <dsp:nvSpPr>
        <dsp:cNvPr id="0" name=""/>
        <dsp:cNvSpPr/>
      </dsp:nvSpPr>
      <dsp:spPr>
        <a:xfrm>
          <a:off x="0" y="0"/>
          <a:ext cx="8412480" cy="9356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latin typeface="Calibri" panose="020F0502020204030204" pitchFamily="34" charset="0"/>
              <a:cs typeface="Calibri" panose="020F0502020204030204" pitchFamily="34" charset="0"/>
            </a:rPr>
            <a:t>Obdiv Evropy k antice posílil vědomí </a:t>
          </a:r>
          <a:r>
            <a:rPr lang="cs-CZ" sz="2100" kern="1200" dirty="0" err="1">
              <a:latin typeface="Calibri" panose="020F0502020204030204" pitchFamily="34" charset="0"/>
              <a:cs typeface="Calibri" panose="020F0502020204030204" pitchFamily="34" charset="0"/>
            </a:rPr>
            <a:t>Novořeků</a:t>
          </a:r>
          <a:r>
            <a:rPr lang="cs-CZ" sz="2100" kern="1200" dirty="0">
              <a:latin typeface="Calibri" panose="020F0502020204030204" pitchFamily="34" charset="0"/>
              <a:cs typeface="Calibri" panose="020F0502020204030204" pitchFamily="34" charset="0"/>
            </a:rPr>
            <a:t> o „výjimečnosti“ řecké civilizace v očích Evropanů</a:t>
          </a:r>
          <a:endParaRPr lang="en-US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404" y="27404"/>
        <a:ext cx="7323789" cy="880832"/>
      </dsp:txXfrm>
    </dsp:sp>
    <dsp:sp modelId="{CB5053EB-7798-4629-B391-1AC99C55B9DD}">
      <dsp:nvSpPr>
        <dsp:cNvPr id="0" name=""/>
        <dsp:cNvSpPr/>
      </dsp:nvSpPr>
      <dsp:spPr>
        <a:xfrm>
          <a:off x="704545" y="1105757"/>
          <a:ext cx="8412480" cy="935640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latin typeface="Calibri" panose="020F0502020204030204" pitchFamily="34" charset="0"/>
              <a:cs typeface="Calibri" panose="020F0502020204030204" pitchFamily="34" charset="0"/>
            </a:rPr>
            <a:t>Iluze Řeků, že budou Evropané z pocitu „vděčnosti“ k řeckému kulturnímu dědictví ochotni Řeky zachraňovat</a:t>
          </a:r>
          <a:endParaRPr lang="en-US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31949" y="1133161"/>
        <a:ext cx="7044960" cy="880832"/>
      </dsp:txXfrm>
    </dsp:sp>
    <dsp:sp modelId="{03D90B8A-88AC-43C4-B852-FA5286D510BC}">
      <dsp:nvSpPr>
        <dsp:cNvPr id="0" name=""/>
        <dsp:cNvSpPr/>
      </dsp:nvSpPr>
      <dsp:spPr>
        <a:xfrm>
          <a:off x="1398574" y="2211514"/>
          <a:ext cx="8412480" cy="935640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latin typeface="Calibri" panose="020F0502020204030204" pitchFamily="34" charset="0"/>
              <a:cs typeface="Calibri" panose="020F0502020204030204" pitchFamily="34" charset="0"/>
            </a:rPr>
            <a:t>Zklamání, když řecké požadavky nebyly Evropany vyslyšeny / zahraniční intervence mají i svou odvrácenou zištnou tvář. </a:t>
          </a:r>
          <a:endParaRPr lang="en-US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25978" y="2238918"/>
        <a:ext cx="7055475" cy="880832"/>
      </dsp:txXfrm>
    </dsp:sp>
    <dsp:sp modelId="{FA265A24-7E69-4855-A9B3-8C4982EA4902}">
      <dsp:nvSpPr>
        <dsp:cNvPr id="0" name=""/>
        <dsp:cNvSpPr/>
      </dsp:nvSpPr>
      <dsp:spPr>
        <a:xfrm>
          <a:off x="2103119" y="3317271"/>
          <a:ext cx="8412480" cy="93564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100" kern="1200" dirty="0">
              <a:latin typeface="Calibri" panose="020F0502020204030204" pitchFamily="34" charset="0"/>
              <a:cs typeface="Calibri" panose="020F0502020204030204" pitchFamily="34" charset="0"/>
            </a:rPr>
            <a:t>Několik generací Řeků vychováno v duchu „Evropa dluží Řecku“, jelikož Řecko je kulturní kolébkou starého kontinentu. </a:t>
          </a:r>
        </a:p>
      </dsp:txBody>
      <dsp:txXfrm>
        <a:off x="2130523" y="3344675"/>
        <a:ext cx="7044960" cy="880832"/>
      </dsp:txXfrm>
    </dsp:sp>
    <dsp:sp modelId="{BBEA993E-F71F-4F70-8C2C-487E256ABFB0}">
      <dsp:nvSpPr>
        <dsp:cNvPr id="0" name=""/>
        <dsp:cNvSpPr/>
      </dsp:nvSpPr>
      <dsp:spPr>
        <a:xfrm>
          <a:off x="7804313" y="716615"/>
          <a:ext cx="608166" cy="60816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7941150" y="716615"/>
        <a:ext cx="334492" cy="457645"/>
      </dsp:txXfrm>
    </dsp:sp>
    <dsp:sp modelId="{E130C49F-F651-44E8-9665-E31A3304E4EF}">
      <dsp:nvSpPr>
        <dsp:cNvPr id="0" name=""/>
        <dsp:cNvSpPr/>
      </dsp:nvSpPr>
      <dsp:spPr>
        <a:xfrm>
          <a:off x="8508858" y="1822372"/>
          <a:ext cx="608166" cy="60816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8645695" y="1822372"/>
        <a:ext cx="334492" cy="457645"/>
      </dsp:txXfrm>
    </dsp:sp>
    <dsp:sp modelId="{231A7FC8-4835-4661-B48F-08DDEC1C6297}">
      <dsp:nvSpPr>
        <dsp:cNvPr id="0" name=""/>
        <dsp:cNvSpPr/>
      </dsp:nvSpPr>
      <dsp:spPr>
        <a:xfrm>
          <a:off x="9202888" y="2928129"/>
          <a:ext cx="608166" cy="60816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9339725" y="2928129"/>
        <a:ext cx="334492" cy="457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31557-364C-4E83-BF4A-FFAB56D57899}" type="datetimeFigureOut">
              <a:rPr lang="cs-CZ" smtClean="0"/>
              <a:t>15.02.2025</a:t>
            </a:fld>
            <a:endParaRPr lang="cs-CZ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cs-CZ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4C57B-5AFB-474D-A05B-27924E3A4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54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A477-259D-4F4E-AC7C-FC6D1999128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66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5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2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007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706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464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096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585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226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67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38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25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625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150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646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7903" y="6048000"/>
            <a:ext cx="1168792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46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DF7B34-BB4F-44D0-9017-ABC6B0C1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33D1B-5069-4F68-9ECF-5C1300B64E77}" type="datetimeFigureOut">
              <a:rPr lang="cs-CZ"/>
              <a:pPr>
                <a:defRPr/>
              </a:pPr>
              <a:t>15.02.2025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BD3409-F074-408A-8B15-08818A664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24BE56-EA74-401F-87F2-9A43E5E4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90240-DA85-4449-A874-2C6D149AA69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72285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D49C96-CE19-44D2-BF18-D5A3076B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09F63-6D6E-40E3-AD06-EEF3D25085A9}" type="datetimeFigureOut">
              <a:rPr lang="cs-CZ"/>
              <a:pPr>
                <a:defRPr/>
              </a:pPr>
              <a:t>15.02.2025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02532F-66E1-4364-AE8E-903DAEFE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C64459-2374-46DB-9BEA-66F7B8A5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E07E4-AB16-4FD9-B42A-2260D41D9B2D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29425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D465D4-BF31-43CE-AB7A-2715B4A8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50278-6813-4FCD-BA51-BD1B45A8A701}" type="datetimeFigureOut">
              <a:rPr lang="cs-CZ"/>
              <a:pPr>
                <a:defRPr/>
              </a:pPr>
              <a:t>15.02.2025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6381E3-34B9-41B3-AAE1-89C2E82B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14B851-D368-4A97-B468-8A1BC88F9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025E8-B53F-4D62-8F93-A52F10B82D8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77034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230AE517-C997-4029-A374-9332EF9A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3D5E1-99A7-4FB0-AC58-92C8DED1417C}" type="datetimeFigureOut">
              <a:rPr lang="cs-CZ"/>
              <a:pPr>
                <a:defRPr/>
              </a:pPr>
              <a:t>15.02.2025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07330EB-E230-495B-B680-6872D2D26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C563E1AF-0EA1-484E-BBF4-6190F5D1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EC1D1-12CA-4F8D-BF21-B14C892579B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85792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F229DE3F-B6CE-4CBD-A940-616E059C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2C5AC-69C2-4437-BE40-2A06AE1B2EF3}" type="datetimeFigureOut">
              <a:rPr lang="cs-CZ"/>
              <a:pPr>
                <a:defRPr/>
              </a:pPr>
              <a:t>15.02.2025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28910B6C-A9D4-443C-9E01-22017FCA6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4B7CB459-148D-4E8B-BA7A-2B5786F2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13471-B791-4F37-930D-D0236442D42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30974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8C2F882F-2AEE-44BD-8B85-AC96D0A5C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E9DF6-4C73-4634-B11E-84DE3F49EAED}" type="datetimeFigureOut">
              <a:rPr lang="cs-CZ"/>
              <a:pPr>
                <a:defRPr/>
              </a:pPr>
              <a:t>15.02.2025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E96DA4A3-E055-4F2D-95D3-6DF7816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9FB67248-8529-440E-A95C-92B87136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FC1F5-5932-4A0D-A00D-3BEF54132D90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6479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30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CE498252-5DD5-42C3-A65E-F9AA0DDC4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1196-0AB0-4A1F-AD6B-9CA44445CE9E}" type="datetimeFigureOut">
              <a:rPr lang="cs-CZ"/>
              <a:pPr>
                <a:defRPr/>
              </a:pPr>
              <a:t>15.02.2025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16AD505B-8A2F-4B8E-AC82-07E4BAC71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F500B044-D88A-40EC-97C5-CF634E81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F0567-5297-4529-B651-7E737873A52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596467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BBC2D77F-DD94-43C7-9995-2890BB8F5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310F1-6425-4D8B-925A-9E2A7A7AB5EC}" type="datetimeFigureOut">
              <a:rPr lang="cs-CZ"/>
              <a:pPr>
                <a:defRPr/>
              </a:pPr>
              <a:t>15.02.2025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895CB3D3-62F1-4AB1-BBEA-02956110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E88746F-9138-4947-A624-0628BCB4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B41D5-CF65-4BDF-8C83-17492D807AC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34138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1F0200B1-DE9D-4436-80DA-0EEEFD7F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57C87-DA42-4893-A439-1ABC18B6E2E1}" type="datetimeFigureOut">
              <a:rPr lang="cs-CZ"/>
              <a:pPr>
                <a:defRPr/>
              </a:pPr>
              <a:t>15.02.2025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6755A278-ECCE-40CE-A586-1F05C8A1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3E1BADC2-FB38-4231-A28A-28E8BAF6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60879-7AA6-4C92-92C9-96A633AE214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65081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8ABBFA-8BD1-4679-B292-22EA7BF8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A0932-2C24-40F6-B6CC-5C6A3949113D}" type="datetimeFigureOut">
              <a:rPr lang="cs-CZ"/>
              <a:pPr>
                <a:defRPr/>
              </a:pPr>
              <a:t>15.02.2025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413B8A-FB40-4FE8-A0CF-E8DB6E27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0EDAD1-CFE9-439E-B304-0DD7F4034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E0EEF-FF27-4845-91F7-51B86A7AAAC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03578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440E0B-50F9-4133-86E6-7B2452F20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66FE6-7A05-435E-AB6D-34B2A80BFF71}" type="datetimeFigureOut">
              <a:rPr lang="cs-CZ"/>
              <a:pPr>
                <a:defRPr/>
              </a:pPr>
              <a:t>15.02.2025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BA502E-EF78-45D3-8B2E-73F613C6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E34AB8-6EB2-4E14-8E18-BFA2C7F0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183E5-EC46-4EA6-91EA-223F54F27C9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626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7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7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57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2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2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2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2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28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0E8E31B2-5C6F-4F80-A4AE-B703C40F3F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6951B878-C594-458C-B076-518ABFEE67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699F72-1D51-4134-8D62-4082FC64E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CA3CD6-9EBC-44ED-A47C-4F3C205F105B}" type="datetimeFigureOut">
              <a:rPr lang="cs-CZ"/>
              <a:pPr>
                <a:defRPr/>
              </a:pPr>
              <a:t>15.02.2025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0A693C-12DB-4BE2-BC39-44FE53CAA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0F649A-58E6-4048-AEC6-662756E92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113F493-53FD-4112-8939-A6E0EC291EB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2589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ECDB9D9-07BA-0133-4AAC-6419BFE2A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8581" y="643467"/>
            <a:ext cx="3562483" cy="35692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ŘECKO V PROMĚNÁCH ČASU</a:t>
            </a:r>
            <a:endParaRPr lang="cs-CZ" sz="4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4C6FD01-AAFF-72ED-0A0B-346278ABA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8581" y="4631161"/>
            <a:ext cx="3562483" cy="1569486"/>
          </a:xfrm>
        </p:spPr>
        <p:txBody>
          <a:bodyPr>
            <a:normAutofit fontScale="92500" lnSpcReduction="20000"/>
          </a:bodyPr>
          <a:lstStyle/>
          <a:p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Otázka (dis)kontinuity řeckého národa a periodizace řeckých dějin</a:t>
            </a:r>
            <a:endParaRPr lang="cs-CZ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7974A"/>
          </a:solidFill>
          <a:ln w="38100" cap="rnd">
            <a:solidFill>
              <a:srgbClr val="C7974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l_fi" descr="22453_1344812698337_1171847072_1048335_2145201_n">
            <a:extLst>
              <a:ext uri="{FF2B5EF4-FFF2-40B4-BE49-F238E27FC236}">
                <a16:creationId xmlns:a16="http://schemas.microsoft.com/office/drawing/2014/main" id="{559E06F7-5042-B839-8B85-6CAB73BC1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1016424"/>
            <a:ext cx="7214616" cy="479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167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3">
            <a:extLst>
              <a:ext uri="{FF2B5EF4-FFF2-40B4-BE49-F238E27FC236}">
                <a16:creationId xmlns:a16="http://schemas.microsoft.com/office/drawing/2014/main" id="{252A57C1-1D6E-C7D7-64AE-BB9D312EF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3600" dirty="0" err="1">
                <a:latin typeface="Segoe Print" panose="02000600000000000000" pitchFamily="2" charset="0"/>
                <a:cs typeface="Calibri" panose="020F0502020204030204" pitchFamily="34" charset="0"/>
              </a:rPr>
              <a:t>Filhelénové</a:t>
            </a:r>
            <a:r>
              <a:rPr lang="cs-CZ" altLang="cs-CZ" sz="3600" dirty="0">
                <a:latin typeface="Segoe Print" panose="02000600000000000000" pitchFamily="2" charset="0"/>
                <a:cs typeface="Calibri" panose="020F0502020204030204" pitchFamily="34" charset="0"/>
              </a:rPr>
              <a:t> a jejich role </a:t>
            </a:r>
            <a:br>
              <a:rPr lang="cs-CZ" altLang="cs-CZ" sz="3600" dirty="0">
                <a:latin typeface="Segoe Print" panose="02000600000000000000" pitchFamily="2" charset="0"/>
                <a:cs typeface="Calibri" panose="020F0502020204030204" pitchFamily="34" charset="0"/>
              </a:rPr>
            </a:br>
            <a:r>
              <a:rPr lang="cs-CZ" altLang="cs-CZ" sz="3600" dirty="0">
                <a:latin typeface="Segoe Print" panose="02000600000000000000" pitchFamily="2" charset="0"/>
                <a:cs typeface="Calibri" panose="020F0502020204030204" pitchFamily="34" charset="0"/>
              </a:rPr>
              <a:t>při vytváření národní identity</a:t>
            </a:r>
            <a:r>
              <a:rPr lang="en-US" altLang="cs-CZ" sz="3600" dirty="0">
                <a:latin typeface="Segoe Print" panose="02000600000000000000" pitchFamily="2" charset="0"/>
                <a:cs typeface="Calibri" panose="020F0502020204030204" pitchFamily="34" charset="0"/>
              </a:rPr>
              <a:t> </a:t>
            </a:r>
            <a:r>
              <a:rPr lang="cs-CZ" altLang="cs-CZ" sz="3600" dirty="0">
                <a:latin typeface="Segoe Print" panose="02000600000000000000" pitchFamily="2" charset="0"/>
                <a:cs typeface="Calibri" panose="020F0502020204030204" pitchFamily="34" charset="0"/>
              </a:rPr>
              <a:t>Řeků</a:t>
            </a:r>
            <a:endParaRPr lang="en-US" altLang="cs-CZ" sz="3600" dirty="0">
              <a:latin typeface="Segoe Print" panose="020006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6387" name="Zástupný symbol pro obsah 6">
            <a:extLst>
              <a:ext uri="{FF2B5EF4-FFF2-40B4-BE49-F238E27FC236}">
                <a16:creationId xmlns:a16="http://schemas.microsoft.com/office/drawing/2014/main" id="{FA648939-5AD1-FF48-35FF-E5770EF614E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951" y="3452471"/>
            <a:ext cx="5007049" cy="3405529"/>
          </a:xfrm>
          <a:prstGeom prst="rect">
            <a:avLst/>
          </a:prstGeom>
        </p:spPr>
      </p:pic>
      <p:sp>
        <p:nvSpPr>
          <p:cNvPr id="16388" name="Zástupný symbol pro obsah 5">
            <a:extLst>
              <a:ext uri="{FF2B5EF4-FFF2-40B4-BE49-F238E27FC236}">
                <a16:creationId xmlns:a16="http://schemas.microsoft.com/office/drawing/2014/main" id="{E7198C47-6FC8-6B3D-5E00-2272D386C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2102104"/>
            <a:ext cx="6197247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Filhelénové</a:t>
            </a:r>
            <a:r>
              <a:rPr lang="en-US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evropští</a:t>
            </a:r>
            <a:r>
              <a:rPr lang="en-US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intelektuálové</a:t>
            </a:r>
            <a:r>
              <a:rPr lang="en-US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umělci</a:t>
            </a:r>
            <a:r>
              <a:rPr lang="en-US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politici</a:t>
            </a:r>
            <a:r>
              <a:rPr lang="en-US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obdivova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telé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antického Řecka</a:t>
            </a:r>
            <a:r>
              <a:rPr lang="en-US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vlivné hnutí </a:t>
            </a: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změna negativního postoje evropských vlád ve prospěch řecké revoluce</a:t>
            </a:r>
          </a:p>
          <a:p>
            <a:pPr marL="268288" indent="0">
              <a:lnSpc>
                <a:spcPct val="100000"/>
              </a:lnSpc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nezávislost Řeků umožněna díky společné intervenci Velké Británie, Ruska a Francie (říjen 1827)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r. 1830 pr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akticky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neexistuje řecká historiografie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F289A94-C516-448D-94E5-D4D2D33110CB}"/>
              </a:ext>
            </a:extLst>
          </p:cNvPr>
          <p:cNvSpPr txBox="1"/>
          <p:nvPr/>
        </p:nvSpPr>
        <p:spPr>
          <a:xfrm>
            <a:off x="838199" y="4787284"/>
            <a:ext cx="6109254" cy="1754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kupiny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učených vzdělanců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pokusily z vlastní iniciativy vymezit „národní území, získat poznatky o událostech z minulosti, které konstituovaly vědomí národní pospolitosti, kodifikovat jazyk, charakterizovat národní kulturní tradici a poznat příslušníky národa“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(Miroslav </a:t>
            </a:r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Hroch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Národy nejsou dílem náhody.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Praha: Slon, 2011, str. 126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740211AB-A52A-ABE0-21C9-756B7CE33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3600" dirty="0">
                <a:latin typeface="Segoe Print" panose="02000600000000000000" pitchFamily="2" charset="0"/>
                <a:cs typeface="Calibri" panose="020F0502020204030204" pitchFamily="34" charset="0"/>
              </a:rPr>
              <a:t>Vzkříšení národa</a:t>
            </a:r>
            <a:br>
              <a:rPr lang="en-US" altLang="cs-CZ" sz="3600" dirty="0">
                <a:latin typeface="Segoe Print" panose="02000600000000000000" pitchFamily="2" charset="0"/>
                <a:cs typeface="Calibri" panose="020F0502020204030204" pitchFamily="34" charset="0"/>
              </a:rPr>
            </a:br>
            <a:r>
              <a:rPr lang="cs-CZ" altLang="cs-CZ" sz="3600" dirty="0">
                <a:latin typeface="Segoe Print" panose="02000600000000000000" pitchFamily="2" charset="0"/>
                <a:cs typeface="Calibri" panose="020F0502020204030204" pitchFamily="34" charset="0"/>
              </a:rPr>
              <a:t>Antické Řecko a</a:t>
            </a:r>
            <a:r>
              <a:rPr lang="en-US" altLang="cs-CZ" sz="3600" dirty="0">
                <a:latin typeface="Segoe Print" panose="02000600000000000000" pitchFamily="2" charset="0"/>
                <a:cs typeface="Calibri" panose="020F0502020204030204" pitchFamily="34" charset="0"/>
              </a:rPr>
              <a:t> </a:t>
            </a:r>
            <a:r>
              <a:rPr lang="en-US" altLang="cs-CZ" sz="3600" i="1" dirty="0">
                <a:latin typeface="Segoe Print" panose="02000600000000000000" pitchFamily="2" charset="0"/>
                <a:cs typeface="Calibri" panose="020F0502020204030204" pitchFamily="34" charset="0"/>
              </a:rPr>
              <a:t>N</a:t>
            </a:r>
            <a:r>
              <a:rPr lang="cs-CZ" altLang="cs-CZ" sz="3600" i="1" dirty="0" err="1">
                <a:latin typeface="Segoe Print" panose="02000600000000000000" pitchFamily="2" charset="0"/>
                <a:cs typeface="Calibri" panose="020F0502020204030204" pitchFamily="34" charset="0"/>
              </a:rPr>
              <a:t>eues</a:t>
            </a:r>
            <a:r>
              <a:rPr lang="en-US" altLang="cs-CZ" sz="3600" i="1" dirty="0">
                <a:latin typeface="Segoe Print" panose="02000600000000000000" pitchFamily="2" charset="0"/>
                <a:cs typeface="Calibri" panose="020F0502020204030204" pitchFamily="34" charset="0"/>
              </a:rPr>
              <a:t> </a:t>
            </a:r>
            <a:r>
              <a:rPr lang="cs-CZ" altLang="cs-CZ" sz="3600" i="1" dirty="0">
                <a:latin typeface="Segoe Print" panose="02000600000000000000" pitchFamily="2" charset="0"/>
                <a:cs typeface="Calibri" panose="020F0502020204030204" pitchFamily="34" charset="0"/>
              </a:rPr>
              <a:t>Hellas</a:t>
            </a:r>
            <a:endParaRPr lang="en-US" altLang="cs-CZ" sz="3600" dirty="0">
              <a:latin typeface="Segoe Print" panose="020006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DCC70DB0-8614-FAA9-44BC-0DF277106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20240"/>
            <a:ext cx="6168888" cy="426110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1830 nezávislost Řecka </a:t>
            </a:r>
          </a:p>
          <a:p>
            <a:pPr>
              <a:lnSpc>
                <a:spcPct val="100000"/>
              </a:lnSpc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král Otto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Wittelsbach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a období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Bavorokracie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 území nového řeckého státu: Athény, Sparta, Théby,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Korint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nejznámější antická města a památky</a:t>
            </a:r>
          </a:p>
          <a:p>
            <a:pPr>
              <a:lnSpc>
                <a:spcPct val="100000"/>
              </a:lnSpc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1833 Athény novým hlavním městem</a:t>
            </a:r>
          </a:p>
          <a:p>
            <a:pPr>
              <a:lnSpc>
                <a:spcPct val="100000"/>
              </a:lnSpc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1837 Athénská univerzita 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λιγγενεσί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α = znovuzrození </a:t>
            </a:r>
          </a:p>
          <a:p>
            <a:pPr marL="268288" indent="0">
              <a:lnSpc>
                <a:spcPct val="100000"/>
              </a:lnSpc>
              <a:buNone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</a:t>
            </a:r>
            <a:r>
              <a:rPr lang="cs-CZ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pojení s antickým dědictvím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cs-CZ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pocit výjimečnosti a nadřazenosti vůči ostatním Balkáncům </a:t>
            </a:r>
          </a:p>
        </p:txBody>
      </p:sp>
      <p:pic>
        <p:nvPicPr>
          <p:cNvPr id="1026" name="Picture 2" descr="Greece1830EN">
            <a:extLst>
              <a:ext uri="{FF2B5EF4-FFF2-40B4-BE49-F238E27FC236}">
                <a16:creationId xmlns:a16="http://schemas.microsoft.com/office/drawing/2014/main" id="{53EB601A-F14A-9D5A-DE4B-A89E22435C9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4240" y="1920240"/>
            <a:ext cx="493776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83C55EF-E6F8-4A99-9736-9607B7EB5E68}"/>
              </a:ext>
            </a:extLst>
          </p:cNvPr>
          <p:cNvSpPr txBox="1"/>
          <p:nvPr/>
        </p:nvSpPr>
        <p:spPr>
          <a:xfrm>
            <a:off x="838199" y="5336230"/>
            <a:ext cx="5890591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Mezi antickým a novověkým Řeckem </a:t>
            </a:r>
          </a:p>
          <a:p>
            <a:pPr algn="ctr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je ovšem propast dvou tisíciletí!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A370587-C0BD-A498-B09A-5E7DBBBEE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600" dirty="0">
                <a:latin typeface="Segoe Print" panose="02000600000000000000" pitchFamily="2" charset="0"/>
                <a:cs typeface="Calibri" panose="020F0502020204030204" pitchFamily="34" charset="0"/>
              </a:rPr>
              <a:t>Jakob Philipp </a:t>
            </a:r>
            <a:r>
              <a:rPr lang="en-US" sz="3600" dirty="0" err="1">
                <a:latin typeface="Segoe Print" panose="02000600000000000000" pitchFamily="2" charset="0"/>
                <a:cs typeface="Calibri" panose="020F0502020204030204" pitchFamily="34" charset="0"/>
              </a:rPr>
              <a:t>Fallmerayer</a:t>
            </a:r>
            <a:r>
              <a:rPr lang="en-US" sz="3600" dirty="0">
                <a:latin typeface="Segoe Print" panose="02000600000000000000" pitchFamily="2" charset="0"/>
                <a:cs typeface="Calibri" panose="020F0502020204030204" pitchFamily="34" charset="0"/>
              </a:rPr>
              <a:t> (1790–1861) </a:t>
            </a:r>
            <a:br>
              <a:rPr lang="cs-CZ" sz="3600" dirty="0">
                <a:latin typeface="Segoe Print" panose="02000600000000000000" pitchFamily="2" charset="0"/>
                <a:cs typeface="Calibri" panose="020F0502020204030204" pitchFamily="34" charset="0"/>
              </a:rPr>
            </a:br>
            <a:r>
              <a:rPr lang="en-US" sz="3600" dirty="0">
                <a:latin typeface="Segoe Print" panose="02000600000000000000" pitchFamily="2" charset="0"/>
                <a:cs typeface="Calibri" panose="020F0502020204030204" pitchFamily="34" charset="0"/>
              </a:rPr>
              <a:t>-</a:t>
            </a:r>
            <a:r>
              <a:rPr lang="cs-CZ" sz="3600" dirty="0">
                <a:latin typeface="Segoe Print" panose="020006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Segoe Print" panose="02000600000000000000" pitchFamily="2" charset="0"/>
                <a:cs typeface="Calibri" panose="020F0502020204030204" pitchFamily="34" charset="0"/>
              </a:rPr>
              <a:t>„</a:t>
            </a:r>
            <a:r>
              <a:rPr lang="en-US" sz="3600" dirty="0" err="1">
                <a:latin typeface="Segoe Print" panose="02000600000000000000" pitchFamily="2" charset="0"/>
                <a:cs typeface="Calibri" panose="020F0502020204030204" pitchFamily="34" charset="0"/>
              </a:rPr>
              <a:t>řecký</a:t>
            </a:r>
            <a:r>
              <a:rPr lang="en-US" sz="3600" dirty="0">
                <a:latin typeface="Segoe Print" panose="020006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Segoe Print" panose="02000600000000000000" pitchFamily="2" charset="0"/>
                <a:cs typeface="Calibri" panose="020F0502020204030204" pitchFamily="34" charset="0"/>
              </a:rPr>
              <a:t>antikrist</a:t>
            </a:r>
            <a:r>
              <a:rPr lang="en-US" sz="3600" dirty="0">
                <a:latin typeface="Segoe Print" panose="02000600000000000000" pitchFamily="2" charset="0"/>
                <a:cs typeface="Calibri" panose="020F0502020204030204" pitchFamily="34" charset="0"/>
              </a:rPr>
              <a:t>“ </a:t>
            </a:r>
          </a:p>
        </p:txBody>
      </p:sp>
      <p:pic>
        <p:nvPicPr>
          <p:cNvPr id="20483" name="Zástupný symbol pro obsah 6">
            <a:extLst>
              <a:ext uri="{FF2B5EF4-FFF2-40B4-BE49-F238E27FC236}">
                <a16:creationId xmlns:a16="http://schemas.microsoft.com/office/drawing/2014/main" id="{6AD289D1-8DF9-DB08-BB84-2F166CEA905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032451" y="2107996"/>
            <a:ext cx="3159549" cy="4739323"/>
          </a:xfrm>
          <a:prstGeom prst="rect">
            <a:avLst/>
          </a:prstGeom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82E870-7103-A69E-2784-598D76DAE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380341"/>
            <a:ext cx="6636026" cy="20973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74320">
              <a:lnSpc>
                <a:spcPct val="100000"/>
              </a:lnSpc>
              <a:defRPr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 studie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Geschichte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der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Halbinsel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Morea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während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Mittelalters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(1830) </a:t>
            </a:r>
          </a:p>
          <a:p>
            <a:pPr marL="274320">
              <a:lnSpc>
                <a:spcPct val="100000"/>
              </a:lnSpc>
              <a:defRPr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nesdílí romantické myšlenky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Filhelénů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74320">
              <a:lnSpc>
                <a:spcPct val="100000"/>
              </a:lnSpc>
              <a:defRPr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novodobí Řekové = „směs Valachů, Albánců a Slovanů“</a:t>
            </a:r>
          </a:p>
          <a:p>
            <a:pPr marL="274320">
              <a:lnSpc>
                <a:spcPct val="100000"/>
              </a:lnSpc>
              <a:defRPr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zavádí rasová hlediska při posuzování původu Řeků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4320">
              <a:lnSpc>
                <a:spcPct val="100000"/>
              </a:lnSpc>
              <a:defRPr/>
            </a:pPr>
            <a:endParaRPr lang="en-US" sz="22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6ED1A47-E056-4D6A-B822-9C530A1970B1}"/>
              </a:ext>
            </a:extLst>
          </p:cNvPr>
          <p:cNvSpPr/>
          <p:nvPr/>
        </p:nvSpPr>
        <p:spPr>
          <a:xfrm>
            <a:off x="969065" y="4559645"/>
            <a:ext cx="6374295" cy="175432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Rasa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Hellénů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 Evropě zcela zanikla. Fyzická krása, intelektuální nedostižitelnost, vnitřní harmonie a cit pro uměřenost, umění, soutěživost, instituce města a vesnice, nádhera sloupů a chrámů – ba dokonce i samotné jejich jméno zmizely z řeckého světa. V žilách křesťanských obyvatel současného Řecka nekoluje jediná kapka čisté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hellénské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krve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."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6">
            <a:extLst>
              <a:ext uri="{FF2B5EF4-FFF2-40B4-BE49-F238E27FC236}">
                <a16:creationId xmlns:a16="http://schemas.microsoft.com/office/drawing/2014/main" id="{FBFCCBA3-217C-8068-C669-5A571ADF9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cs-CZ" sz="3600" dirty="0">
                <a:latin typeface="Segoe Print" panose="02000600000000000000" pitchFamily="2" charset="0"/>
                <a:cs typeface="Calibri" panose="020F0502020204030204" pitchFamily="34" charset="0"/>
              </a:rPr>
              <a:t>K. </a:t>
            </a:r>
            <a:r>
              <a:rPr lang="en-US" altLang="cs-CZ" sz="3600" dirty="0" err="1">
                <a:latin typeface="Segoe Print" panose="02000600000000000000" pitchFamily="2" charset="0"/>
                <a:cs typeface="Calibri" panose="020F0502020204030204" pitchFamily="34" charset="0"/>
              </a:rPr>
              <a:t>Paparrigopoulos</a:t>
            </a:r>
            <a:r>
              <a:rPr lang="en-US" altLang="cs-CZ" sz="3600" dirty="0">
                <a:latin typeface="Segoe Print" panose="02000600000000000000" pitchFamily="2" charset="0"/>
                <a:cs typeface="Calibri" panose="020F0502020204030204" pitchFamily="34" charset="0"/>
              </a:rPr>
              <a:t> (1815-1891) </a:t>
            </a:r>
            <a:br>
              <a:rPr lang="cs-CZ" altLang="cs-CZ" sz="3600" dirty="0">
                <a:latin typeface="Segoe Print" panose="02000600000000000000" pitchFamily="2" charset="0"/>
                <a:cs typeface="Calibri" panose="020F0502020204030204" pitchFamily="34" charset="0"/>
              </a:rPr>
            </a:br>
            <a:r>
              <a:rPr lang="en-US" altLang="cs-CZ" sz="3600" dirty="0">
                <a:latin typeface="Segoe Print" panose="02000600000000000000" pitchFamily="2" charset="0"/>
                <a:cs typeface="Calibri" panose="020F0502020204030204" pitchFamily="34" charset="0"/>
              </a:rPr>
              <a:t>a </a:t>
            </a:r>
            <a:r>
              <a:rPr lang="en-US" altLang="cs-CZ" sz="3600" dirty="0" err="1">
                <a:latin typeface="Segoe Print" panose="02000600000000000000" pitchFamily="2" charset="0"/>
                <a:cs typeface="Calibri" panose="020F0502020204030204" pitchFamily="34" charset="0"/>
              </a:rPr>
              <a:t>nepřerušená</a:t>
            </a:r>
            <a:r>
              <a:rPr lang="en-US" altLang="cs-CZ" sz="3600" dirty="0">
                <a:latin typeface="Segoe Print" panose="02000600000000000000" pitchFamily="2" charset="0"/>
                <a:cs typeface="Calibri" panose="020F0502020204030204" pitchFamily="34" charset="0"/>
              </a:rPr>
              <a:t> </a:t>
            </a:r>
            <a:r>
              <a:rPr lang="en-US" altLang="cs-CZ" sz="3600" dirty="0" err="1">
                <a:latin typeface="Segoe Print" panose="02000600000000000000" pitchFamily="2" charset="0"/>
                <a:cs typeface="Calibri" panose="020F0502020204030204" pitchFamily="34" charset="0"/>
              </a:rPr>
              <a:t>kontinuita</a:t>
            </a:r>
            <a:r>
              <a:rPr lang="en-US" altLang="cs-CZ" sz="3600" dirty="0">
                <a:latin typeface="Segoe Print" panose="02000600000000000000" pitchFamily="2" charset="0"/>
                <a:cs typeface="Calibri" panose="020F0502020204030204" pitchFamily="34" charset="0"/>
              </a:rPr>
              <a:t> řeckého </a:t>
            </a:r>
            <a:r>
              <a:rPr lang="en-US" altLang="cs-CZ" sz="3600" dirty="0" err="1">
                <a:latin typeface="Segoe Print" panose="02000600000000000000" pitchFamily="2" charset="0"/>
                <a:cs typeface="Calibri" panose="020F0502020204030204" pitchFamily="34" charset="0"/>
              </a:rPr>
              <a:t>národa</a:t>
            </a:r>
            <a:r>
              <a:rPr lang="en-US" altLang="cs-CZ" sz="3600" dirty="0">
                <a:latin typeface="Segoe Print" panose="02000600000000000000" pitchFamily="2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3555" name="Zástupný symbol pro obsah 9">
            <a:extLst>
              <a:ext uri="{FF2B5EF4-FFF2-40B4-BE49-F238E27FC236}">
                <a16:creationId xmlns:a16="http://schemas.microsoft.com/office/drawing/2014/main" id="{201800A7-91A8-4A98-A5BA-E319A5668AD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621486" y="2256004"/>
            <a:ext cx="3570514" cy="4601996"/>
          </a:xfrm>
          <a:prstGeom prst="rect">
            <a:avLst/>
          </a:prstGeom>
        </p:spPr>
      </p:pic>
      <p:sp>
        <p:nvSpPr>
          <p:cNvPr id="23556" name="Zástupný symbol pro obsah 8">
            <a:extLst>
              <a:ext uri="{FF2B5EF4-FFF2-40B4-BE49-F238E27FC236}">
                <a16:creationId xmlns:a16="http://schemas.microsoft.com/office/drawing/2014/main" id="{42FE2E28-482B-4ADA-450D-29D06D674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240915"/>
            <a:ext cx="740134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cs-CZ" alt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O migraci několika slovanských kmenů na Peloponésu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(1843) </a:t>
            </a:r>
            <a:b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- vyvrací tvrzení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Fallmerayera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že moderní Řekové jsou původu slovanského</a:t>
            </a:r>
          </a:p>
          <a:p>
            <a:pPr>
              <a:lnSpc>
                <a:spcPct val="100000"/>
              </a:lnSpc>
            </a:pPr>
            <a:r>
              <a:rPr lang="cs-CZ" alt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Dějiny řeckého národa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(1857 až 1873) </a:t>
            </a:r>
            <a:b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- historie Řecka od doby antiky až do současnosti je </a:t>
            </a: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kontinuální</a:t>
            </a:r>
          </a:p>
          <a:p>
            <a:pPr>
              <a:lnSpc>
                <a:spcPct val="100000"/>
              </a:lnSpc>
            </a:pP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Fallmerayer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vnímán jako „otec řeckého historismu a etnografie“</a:t>
            </a:r>
          </a:p>
          <a:p>
            <a:pPr marL="268288" indent="0">
              <a:lnSpc>
                <a:spcPct val="100000"/>
              </a:lnSpc>
              <a:buNone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nedůvěra vůči cizincům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0">
              <a:lnSpc>
                <a:spcPct val="100000"/>
              </a:lnSpc>
              <a:buNone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cs-CZ" alt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autognosie</a:t>
            </a:r>
            <a:r>
              <a:rPr lang="cs-CZ" alt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představa, že řecké dějiny mají psát Řekové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cs-CZ" sz="25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4A1F2CC-8A74-42AC-9D74-D038426E1AF6}"/>
              </a:ext>
            </a:extLst>
          </p:cNvPr>
          <p:cNvSpPr/>
          <p:nvPr/>
        </p:nvSpPr>
        <p:spPr>
          <a:xfrm>
            <a:off x="838200" y="5174470"/>
            <a:ext cx="7179366" cy="102169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cs-CZ" alt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Zastánci nepřerušené kontinuity řeckých dějin musejí:</a:t>
            </a:r>
          </a:p>
          <a:p>
            <a:pPr>
              <a:lnSpc>
                <a:spcPct val="114000"/>
              </a:lnSpc>
            </a:pPr>
            <a:r>
              <a:rPr lang="cs-CZ" alt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1. zaplnit mezeru mezi antikou a současností</a:t>
            </a:r>
          </a:p>
          <a:p>
            <a:pPr>
              <a:lnSpc>
                <a:spcPct val="114000"/>
              </a:lnSpc>
            </a:pPr>
            <a:r>
              <a:rPr lang="cs-CZ" alt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2. dokázat přítomnost antických tradic v lidových zvycích </a:t>
            </a:r>
            <a:r>
              <a:rPr lang="cs-CZ" altLang="cs-CZ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Novořeků</a:t>
            </a:r>
            <a:endParaRPr lang="cs-CZ" altLang="cs-CZ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4A0F91F9-2680-62DA-8F9E-449494E6B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Segoe Print" panose="02000600000000000000" pitchFamily="2" charset="0"/>
              </a:rPr>
              <a:t>Rehabilitace Byzance </a:t>
            </a:r>
            <a:br>
              <a:rPr lang="cs-CZ" sz="3600" dirty="0">
                <a:latin typeface="Segoe Print" panose="02000600000000000000" pitchFamily="2" charset="0"/>
              </a:rPr>
            </a:br>
            <a:r>
              <a:rPr lang="cs-CZ" sz="3600" dirty="0">
                <a:latin typeface="Segoe Print" panose="02000600000000000000" pitchFamily="2" charset="0"/>
              </a:rPr>
              <a:t>- následníci </a:t>
            </a:r>
            <a:r>
              <a:rPr lang="cs-CZ" sz="3600" dirty="0" err="1">
                <a:latin typeface="Segoe Print" panose="02000600000000000000" pitchFamily="2" charset="0"/>
              </a:rPr>
              <a:t>Paparrigopoulose</a:t>
            </a:r>
            <a:endParaRPr lang="cs-CZ" sz="3600" dirty="0">
              <a:latin typeface="Segoe Print" panose="02000600000000000000" pitchFamily="2" charset="0"/>
            </a:endParaRPr>
          </a:p>
        </p:txBody>
      </p:sp>
      <p:graphicFrame>
        <p:nvGraphicFramePr>
          <p:cNvPr id="22" name="Θέση περιεχομένου 5">
            <a:extLst>
              <a:ext uri="{FF2B5EF4-FFF2-40B4-BE49-F238E27FC236}">
                <a16:creationId xmlns:a16="http://schemas.microsoft.com/office/drawing/2014/main" id="{16F4BDDB-A144-DDBE-A7F5-CD1260B0A9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8813"/>
          <a:ext cx="10515600" cy="425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11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316E0D3D-33AB-D458-2197-0BE1D2DC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900">
                <a:latin typeface="Segoe Print" panose="02000600000000000000" pitchFamily="2" charset="0"/>
                <a:cs typeface="Calibri" panose="020F0502020204030204" pitchFamily="34" charset="0"/>
              </a:rPr>
              <a:t>Dominance konceptu kontinuity </a:t>
            </a:r>
            <a:br>
              <a:rPr lang="cs-CZ" sz="2900">
                <a:latin typeface="Segoe Print" panose="02000600000000000000" pitchFamily="2" charset="0"/>
                <a:cs typeface="Calibri" panose="020F0502020204030204" pitchFamily="34" charset="0"/>
              </a:rPr>
            </a:br>
            <a:r>
              <a:rPr lang="cs-CZ" sz="2900">
                <a:latin typeface="Segoe Print" panose="02000600000000000000" pitchFamily="2" charset="0"/>
                <a:cs typeface="Calibri" panose="020F0502020204030204" pitchFamily="34" charset="0"/>
              </a:rPr>
              <a:t>v řeckém vzdělávacím systému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5E75F38-82FB-AD28-20BE-D14E0379B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koncept kontinuity definitivně upevněn v době diktatury generála Ioannise Metaxase (1936–1941)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	I. Metaxas: „třetí helénská civilizace“ navazuje na dědictví řeckého 	starověku, především Sparty a Byzance </a:t>
            </a:r>
          </a:p>
          <a:p>
            <a:pPr>
              <a:lnSpc>
                <a:spcPct val="100000"/>
              </a:lnSpc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 tzv. „řecko-křesťanské nacionálního smyšlení“ navázaly autoritářské režimy a vlády po skončení občanské války (1946–1949) a následně i junta plukovníků (1967–1974)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		 koncept kontinuity je </a:t>
            </a: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 platnosti dodnes!</a:t>
            </a:r>
          </a:p>
          <a:p>
            <a:pPr>
              <a:lnSpc>
                <a:spcPct val="100000"/>
              </a:lnSpc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periodizace dějin v učebnicích dějepisu: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	starověk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Byzanc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novodobé dějiny </a:t>
            </a:r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pic>
        <p:nvPicPr>
          <p:cNvPr id="7" name="Zástupný obsah 5">
            <a:extLst>
              <a:ext uri="{FF2B5EF4-FFF2-40B4-BE49-F238E27FC236}">
                <a16:creationId xmlns:a16="http://schemas.microsoft.com/office/drawing/2014/main" id="{C9401B59-B88B-66F1-D7E8-D2A726FD1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/>
          <a:stretch/>
        </p:blipFill>
        <p:spPr bwMode="auto">
          <a:xfrm>
            <a:off x="8498583" y="0"/>
            <a:ext cx="2744729" cy="404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Zástupný symbol pro obsah 12">
            <a:extLst>
              <a:ext uri="{FF2B5EF4-FFF2-40B4-BE49-F238E27FC236}">
                <a16:creationId xmlns:a16="http://schemas.microsoft.com/office/drawing/2014/main" id="{13B3CC40-382C-D563-A13B-E01A571A7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6752" y="4361688"/>
            <a:ext cx="1630103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234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D026AE0E-5F22-2FA7-7B7F-82E4B93F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3600" dirty="0">
                <a:latin typeface="Segoe Print" panose="02000600000000000000" pitchFamily="2" charset="0"/>
              </a:rPr>
              <a:t>Marxistická škola a koncept </a:t>
            </a:r>
            <a:r>
              <a:rPr lang="cs-CZ" altLang="cs-CZ" sz="3600" dirty="0" err="1">
                <a:latin typeface="Segoe Print" panose="02000600000000000000" pitchFamily="2" charset="0"/>
              </a:rPr>
              <a:t>diskontinuty</a:t>
            </a:r>
            <a:endParaRPr lang="en-US" altLang="cs-CZ" sz="3600" dirty="0">
              <a:latin typeface="Segoe Print" panose="02000600000000000000" pitchFamily="2" charset="0"/>
            </a:endParaRPr>
          </a:p>
        </p:txBody>
      </p:sp>
      <p:pic>
        <p:nvPicPr>
          <p:cNvPr id="25603" name="Zástupný symbol pro obsah 4">
            <a:extLst>
              <a:ext uri="{FF2B5EF4-FFF2-40B4-BE49-F238E27FC236}">
                <a16:creationId xmlns:a16="http://schemas.microsoft.com/office/drawing/2014/main" id="{9A107EBB-9916-2B97-46B7-E023A5D20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6"/>
          <a:stretch/>
        </p:blipFill>
        <p:spPr>
          <a:xfrm>
            <a:off x="797759" y="2445831"/>
            <a:ext cx="2392702" cy="3147353"/>
          </a:xfrm>
          <a:prstGeom prst="rect">
            <a:avLst/>
          </a:prstGeom>
        </p:spPr>
      </p:pic>
      <p:graphicFrame>
        <p:nvGraphicFramePr>
          <p:cNvPr id="25610" name="Zástupný symbol pro obsah 3">
            <a:extLst>
              <a:ext uri="{FF2B5EF4-FFF2-40B4-BE49-F238E27FC236}">
                <a16:creationId xmlns:a16="http://schemas.microsoft.com/office/drawing/2014/main" id="{6C82B8F5-05C7-988B-0189-1D10271B4918}"/>
              </a:ext>
            </a:extLst>
          </p:cNvPr>
          <p:cNvGraphicFramePr>
            <a:graphicFrameLocks/>
          </p:cNvGraphicFramePr>
          <p:nvPr/>
        </p:nvGraphicFramePr>
        <p:xfrm>
          <a:off x="3520213" y="2020825"/>
          <a:ext cx="4820288" cy="470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Zástupný symbol pro obsah 4" descr="svoron.jpg">
            <a:extLst>
              <a:ext uri="{FF2B5EF4-FFF2-40B4-BE49-F238E27FC236}">
                <a16:creationId xmlns:a16="http://schemas.microsoft.com/office/drawing/2014/main" id="{A4C07577-68D9-A431-95D1-98773EDDB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253" y="2387276"/>
            <a:ext cx="2486273" cy="320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1745C73-ACF6-4113-B68E-FEA08AC252C9}"/>
              </a:ext>
            </a:extLst>
          </p:cNvPr>
          <p:cNvSpPr/>
          <p:nvPr/>
        </p:nvSpPr>
        <p:spPr>
          <a:xfrm>
            <a:off x="9279609" y="5651908"/>
            <a:ext cx="14525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Nikos </a:t>
            </a:r>
            <a:r>
              <a:rPr lang="cs-CZ" sz="16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Svoronos</a:t>
            </a:r>
            <a:endParaRPr lang="cs-CZ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F48835-2688-79AB-C7FB-8404AC47C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latin typeface="Segoe Print" panose="02000600000000000000" pitchFamily="2" charset="0"/>
              </a:rPr>
              <a:t>Ambivalentní vztah k západu 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2B07690B-0D26-8352-1EA9-231B365732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8813"/>
          <a:ext cx="10515600" cy="425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7759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6E0B20-D59D-ED02-39C1-E05E42EA6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Segoe Print" panose="02000600000000000000" pitchFamily="2" charset="0"/>
              </a:rPr>
              <a:t>Závěrem</a:t>
            </a:r>
            <a:r>
              <a:rPr lang="cs-CZ" sz="6000" dirty="0">
                <a:latin typeface="Segoe Print" panose="02000600000000000000" pitchFamily="2" charset="0"/>
              </a:rPr>
              <a:t>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E6F40E2-F580-46A1-96FB-967D76FC778D}"/>
              </a:ext>
            </a:extLst>
          </p:cNvPr>
          <p:cNvSpPr/>
          <p:nvPr/>
        </p:nvSpPr>
        <p:spPr>
          <a:xfrm>
            <a:off x="838199" y="2247070"/>
            <a:ext cx="60960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Neustálé vyzdvihování antické minulosti vede k bizarnímu kultu antických předků.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6D8DBC1-3A16-4308-B046-584C782886E9}"/>
              </a:ext>
            </a:extLst>
          </p:cNvPr>
          <p:cNvSpPr/>
          <p:nvPr/>
        </p:nvSpPr>
        <p:spPr>
          <a:xfrm>
            <a:off x="1981199" y="321191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Kult antické minulosti ve srovnání s dnešní neutěšenou situací v zemi vzbuzuje v současných Řecích pocity méněcennosti, popř. pocit zneuznání, protože ostatní evropské národy neobdivují „řeckou velkolepost“. 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8493330-D078-4F20-90A5-D1CC0000FBEB}"/>
              </a:ext>
            </a:extLst>
          </p:cNvPr>
          <p:cNvSpPr/>
          <p:nvPr/>
        </p:nvSpPr>
        <p:spPr>
          <a:xfrm>
            <a:off x="3233530" y="473076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Anachronický model výuky dějin v Řecku, zvlášť v základních a středních školách, a neustálé zdůrazňování dědictví antiky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je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živnou půdou pro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dominanci ultranacionalistických myšlenek.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07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69EF0406-FE3A-48F9-8E9E-28AB68F0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Periodizace řeckých dějin </a:t>
            </a:r>
          </a:p>
        </p:txBody>
      </p:sp>
      <p:pic>
        <p:nvPicPr>
          <p:cNvPr id="24579" name="Zástupný symbol pro obsah 4" descr="_1_~1.JPG">
            <a:extLst>
              <a:ext uri="{FF2B5EF4-FFF2-40B4-BE49-F238E27FC236}">
                <a16:creationId xmlns:a16="http://schemas.microsoft.com/office/drawing/2014/main" id="{8A0C1CF5-CE7B-4252-9AFC-96803B9D188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8" y="1557338"/>
            <a:ext cx="3529012" cy="4525962"/>
          </a:xfrm>
        </p:spPr>
      </p:pic>
      <p:sp>
        <p:nvSpPr>
          <p:cNvPr id="24580" name="Zástupný symbol pro obsah 3">
            <a:extLst>
              <a:ext uri="{FF2B5EF4-FFF2-40B4-BE49-F238E27FC236}">
                <a16:creationId xmlns:a16="http://schemas.microsoft.com/office/drawing/2014/main" id="{692EA8C8-6096-4F5B-9FE0-A4FE64925A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altLang="en-US" sz="2400" dirty="0"/>
              <a:t>1821-1832 n/o revoluce</a:t>
            </a:r>
          </a:p>
          <a:p>
            <a:r>
              <a:rPr lang="cs-CZ" altLang="en-US" sz="2400" dirty="0"/>
              <a:t>1832 – 1862 </a:t>
            </a:r>
            <a:r>
              <a:rPr lang="cs-CZ" altLang="en-US" sz="2400" dirty="0" err="1"/>
              <a:t>Bavorokracie</a:t>
            </a:r>
            <a:endParaRPr lang="cs-CZ" altLang="en-US" sz="2400" dirty="0"/>
          </a:p>
          <a:p>
            <a:r>
              <a:rPr lang="cs-CZ" altLang="en-US" sz="2400" dirty="0"/>
              <a:t>1862 – 1912 Snaha o modernizaci </a:t>
            </a:r>
          </a:p>
          <a:p>
            <a:r>
              <a:rPr lang="cs-CZ" altLang="en-US" sz="2400" dirty="0"/>
              <a:t>1912-1922 balkánské války - řecko-turecká válka  - Maloasijská katastrofa</a:t>
            </a:r>
          </a:p>
          <a:p>
            <a:r>
              <a:rPr lang="cs-CZ" altLang="en-US" sz="2400" dirty="0"/>
              <a:t>1922 – 1940 meziválečné Řecko</a:t>
            </a:r>
          </a:p>
          <a:p>
            <a:r>
              <a:rPr lang="cs-CZ" altLang="en-US" sz="2400" dirty="0"/>
              <a:t>1940 – 1949 Desetiletí válek</a:t>
            </a:r>
          </a:p>
          <a:p>
            <a:r>
              <a:rPr lang="cs-CZ" altLang="en-US" sz="2400" dirty="0"/>
              <a:t>1950 – 1967 Kachektická demokracie</a:t>
            </a:r>
          </a:p>
          <a:p>
            <a:r>
              <a:rPr lang="cs-CZ" altLang="en-US" sz="2400" dirty="0"/>
              <a:t>1967 – 1974 Vojenská diktatura</a:t>
            </a:r>
          </a:p>
          <a:p>
            <a:r>
              <a:rPr lang="cs-CZ" altLang="en-US" sz="2400" dirty="0"/>
              <a:t>1974 – 2015 Období </a:t>
            </a:r>
            <a:r>
              <a:rPr lang="cs-CZ" altLang="en-US" sz="2400" dirty="0" err="1"/>
              <a:t>metapolitevsi</a:t>
            </a:r>
            <a:r>
              <a:rPr lang="cs-CZ" altLang="en-US" sz="24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8838AD6-0257-68B9-19DA-0AEC122DB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cs-CZ" sz="7200"/>
              <a:t>TEMATICKÉ OKRUHY VÝUKY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DACC6E4B-36CF-FCEF-6F2F-E6DA3A452E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432227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65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45DEEED-BE3A-4307-800A-45F555B51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C73706-35AD-4797-B796-D806B8F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399E7E-9B75-4FBC-91A2-CC5ADD12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4652"/>
            <a:ext cx="3182112" cy="55686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100" b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Návrhy k vypracování prezentací – seminárních prací </a:t>
            </a:r>
            <a:r>
              <a:rPr lang="cs-CZ" sz="41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cs-CZ" sz="41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41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FB2ED8-777B-4D56-81D5-B65533EB8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350" y="644652"/>
            <a:ext cx="5856401" cy="556869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Československo – řecké vztahy (politické, popř. kulturní) od r. 1974 dodnes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Řecko a jeho sousedé (řecko-turecké vztahy po 2. sv. válce)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Řečtí emigranti v ČSR                                                     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Percepce Řecka a Řeků v české literatuře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Odraz řecké krize v českém (slovenském) tisku                                                           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Řecko a migrační krize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Demografický vývoj na Balkáně a otázka brain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drain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České pravoslaví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Řecko jako oblíbená destinace českých turistů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Stereotypy o Řecku a jeho obyvatelích</a:t>
            </a:r>
          </a:p>
        </p:txBody>
      </p:sp>
    </p:spTree>
    <p:extLst>
      <p:ext uri="{BB962C8B-B14F-4D97-AF65-F5344CB8AC3E}">
        <p14:creationId xmlns:p14="http://schemas.microsoft.com/office/powerpoint/2010/main" val="377507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8E653B-2718-4DAD-B742-9A711AD0F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6000"/>
              <a:t>Bibliografie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EE8BE5D6-52FF-CF05-8F65-079315ABE6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65378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54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19464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9467" name="Picture 19466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469" name="Straight Connector 1946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71" name="Straight Connector 19470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473" name="Rectangle 19472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458" name="Nadpis 3">
            <a:extLst>
              <a:ext uri="{FF2B5EF4-FFF2-40B4-BE49-F238E27FC236}">
                <a16:creationId xmlns:a16="http://schemas.microsoft.com/office/drawing/2014/main" id="{65F52154-5008-4390-AE3C-99072DF8D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altLang="en-US" sz="2200" dirty="0"/>
              <a:t>Řecko: </a:t>
            </a:r>
            <a:r>
              <a:rPr lang="en-US" altLang="en-US" sz="2200" dirty="0" err="1"/>
              <a:t>Země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ostrovů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vysokých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hor</a:t>
            </a:r>
            <a:r>
              <a:rPr lang="en-US" altLang="en-US" sz="2200" dirty="0"/>
              <a:t> a </a:t>
            </a:r>
            <a:r>
              <a:rPr lang="en-US" altLang="en-US" sz="2200" dirty="0" err="1"/>
              <a:t>nekonečných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pláží</a:t>
            </a:r>
            <a:r>
              <a:rPr lang="en-US" altLang="en-US" sz="2200" dirty="0"/>
              <a:t>… </a:t>
            </a:r>
          </a:p>
        </p:txBody>
      </p:sp>
      <p:cxnSp>
        <p:nvCxnSpPr>
          <p:cNvPr id="19475" name="Straight Connector 19474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477" name="Rectangle 19476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460" name="Zástupný symbol pro obsah 5">
            <a:extLst>
              <a:ext uri="{FF2B5EF4-FFF2-40B4-BE49-F238E27FC236}">
                <a16:creationId xmlns:a16="http://schemas.microsoft.com/office/drawing/2014/main" id="{CCB34399-FD64-5A2E-17DA-57ADAF18C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1579" y="2015732"/>
            <a:ext cx="4325113" cy="4074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sz="1700"/>
              <a:t>Rozloha Řecka (131 940 km</a:t>
            </a:r>
            <a:r>
              <a:rPr lang="en-US" altLang="en-US" sz="1700" baseline="30000"/>
              <a:t>2</a:t>
            </a:r>
            <a:r>
              <a:rPr lang="en-US" altLang="en-US" sz="1700"/>
              <a:t>) ho řadí na 94. místo na světě a na 14. místo v Evropě. </a:t>
            </a:r>
          </a:p>
          <a:p>
            <a:pPr>
              <a:lnSpc>
                <a:spcPct val="110000"/>
              </a:lnSpc>
            </a:pPr>
            <a:r>
              <a:rPr lang="en-US" altLang="en-US" sz="1700"/>
              <a:t>19,07 % jeho rozlohy připadá na ostrovy (celkem 2.500), z nichž jednoznačně dominantní roli hraje Kréta, 5. největší ostrov Středomoří.</a:t>
            </a:r>
          </a:p>
          <a:p>
            <a:pPr>
              <a:lnSpc>
                <a:spcPct val="110000"/>
              </a:lnSpc>
            </a:pPr>
            <a:r>
              <a:rPr lang="en-US" altLang="en-US" sz="1700"/>
              <a:t> Délka řeckého pobřeží je 15 021 kilometrů, což představuje 37% délky pobřeží celé Evropy (11 000 kilometrů pobřeží však připadá na řecké ostrovy). V Řecku neexistuje ani jeden bod, který by byl od moře dál než 150 km.</a:t>
            </a:r>
          </a:p>
          <a:p>
            <a:pPr>
              <a:lnSpc>
                <a:spcPct val="110000"/>
              </a:lnSpc>
            </a:pPr>
            <a:endParaRPr lang="en-US" altLang="en-US" sz="1700"/>
          </a:p>
        </p:txBody>
      </p:sp>
      <p:pic>
        <p:nvPicPr>
          <p:cNvPr id="19459" name="Zástupný symbol pro obsah 6">
            <a:extLst>
              <a:ext uri="{FF2B5EF4-FFF2-40B4-BE49-F238E27FC236}">
                <a16:creationId xmlns:a16="http://schemas.microsoft.com/office/drawing/2014/main" id="{D6EDBEB6-D093-9D71-51F6-E38DA14755E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33" y="1499621"/>
            <a:ext cx="4637119" cy="38951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1EFB7586-4AE4-4891-A00D-318D39491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/>
              <a:t>Řecká populace</a:t>
            </a:r>
          </a:p>
        </p:txBody>
      </p:sp>
      <p:pic>
        <p:nvPicPr>
          <p:cNvPr id="23555" name="Zástupný symbol pro obsah 4">
            <a:extLst>
              <a:ext uri="{FF2B5EF4-FFF2-40B4-BE49-F238E27FC236}">
                <a16:creationId xmlns:a16="http://schemas.microsoft.com/office/drawing/2014/main" id="{CBB21A4D-6087-C7D8-3884-779951AD8E7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0" r="-4" b="-4"/>
          <a:stretch/>
        </p:blipFill>
        <p:spPr>
          <a:xfrm>
            <a:off x="1635739" y="2174242"/>
            <a:ext cx="4613872" cy="3124351"/>
          </a:xfrm>
          <a:prstGeom prst="rect">
            <a:avLst/>
          </a:prstGeom>
        </p:spPr>
      </p:pic>
      <p:sp>
        <p:nvSpPr>
          <p:cNvPr id="23556" name="Zástupný symbol pro obsah 3">
            <a:extLst>
              <a:ext uri="{FF2B5EF4-FFF2-40B4-BE49-F238E27FC236}">
                <a16:creationId xmlns:a16="http://schemas.microsoft.com/office/drawing/2014/main" id="{7C077617-F93A-C865-0848-52F47B14D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3337" y="2015734"/>
            <a:ext cx="4158849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sz="1600"/>
              <a:t>Při sčítání lidu v roce 2021 mělo Řecko 10,64 milionů obyvatel. </a:t>
            </a:r>
          </a:p>
          <a:p>
            <a:pPr>
              <a:lnSpc>
                <a:spcPct val="110000"/>
              </a:lnSpc>
            </a:pPr>
            <a:r>
              <a:rPr lang="en-US" altLang="en-US" sz="1600"/>
              <a:t>Stejné demografické potíže jako ostatní vyspělé země: počet dětí na jednu dospělou ženu v Řecku je na úrovni pouhých 1,28 (v celé EU 1,48). </a:t>
            </a:r>
          </a:p>
          <a:p>
            <a:pPr>
              <a:lnSpc>
                <a:spcPct val="110000"/>
              </a:lnSpc>
            </a:pPr>
            <a:r>
              <a:rPr lang="en-US" altLang="en-US" sz="1600"/>
              <a:t>Průměrný věk i odhadovaná střední délka života se výrazně prodloužily: 80,1 / u mužů odhadována na 77,4 let a u žen dokonce na 82,9 let. Tato čísla z nejvyšších v Evropě.</a:t>
            </a:r>
          </a:p>
          <a:p>
            <a:pPr>
              <a:lnSpc>
                <a:spcPct val="110000"/>
              </a:lnSpc>
            </a:pPr>
            <a:r>
              <a:rPr lang="en-US" altLang="en-US" sz="1600"/>
              <a:t>Zdravý způsob řecké životosprávy.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4">
            <a:extLst>
              <a:ext uri="{FF2B5EF4-FFF2-40B4-BE49-F238E27FC236}">
                <a16:creationId xmlns:a16="http://schemas.microsoft.com/office/drawing/2014/main" id="{BE3F7A01-C206-32E5-C34E-4AF2A4FC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2200"/>
              <a:t>Rozložení obyvatelstva - Athény</a:t>
            </a:r>
          </a:p>
        </p:txBody>
      </p:sp>
      <p:pic>
        <p:nvPicPr>
          <p:cNvPr id="24579" name="Zástupný symbol pro obsah 10">
            <a:extLst>
              <a:ext uri="{FF2B5EF4-FFF2-40B4-BE49-F238E27FC236}">
                <a16:creationId xmlns:a16="http://schemas.microsoft.com/office/drawing/2014/main" id="{EAC525C0-3D34-C666-3014-A98C4159D16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" r="-2" b="-2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24580" name="Zástupný symbol pro obsah 9">
            <a:extLst>
              <a:ext uri="{FF2B5EF4-FFF2-40B4-BE49-F238E27FC236}">
                <a16:creationId xmlns:a16="http://schemas.microsoft.com/office/drawing/2014/main" id="{B052DB81-378B-BF5D-9D99-E474F6901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18029" y="2015732"/>
            <a:ext cx="3520368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sz="1100"/>
              <a:t>- 70% Řeků žije ve městech.</a:t>
            </a:r>
          </a:p>
          <a:p>
            <a:pPr>
              <a:lnSpc>
                <a:spcPct val="110000"/>
              </a:lnSpc>
            </a:pPr>
            <a:r>
              <a:rPr lang="en-US" altLang="en-US" sz="1100"/>
              <a:t>- 1,5 milionu Řeků žije na ostrovech</a:t>
            </a:r>
          </a:p>
          <a:p>
            <a:pPr>
              <a:lnSpc>
                <a:spcPct val="110000"/>
              </a:lnSpc>
            </a:pPr>
            <a:r>
              <a:rPr lang="en-US" altLang="en-US" sz="1100"/>
              <a:t>- Téměř každý druhý Řek žije v </a:t>
            </a:r>
            <a:r>
              <a:rPr lang="en-US" altLang="en-US" sz="1100" b="1"/>
              <a:t>Athénách</a:t>
            </a:r>
            <a:r>
              <a:rPr lang="en-US" altLang="en-US" sz="1100"/>
              <a:t>, které mají skoro 5 milionů obyvatel.</a:t>
            </a:r>
          </a:p>
          <a:p>
            <a:pPr>
              <a:lnSpc>
                <a:spcPct val="110000"/>
              </a:lnSpc>
            </a:pPr>
            <a:r>
              <a:rPr lang="en-US" altLang="en-US" sz="1100" b="1" i="1"/>
              <a:t>Hlavní město Řecka od r. 1833 (10 000 obyvatel) </a:t>
            </a:r>
          </a:p>
          <a:p>
            <a:pPr>
              <a:lnSpc>
                <a:spcPct val="110000"/>
              </a:lnSpc>
            </a:pPr>
            <a:r>
              <a:rPr lang="en-US" altLang="en-US" sz="1100" b="1" i="1"/>
              <a:t>r. 1896 první novodobé Olympijské hry (120.000 obyvatel).</a:t>
            </a:r>
          </a:p>
          <a:p>
            <a:pPr>
              <a:lnSpc>
                <a:spcPct val="110000"/>
              </a:lnSpc>
            </a:pPr>
            <a:r>
              <a:rPr lang="en-US" altLang="en-US" sz="1100" b="1" i="1"/>
              <a:t>r. 1922 Maloasijská katastrofa (400.000 obyvatel)</a:t>
            </a:r>
          </a:p>
          <a:p>
            <a:pPr>
              <a:lnSpc>
                <a:spcPct val="110000"/>
              </a:lnSpc>
            </a:pPr>
            <a:r>
              <a:rPr lang="en-US" altLang="en-US" sz="1100" b="1" i="1"/>
              <a:t>r. 1949, konec války (1,4 mil. obyvatel)</a:t>
            </a:r>
          </a:p>
          <a:p>
            <a:pPr>
              <a:lnSpc>
                <a:spcPct val="110000"/>
              </a:lnSpc>
            </a:pPr>
            <a:r>
              <a:rPr lang="en-US" altLang="en-US" sz="1100" b="1"/>
              <a:t>Thessaloniki</a:t>
            </a:r>
            <a:r>
              <a:rPr lang="en-US" altLang="en-US" sz="1100"/>
              <a:t> (Soluň) 1,2 mil.</a:t>
            </a:r>
          </a:p>
          <a:p>
            <a:pPr>
              <a:lnSpc>
                <a:spcPct val="110000"/>
              </a:lnSpc>
            </a:pPr>
            <a:r>
              <a:rPr lang="en-US" altLang="en-US" sz="1100" b="1"/>
              <a:t>Řecká diaspora</a:t>
            </a:r>
            <a:r>
              <a:rPr lang="en-US" altLang="en-US" sz="1100"/>
              <a:t>: 4-5 milionů ve 180 zemích</a:t>
            </a:r>
          </a:p>
          <a:p>
            <a:pPr>
              <a:lnSpc>
                <a:spcPct val="110000"/>
              </a:lnSpc>
            </a:pPr>
            <a:endParaRPr lang="en-US" alt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AA7E3E17-139A-4327-A0AC-348AFAB4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Řecká ortodoxní církev</a:t>
            </a:r>
          </a:p>
        </p:txBody>
      </p:sp>
      <p:pic>
        <p:nvPicPr>
          <p:cNvPr id="20483" name="Zástupný symbol pro obsah 4" descr="Agiasmos Theofaneiwn.jpg">
            <a:extLst>
              <a:ext uri="{FF2B5EF4-FFF2-40B4-BE49-F238E27FC236}">
                <a16:creationId xmlns:a16="http://schemas.microsoft.com/office/drawing/2014/main" id="{EC77EB5A-311B-4700-98E6-D4FDA22398C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6" y="2060575"/>
            <a:ext cx="4392613" cy="3455988"/>
          </a:xfrm>
        </p:spPr>
      </p:pic>
      <p:sp>
        <p:nvSpPr>
          <p:cNvPr id="20484" name="Zástupný symbol pro obsah 3">
            <a:extLst>
              <a:ext uri="{FF2B5EF4-FFF2-40B4-BE49-F238E27FC236}">
                <a16:creationId xmlns:a16="http://schemas.microsoft.com/office/drawing/2014/main" id="{7859FD76-848E-4FCC-9CC2-984518F48B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en-US" sz="1800"/>
              <a:t>Sehrála velmi významnou roli v těžkých dobách útlaku Řecka, kdy sjednocovala obyvatelstvo a udržovala národní uvědomění Řeků.</a:t>
            </a:r>
          </a:p>
          <a:p>
            <a:r>
              <a:rPr lang="cs-CZ" altLang="en-US" sz="1800"/>
              <a:t> 95% řeckého obyvatelstva se hlásí k této církvi. V Řecku dále najdete muslimy, protestanty, katolíky a židy.</a:t>
            </a:r>
          </a:p>
          <a:p>
            <a:r>
              <a:rPr lang="cs-CZ" altLang="en-US" sz="1800"/>
              <a:t>Řecká ortodoxní církev je nezávislá a od r. 1850 její hlavou je metropolita athénský. </a:t>
            </a:r>
          </a:p>
          <a:p>
            <a:r>
              <a:rPr lang="cs-CZ" altLang="en-US" sz="1800"/>
              <a:t>V Řecku naleznete také malý mnišský stát Athos, který se nalézá na Chalkidiki a kam mají zakázaný vstup ženy.</a:t>
            </a:r>
          </a:p>
          <a:p>
            <a:r>
              <a:rPr lang="cs-CZ" altLang="en-US" sz="1800"/>
              <a:t>Ortodoxní náboženství nenásilnou formou proniká do všech oblastí společenského života.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A2CEC25A-E97F-432E-AFE7-06567EE8F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Ελληνικά- </a:t>
            </a:r>
            <a:r>
              <a:rPr lang="cs-CZ" altLang="en-US"/>
              <a:t>řečtina: jazyk bez příbuzných…</a:t>
            </a:r>
          </a:p>
        </p:txBody>
      </p:sp>
      <p:sp>
        <p:nvSpPr>
          <p:cNvPr id="21507" name="Zástupný symbol pro obsah 4">
            <a:extLst>
              <a:ext uri="{FF2B5EF4-FFF2-40B4-BE49-F238E27FC236}">
                <a16:creationId xmlns:a16="http://schemas.microsoft.com/office/drawing/2014/main" id="{E87D0473-E036-4149-92D0-E53FF77F0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708525"/>
          </a:xfrm>
        </p:spPr>
        <p:txBody>
          <a:bodyPr/>
          <a:lstStyle/>
          <a:p>
            <a:r>
              <a:rPr lang="cs-CZ" altLang="en-US" sz="2400"/>
              <a:t>Řekové mají nejdelší písemné zaznamenání historických dějů, tzv. </a:t>
            </a:r>
            <a:r>
              <a:rPr lang="cs-CZ" altLang="en-US" sz="2400" i="1"/>
              <a:t>lineární písmo B</a:t>
            </a:r>
            <a:r>
              <a:rPr lang="cs-CZ" altLang="en-US" sz="2400"/>
              <a:t> – mykénské nápisy z 2. tisíciletí před n. l. </a:t>
            </a:r>
          </a:p>
          <a:p>
            <a:r>
              <a:rPr lang="cs-CZ" altLang="en-US" sz="2400"/>
              <a:t>Řecky byly napsány nejstarší památky evropské kultury: Homérovy eposy </a:t>
            </a:r>
            <a:r>
              <a:rPr lang="cs-CZ" altLang="en-US" sz="2400" b="1"/>
              <a:t>Ilias</a:t>
            </a:r>
            <a:r>
              <a:rPr lang="cs-CZ" altLang="en-US" sz="2400"/>
              <a:t> a </a:t>
            </a:r>
            <a:r>
              <a:rPr lang="cs-CZ" altLang="en-US" sz="2400" b="1"/>
              <a:t>Odyssea.</a:t>
            </a:r>
          </a:p>
          <a:p>
            <a:r>
              <a:rPr lang="cs-CZ" altLang="en-US" sz="2400"/>
              <a:t>V helénistickém období (3. stol. př.n.l. – 1 stol. n.l.) řečtina (koiné) se stane </a:t>
            </a:r>
            <a:r>
              <a:rPr lang="cs-CZ" altLang="en-US" sz="2400" i="1"/>
              <a:t>angličtinou</a:t>
            </a:r>
            <a:r>
              <a:rPr lang="cs-CZ" altLang="en-US" sz="2400"/>
              <a:t> své doby. Nejvýznamnější památkou tohoto období je </a:t>
            </a:r>
            <a:r>
              <a:rPr lang="cs-CZ" altLang="en-US" sz="2400" b="1"/>
              <a:t>Nový zákon.</a:t>
            </a:r>
          </a:p>
          <a:p>
            <a:r>
              <a:rPr lang="cs-CZ" altLang="en-US" sz="2400"/>
              <a:t>Problém dvojjazyčnosti (tzv. diglossie) trápí Řeky až do r. 1975</a:t>
            </a:r>
            <a:endParaRPr lang="cs-CZ" altLang="en-US" sz="2400" i="1"/>
          </a:p>
          <a:p>
            <a:r>
              <a:rPr lang="cs-CZ" altLang="en-US" sz="2400"/>
              <a:t>Novořečtinou mluví cca 15 milionů lidí – oficiálním jazykem Řecka, Kypru a tím pádem i EU. </a:t>
            </a:r>
          </a:p>
          <a:p>
            <a:endParaRPr lang="cs-CZ" altLang="en-US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Συλλογη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TM10001114[[fn=Συλλογη]]</Template>
  <TotalTime>1115</TotalTime>
  <Words>1656</Words>
  <Application>Microsoft Office PowerPoint</Application>
  <PresentationFormat>Ευρεία οθόνη</PresentationFormat>
  <Paragraphs>142</Paragraphs>
  <Slides>19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19</vt:i4>
      </vt:variant>
    </vt:vector>
  </HeadingPairs>
  <TitlesOfParts>
    <vt:vector size="30" baseType="lpstr">
      <vt:lpstr>Aptos</vt:lpstr>
      <vt:lpstr>Arial</vt:lpstr>
      <vt:lpstr>Calibri</vt:lpstr>
      <vt:lpstr>Gill Sans MT</vt:lpstr>
      <vt:lpstr>Segoe Print</vt:lpstr>
      <vt:lpstr>The Hand Bold</vt:lpstr>
      <vt:lpstr>The Serif Hand Black</vt:lpstr>
      <vt:lpstr>Wingdings 2</vt:lpstr>
      <vt:lpstr>SketchyVTI</vt:lpstr>
      <vt:lpstr>Συλλογη</vt:lpstr>
      <vt:lpstr>Motiv sady Office</vt:lpstr>
      <vt:lpstr> ŘECKO V PROMĚNÁCH ČASU</vt:lpstr>
      <vt:lpstr>TEMATICKÉ OKRUHY VÝUKY</vt:lpstr>
      <vt:lpstr>Návrhy k vypracování prezentací – seminárních prací   </vt:lpstr>
      <vt:lpstr>Bibliografie</vt:lpstr>
      <vt:lpstr>Řecko: Země ostrovů, vysokých hor a nekonečných pláží… </vt:lpstr>
      <vt:lpstr>Řecká populace</vt:lpstr>
      <vt:lpstr>Rozložení obyvatelstva - Athény</vt:lpstr>
      <vt:lpstr>Řecká ortodoxní církev</vt:lpstr>
      <vt:lpstr>Ελληνικά- řečtina: jazyk bez příbuzných…</vt:lpstr>
      <vt:lpstr>Filhelénové a jejich role  při vytváření národní identity Řeků</vt:lpstr>
      <vt:lpstr>Vzkříšení národa Antické Řecko a Neues Hellas</vt:lpstr>
      <vt:lpstr>Jakob Philipp Fallmerayer (1790–1861)  - „řecký antikrist“ </vt:lpstr>
      <vt:lpstr>K. Paparrigopoulos (1815-1891)  a nepřerušená kontinuita řeckého národa </vt:lpstr>
      <vt:lpstr>Rehabilitace Byzance  - následníci Paparrigopoulose</vt:lpstr>
      <vt:lpstr>Dominance konceptu kontinuity  v řeckém vzdělávacím systému</vt:lpstr>
      <vt:lpstr>Marxistická škola a koncept diskontinuty</vt:lpstr>
      <vt:lpstr>Ambivalentní vztah k západu </vt:lpstr>
      <vt:lpstr>Závěrem </vt:lpstr>
      <vt:lpstr>Periodizace řeckých dějin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Konstantinos Tsivos Otázka (dis)kontinuity řeckých dějin v novodobé řecké historiografie</dc:title>
  <dc:creator>Konstantinos</dc:creator>
  <cp:lastModifiedBy>Tsivos, Konstantinos</cp:lastModifiedBy>
  <cp:revision>10</cp:revision>
  <dcterms:created xsi:type="dcterms:W3CDTF">2024-03-31T17:20:43Z</dcterms:created>
  <dcterms:modified xsi:type="dcterms:W3CDTF">2025-02-15T17:23:40Z</dcterms:modified>
</cp:coreProperties>
</file>