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9" r:id="rId1"/>
  </p:sldMasterIdLst>
  <p:notesMasterIdLst>
    <p:notesMasterId r:id="rId17"/>
  </p:notesMasterIdLst>
  <p:handoutMasterIdLst>
    <p:handoutMasterId r:id="rId18"/>
  </p:handoutMasterIdLst>
  <p:sldIdLst>
    <p:sldId id="256" r:id="rId2"/>
    <p:sldId id="257" r:id="rId3"/>
    <p:sldId id="266" r:id="rId4"/>
    <p:sldId id="270" r:id="rId5"/>
    <p:sldId id="267" r:id="rId6"/>
    <p:sldId id="268" r:id="rId7"/>
    <p:sldId id="269" r:id="rId8"/>
    <p:sldId id="258" r:id="rId9"/>
    <p:sldId id="259" r:id="rId10"/>
    <p:sldId id="262" r:id="rId11"/>
    <p:sldId id="260" r:id="rId12"/>
    <p:sldId id="261" r:id="rId13"/>
    <p:sldId id="263" r:id="rId14"/>
    <p:sldId id="264" r:id="rId15"/>
    <p:sldId id="26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7F6EF"/>
          </a:solidFill>
        </a:fill>
      </a:tcStyle>
    </a:wholeTbl>
    <a:band1H>
      <a:tcStyle>
        <a:tcBdr/>
        <a:fill>
          <a:solidFill>
            <a:srgbClr val="CBECDE"/>
          </a:solidFill>
        </a:fill>
      </a:tcStyle>
    </a:band1H>
    <a:band2H>
      <a:tcStyle>
        <a:tcBdr/>
      </a:tcStyle>
    </a:band2H>
    <a:band1V>
      <a:tcStyle>
        <a:tcBdr/>
        <a:fill>
          <a:solidFill>
            <a:srgbClr val="CBECDE"/>
          </a:solidFill>
        </a:fill>
      </a:tcStyle>
    </a:band1V>
    <a:band2V>
      <a:tcStyle>
        <a:tcBdr/>
      </a:tcStyle>
    </a:band2V>
    <a:lastCol>
      <a:tcTxStyle b="on">
        <a:font>
          <a:latin typeface="+mn-lt"/>
          <a:ea typeface="+mn-ea"/>
          <a:cs typeface="+mn-cs"/>
        </a:font>
        <a:srgbClr val="FFFFFF"/>
      </a:tcTxStyle>
      <a:tcStyle>
        <a:tcBdr/>
        <a:fill>
          <a:solidFill>
            <a:srgbClr val="00CC99"/>
          </a:solidFill>
        </a:fill>
      </a:tcStyle>
    </a:lastCol>
    <a:firstCol>
      <a:tcTxStyle b="on">
        <a:font>
          <a:latin typeface="+mn-lt"/>
          <a:ea typeface="+mn-ea"/>
          <a:cs typeface="+mn-cs"/>
        </a:font>
        <a:srgbClr val="FFFFFF"/>
      </a:tcTxStyle>
      <a:tcStyle>
        <a:tcBdr/>
        <a:fill>
          <a:solidFill>
            <a:srgbClr val="00CC99"/>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00CC99"/>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00CC99"/>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861" autoAdjust="0"/>
  </p:normalViewPr>
  <p:slideViewPr>
    <p:cSldViewPr snapToGrid="0">
      <p:cViewPr varScale="1">
        <p:scale>
          <a:sx n="65" d="100"/>
          <a:sy n="65" d="100"/>
        </p:scale>
        <p:origin x="7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5BBB0EB-15FF-E874-78A5-35D0BB881C50}"/>
              </a:ext>
            </a:extLst>
          </p:cNvPr>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000000"/>
              </a:solidFill>
              <a:uFillTx/>
              <a:latin typeface="Tahoma" pitchFamily="34"/>
            </a:endParaRPr>
          </a:p>
        </p:txBody>
      </p:sp>
      <p:sp>
        <p:nvSpPr>
          <p:cNvPr id="3" name="Rectangle 3">
            <a:extLst>
              <a:ext uri="{FF2B5EF4-FFF2-40B4-BE49-F238E27FC236}">
                <a16:creationId xmlns:a16="http://schemas.microsoft.com/office/drawing/2014/main" id="{BC7C0DB3-5CF7-FCC2-FADF-1B6190995658}"/>
              </a:ext>
            </a:extLst>
          </p:cNvPr>
          <p:cNvSpPr txBox="1">
            <a:spLocks noGrp="1"/>
          </p:cNvSpPr>
          <p:nvPr>
            <p:ph type="dt" sz="quarter" idx="1"/>
          </p:nvPr>
        </p:nvSpPr>
        <p:spPr>
          <a:xfrm>
            <a:off x="3886200" y="0"/>
            <a:ext cx="2971800" cy="457200"/>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000000"/>
              </a:solidFill>
              <a:uFillTx/>
              <a:latin typeface="Tahoma" pitchFamily="34"/>
            </a:endParaRPr>
          </a:p>
        </p:txBody>
      </p:sp>
      <p:sp>
        <p:nvSpPr>
          <p:cNvPr id="4" name="Rectangle 4">
            <a:extLst>
              <a:ext uri="{FF2B5EF4-FFF2-40B4-BE49-F238E27FC236}">
                <a16:creationId xmlns:a16="http://schemas.microsoft.com/office/drawing/2014/main" id="{86610063-5B3A-E085-A6AF-E245AC05C372}"/>
              </a:ext>
            </a:extLst>
          </p:cNvPr>
          <p:cNvSpPr txBox="1">
            <a:spLocks noGrp="1"/>
          </p:cNvSpPr>
          <p:nvPr>
            <p:ph type="ftr" sz="quarter" idx="2"/>
          </p:nvPr>
        </p:nvSpPr>
        <p:spPr>
          <a:xfrm>
            <a:off x="0" y="8686800"/>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000000"/>
              </a:solidFill>
              <a:uFillTx/>
              <a:latin typeface="Tahoma" pitchFamily="34"/>
            </a:endParaRPr>
          </a:p>
        </p:txBody>
      </p:sp>
      <p:sp>
        <p:nvSpPr>
          <p:cNvPr id="5" name="Rectangle 5">
            <a:extLst>
              <a:ext uri="{FF2B5EF4-FFF2-40B4-BE49-F238E27FC236}">
                <a16:creationId xmlns:a16="http://schemas.microsoft.com/office/drawing/2014/main" id="{BBD5B56D-06DC-A439-3673-95B40DB99C3E}"/>
              </a:ext>
            </a:extLst>
          </p:cNvPr>
          <p:cNvSpPr txBox="1">
            <a:spLocks noGrp="1"/>
          </p:cNvSpPr>
          <p:nvPr>
            <p:ph type="sldNum" sz="quarter" idx="3"/>
          </p:nvPr>
        </p:nvSpPr>
        <p:spPr>
          <a:xfrm>
            <a:off x="3886200" y="8686800"/>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EEC832-C0F1-484A-8713-29A995F859B8}" type="slidenum">
              <a:t>‹#›</a:t>
            </a:fld>
            <a:endParaRPr lang="cs-CZ" sz="1200" b="0" i="0" u="none" strike="noStrike" kern="1200" cap="none" spc="0" baseline="0">
              <a:solidFill>
                <a:srgbClr val="000000"/>
              </a:solidFill>
              <a:uFillTx/>
              <a:latin typeface="Tahoma" pitchFamily="34"/>
            </a:endParaRPr>
          </a:p>
        </p:txBody>
      </p:sp>
    </p:spTree>
    <p:extLst>
      <p:ext uri="{BB962C8B-B14F-4D97-AF65-F5344CB8AC3E}">
        <p14:creationId xmlns:p14="http://schemas.microsoft.com/office/powerpoint/2010/main" val="1156064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924BFA5-7811-DF97-43AD-6FCD097E00E8}"/>
              </a:ext>
            </a:extLst>
          </p:cNvPr>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cs-CZ" sz="1200" b="0" i="0" u="none" strike="noStrike" kern="1200" cap="none" spc="0" baseline="0">
                <a:solidFill>
                  <a:srgbClr val="000000"/>
                </a:solidFill>
                <a:uFillTx/>
                <a:latin typeface="Arial"/>
              </a:defRPr>
            </a:lvl1pPr>
          </a:lstStyle>
          <a:p>
            <a:pPr lvl="0"/>
            <a:endParaRPr lang="cs-CZ"/>
          </a:p>
        </p:txBody>
      </p:sp>
      <p:sp>
        <p:nvSpPr>
          <p:cNvPr id="3" name="Rectangle 3">
            <a:extLst>
              <a:ext uri="{FF2B5EF4-FFF2-40B4-BE49-F238E27FC236}">
                <a16:creationId xmlns:a16="http://schemas.microsoft.com/office/drawing/2014/main" id="{2E62D701-DE26-19B9-1C05-59B2F9A6396C}"/>
              </a:ext>
            </a:extLst>
          </p:cNvPr>
          <p:cNvSpPr txBox="1">
            <a:spLocks noGrp="1"/>
          </p:cNvSpPr>
          <p:nvPr>
            <p:ph type="dt" idx="1"/>
          </p:nvPr>
        </p:nvSpPr>
        <p:spPr>
          <a:xfrm>
            <a:off x="3884608" y="0"/>
            <a:ext cx="2971800" cy="457200"/>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cs-CZ" sz="1200" b="0" i="0" u="none" strike="noStrike" kern="1200" cap="none" spc="0" baseline="0">
                <a:solidFill>
                  <a:srgbClr val="000000"/>
                </a:solidFill>
                <a:uFillTx/>
                <a:latin typeface="Arial"/>
              </a:defRPr>
            </a:lvl1pPr>
          </a:lstStyle>
          <a:p>
            <a:pPr lvl="0"/>
            <a:endParaRPr lang="cs-CZ"/>
          </a:p>
        </p:txBody>
      </p:sp>
      <p:sp>
        <p:nvSpPr>
          <p:cNvPr id="4" name="Rectangle 4">
            <a:extLst>
              <a:ext uri="{FF2B5EF4-FFF2-40B4-BE49-F238E27FC236}">
                <a16:creationId xmlns:a16="http://schemas.microsoft.com/office/drawing/2014/main" id="{857B308B-C450-B7C3-875B-9C251F9C04EE}"/>
              </a:ext>
            </a:extLst>
          </p:cNvPr>
          <p:cNvSpPr>
            <a:spLocks noGrp="1" noRot="1" noChangeAspect="1"/>
          </p:cNvSpPr>
          <p:nvPr>
            <p:ph type="sldImg" idx="2"/>
          </p:nvPr>
        </p:nvSpPr>
        <p:spPr>
          <a:xfrm>
            <a:off x="381003" y="685800"/>
            <a:ext cx="6096003" cy="3429000"/>
          </a:xfrm>
          <a:prstGeom prst="rect">
            <a:avLst/>
          </a:prstGeom>
          <a:noFill/>
          <a:ln w="9528">
            <a:solidFill>
              <a:srgbClr val="000000"/>
            </a:solidFill>
            <a:prstDash val="solid"/>
            <a:miter/>
          </a:ln>
        </p:spPr>
      </p:sp>
      <p:sp>
        <p:nvSpPr>
          <p:cNvPr id="5" name="Rectangle 5">
            <a:extLst>
              <a:ext uri="{FF2B5EF4-FFF2-40B4-BE49-F238E27FC236}">
                <a16:creationId xmlns:a16="http://schemas.microsoft.com/office/drawing/2014/main" id="{D6A34BBD-B182-6587-B792-C26D953B41D9}"/>
              </a:ext>
            </a:extLst>
          </p:cNvPr>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no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6">
            <a:extLst>
              <a:ext uri="{FF2B5EF4-FFF2-40B4-BE49-F238E27FC236}">
                <a16:creationId xmlns:a16="http://schemas.microsoft.com/office/drawing/2014/main" id="{0CA0187C-95AA-1008-2A4E-F8817DCB3AD7}"/>
              </a:ext>
            </a:extLst>
          </p:cNvPr>
          <p:cNvSpPr txBox="1">
            <a:spLocks noGrp="1"/>
          </p:cNvSpPr>
          <p:nvPr>
            <p:ph type="ftr" sz="quarter" idx="4"/>
          </p:nvPr>
        </p:nvSpPr>
        <p:spPr>
          <a:xfrm>
            <a:off x="0" y="8685208"/>
            <a:ext cx="2971800" cy="457200"/>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cs-CZ" sz="1200" b="0" i="0" u="none" strike="noStrike" kern="1200" cap="none" spc="0" baseline="0">
                <a:solidFill>
                  <a:srgbClr val="000000"/>
                </a:solidFill>
                <a:uFillTx/>
                <a:latin typeface="Arial"/>
              </a:defRPr>
            </a:lvl1pPr>
          </a:lstStyle>
          <a:p>
            <a:pPr lvl="0"/>
            <a:endParaRPr lang="cs-CZ"/>
          </a:p>
        </p:txBody>
      </p:sp>
      <p:sp>
        <p:nvSpPr>
          <p:cNvPr id="7" name="Rectangle 7">
            <a:extLst>
              <a:ext uri="{FF2B5EF4-FFF2-40B4-BE49-F238E27FC236}">
                <a16:creationId xmlns:a16="http://schemas.microsoft.com/office/drawing/2014/main" id="{27EECD90-AF4C-936F-2BC1-65B19C59E7A0}"/>
              </a:ext>
            </a:extLst>
          </p:cNvPr>
          <p:cNvSpPr txBox="1">
            <a:spLocks noGrp="1"/>
          </p:cNvSpPr>
          <p:nvPr>
            <p:ph type="sldNum" sz="quarter" idx="5"/>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cs-CZ" sz="1200" b="0" i="0" u="none" strike="noStrike" kern="1200" cap="none" spc="0" baseline="0">
                <a:solidFill>
                  <a:srgbClr val="000000"/>
                </a:solidFill>
                <a:uFillTx/>
                <a:latin typeface="Arial"/>
              </a:defRPr>
            </a:lvl1pPr>
          </a:lstStyle>
          <a:p>
            <a:pPr lvl="0"/>
            <a:fld id="{26233CDB-87B0-4C49-9068-687AC03054AF}" type="slidenum">
              <a:t>‹#›</a:t>
            </a:fld>
            <a:endParaRPr lang="cs-CZ"/>
          </a:p>
        </p:txBody>
      </p:sp>
    </p:spTree>
    <p:extLst>
      <p:ext uri="{BB962C8B-B14F-4D97-AF65-F5344CB8AC3E}">
        <p14:creationId xmlns:p14="http://schemas.microsoft.com/office/powerpoint/2010/main" val="4052290845"/>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400"/>
      </a:spcBef>
      <a:spcAft>
        <a:spcPts val="0"/>
      </a:spcAft>
      <a:buNone/>
      <a:tabLst/>
      <a:defRPr lang="cs-CZ" sz="1200" b="0" i="0" u="none" strike="noStrike" kern="1200" cap="none" spc="0" baseline="0">
        <a:solidFill>
          <a:srgbClr val="000000"/>
        </a:solidFill>
        <a:uFillTx/>
        <a:latin typeface="Arial"/>
      </a:defRPr>
    </a:lvl1pPr>
    <a:lvl2pPr marL="457200" marR="0" lvl="1" indent="0" algn="l" defTabSz="914400" rtl="0" fontAlgn="auto" hangingPunct="1">
      <a:lnSpc>
        <a:spcPct val="100000"/>
      </a:lnSpc>
      <a:spcBef>
        <a:spcPts val="400"/>
      </a:spcBef>
      <a:spcAft>
        <a:spcPts val="0"/>
      </a:spcAft>
      <a:buNone/>
      <a:tabLst/>
      <a:defRPr lang="cs-CZ" sz="1200" b="0" i="0" u="none" strike="noStrike" kern="1200" cap="none" spc="0" baseline="0">
        <a:solidFill>
          <a:srgbClr val="000000"/>
        </a:solidFill>
        <a:uFillTx/>
        <a:latin typeface="Arial"/>
      </a:defRPr>
    </a:lvl2pPr>
    <a:lvl3pPr marL="914400" marR="0" lvl="2" indent="0" algn="l" defTabSz="914400" rtl="0" fontAlgn="auto" hangingPunct="1">
      <a:lnSpc>
        <a:spcPct val="100000"/>
      </a:lnSpc>
      <a:spcBef>
        <a:spcPts val="400"/>
      </a:spcBef>
      <a:spcAft>
        <a:spcPts val="0"/>
      </a:spcAft>
      <a:buNone/>
      <a:tabLst/>
      <a:defRPr lang="cs-CZ" sz="1200" b="0" i="0" u="none" strike="noStrike" kern="1200" cap="none" spc="0" baseline="0">
        <a:solidFill>
          <a:srgbClr val="000000"/>
        </a:solidFill>
        <a:uFillTx/>
        <a:latin typeface="Arial"/>
      </a:defRPr>
    </a:lvl3pPr>
    <a:lvl4pPr marL="1371600" marR="0" lvl="3" indent="0" algn="l" defTabSz="914400" rtl="0" fontAlgn="auto" hangingPunct="1">
      <a:lnSpc>
        <a:spcPct val="100000"/>
      </a:lnSpc>
      <a:spcBef>
        <a:spcPts val="400"/>
      </a:spcBef>
      <a:spcAft>
        <a:spcPts val="0"/>
      </a:spcAft>
      <a:buNone/>
      <a:tabLst/>
      <a:defRPr lang="cs-CZ" sz="1200" b="0" i="0" u="none" strike="noStrike" kern="1200" cap="none" spc="0" baseline="0">
        <a:solidFill>
          <a:srgbClr val="000000"/>
        </a:solidFill>
        <a:uFillTx/>
        <a:latin typeface="Arial"/>
      </a:defRPr>
    </a:lvl4pPr>
    <a:lvl5pPr marL="1828800" marR="0" lvl="4" indent="0" algn="l" defTabSz="914400" rtl="0" fontAlgn="auto" hangingPunct="1">
      <a:lnSpc>
        <a:spcPct val="100000"/>
      </a:lnSpc>
      <a:spcBef>
        <a:spcPts val="400"/>
      </a:spcBef>
      <a:spcAft>
        <a:spcPts val="0"/>
      </a:spcAft>
      <a:buNone/>
      <a:tabLst/>
      <a:defRPr lang="cs-CZ" sz="1200" b="0" i="0" u="none" strike="noStrike" kern="1200" cap="none" spc="0" baseline="0">
        <a:solidFill>
          <a:srgbClr val="000000"/>
        </a:solidFill>
        <a:uFillTx/>
        <a:latin typeface="Arial"/>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2E3D110-40C5-6A43-9F3E-4D31E9851B02}"/>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B5646E59-56A4-E396-295B-02A21B397834}"/>
              </a:ext>
            </a:extLst>
          </p:cNvPr>
          <p:cNvSpPr txBox="1">
            <a:spLocks noGrp="1"/>
          </p:cNvSpPr>
          <p:nvPr>
            <p:ph type="body" sz="quarter" idx="1"/>
          </p:nvPr>
        </p:nvSpPr>
        <p:spPr/>
        <p:txBody>
          <a:bodyPr/>
          <a:lstStyle/>
          <a:p>
            <a:endParaRPr lang="it-IT" dirty="0"/>
          </a:p>
        </p:txBody>
      </p:sp>
      <p:sp>
        <p:nvSpPr>
          <p:cNvPr id="4" name="Segnaposto numero diapositiva 3">
            <a:extLst>
              <a:ext uri="{FF2B5EF4-FFF2-40B4-BE49-F238E27FC236}">
                <a16:creationId xmlns:a16="http://schemas.microsoft.com/office/drawing/2014/main" id="{CF9D34B2-DAC1-5554-1E5A-AD4F224908B8}"/>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FF6E17B-0443-5A4E-A6F4-95F2BB383C7F}" type="slidenum">
              <a:t>1</a:t>
            </a:fld>
            <a:endParaRPr lang="cs-CZ" sz="1200" b="0" i="0" u="none" strike="noStrike" kern="1200" cap="none" spc="0" baseline="0">
              <a:solidFill>
                <a:srgbClr val="000000"/>
              </a:solidFill>
              <a:uFillTx/>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3/16/2024</a:t>
            </a:fld>
            <a:endParaRPr lang="en-US" dirty="0"/>
          </a:p>
        </p:txBody>
      </p:sp>
      <p:sp>
        <p:nvSpPr>
          <p:cNvPr id="5" name="Footer Placeholder 4"/>
          <p:cNvSpPr>
            <a:spLocks noGrp="1"/>
          </p:cNvSpPr>
          <p:nvPr>
            <p:ph type="ftr" sz="quarter" idx="11"/>
          </p:nvPr>
        </p:nvSpPr>
        <p:spPr/>
        <p:txBody>
          <a:bodyPr/>
          <a:lstStyle/>
          <a:p>
            <a:pPr lvl="0"/>
            <a:r>
              <a:rPr lang="en-GB"/>
              <a:t>Define footer – presentation title / department</a:t>
            </a:r>
          </a:p>
        </p:txBody>
      </p:sp>
      <p:sp>
        <p:nvSpPr>
          <p:cNvPr id="6" name="Slide Number Placeholder 5"/>
          <p:cNvSpPr>
            <a:spLocks noGrp="1"/>
          </p:cNvSpPr>
          <p:nvPr>
            <p:ph type="sldNum" sz="quarter" idx="12"/>
          </p:nvPr>
        </p:nvSpPr>
        <p:spPr/>
        <p:txBody>
          <a:bodyPr/>
          <a:lstStyle/>
          <a:p>
            <a:pPr lvl="0"/>
            <a:fld id="{40548F87-CEE3-BF46-A6C3-A90C0BFA2574}" type="slidenum">
              <a:rPr lang="cs-CZ" smtClean="0"/>
              <a:t>‹#›</a:t>
            </a:fld>
            <a:endParaRPr lang="cs-CZ"/>
          </a:p>
        </p:txBody>
      </p:sp>
    </p:spTree>
    <p:extLst>
      <p:ext uri="{BB962C8B-B14F-4D97-AF65-F5344CB8AC3E}">
        <p14:creationId xmlns:p14="http://schemas.microsoft.com/office/powerpoint/2010/main" val="4264805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C764DE79-268F-4C1A-8933-263129D2AF90}" type="datetimeFigureOut">
              <a:rPr lang="en-US" smtClean="0"/>
              <a:t>3/16/2024</a:t>
            </a:fld>
            <a:endParaRPr lang="en-US" dirty="0"/>
          </a:p>
        </p:txBody>
      </p:sp>
      <p:sp>
        <p:nvSpPr>
          <p:cNvPr id="5" name="Footer Placeholder 4"/>
          <p:cNvSpPr>
            <a:spLocks noGrp="1"/>
          </p:cNvSpPr>
          <p:nvPr>
            <p:ph type="ftr" sz="quarter" idx="11"/>
          </p:nvPr>
        </p:nvSpPr>
        <p:spPr/>
        <p:txBody>
          <a:bodyPr/>
          <a:lstStyle/>
          <a:p>
            <a:pPr lvl="0"/>
            <a:r>
              <a:rPr lang="en-GB"/>
              <a:t>Define footer – presentation title / department</a:t>
            </a:r>
          </a:p>
        </p:txBody>
      </p:sp>
      <p:sp>
        <p:nvSpPr>
          <p:cNvPr id="6" name="Slide Number Placeholder 5"/>
          <p:cNvSpPr>
            <a:spLocks noGrp="1"/>
          </p:cNvSpPr>
          <p:nvPr>
            <p:ph type="sldNum" sz="quarter" idx="12"/>
          </p:nvPr>
        </p:nvSpPr>
        <p:spPr/>
        <p:txBody>
          <a:bodyPr/>
          <a:lstStyle/>
          <a:p>
            <a:pPr lvl="0"/>
            <a:fld id="{40548F87-CEE3-BF46-A6C3-A90C0BFA2574}" type="slidenum">
              <a:rPr lang="cs-CZ" smtClean="0"/>
              <a:t>‹#›</a:t>
            </a:fld>
            <a:endParaRPr lang="cs-CZ"/>
          </a:p>
        </p:txBody>
      </p:sp>
    </p:spTree>
    <p:extLst>
      <p:ext uri="{BB962C8B-B14F-4D97-AF65-F5344CB8AC3E}">
        <p14:creationId xmlns:p14="http://schemas.microsoft.com/office/powerpoint/2010/main" val="2800544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C764DE79-268F-4C1A-8933-263129D2AF90}" type="datetimeFigureOut">
              <a:rPr lang="en-US" smtClean="0"/>
              <a:t>3/16/2024</a:t>
            </a:fld>
            <a:endParaRPr lang="en-US" dirty="0"/>
          </a:p>
        </p:txBody>
      </p:sp>
      <p:sp>
        <p:nvSpPr>
          <p:cNvPr id="5" name="Footer Placeholder 4"/>
          <p:cNvSpPr>
            <a:spLocks noGrp="1"/>
          </p:cNvSpPr>
          <p:nvPr>
            <p:ph type="ftr" sz="quarter" idx="11"/>
          </p:nvPr>
        </p:nvSpPr>
        <p:spPr/>
        <p:txBody>
          <a:bodyPr/>
          <a:lstStyle/>
          <a:p>
            <a:pPr lvl="0"/>
            <a:r>
              <a:rPr lang="en-GB"/>
              <a:t>Define footer – presentation title / department</a:t>
            </a:r>
          </a:p>
        </p:txBody>
      </p:sp>
      <p:sp>
        <p:nvSpPr>
          <p:cNvPr id="6" name="Slide Number Placeholder 5"/>
          <p:cNvSpPr>
            <a:spLocks noGrp="1"/>
          </p:cNvSpPr>
          <p:nvPr>
            <p:ph type="sldNum" sz="quarter" idx="12"/>
          </p:nvPr>
        </p:nvSpPr>
        <p:spPr/>
        <p:txBody>
          <a:bodyPr/>
          <a:lstStyle/>
          <a:p>
            <a:pPr lvl="0"/>
            <a:fld id="{40548F87-CEE3-BF46-A6C3-A90C0BFA2574}" type="slidenum">
              <a:rPr lang="cs-CZ" smtClean="0"/>
              <a:t>‹#›</a:t>
            </a:fld>
            <a:endParaRPr lang="cs-CZ"/>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36371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C764DE79-268F-4C1A-8933-263129D2AF90}" type="datetimeFigureOut">
              <a:rPr lang="en-US" smtClean="0"/>
              <a:t>3/16/2024</a:t>
            </a:fld>
            <a:endParaRPr lang="en-US" dirty="0"/>
          </a:p>
        </p:txBody>
      </p:sp>
      <p:sp>
        <p:nvSpPr>
          <p:cNvPr id="5" name="Footer Placeholder 4"/>
          <p:cNvSpPr>
            <a:spLocks noGrp="1"/>
          </p:cNvSpPr>
          <p:nvPr>
            <p:ph type="ftr" sz="quarter" idx="11"/>
          </p:nvPr>
        </p:nvSpPr>
        <p:spPr/>
        <p:txBody>
          <a:bodyPr/>
          <a:lstStyle/>
          <a:p>
            <a:pPr lvl="0"/>
            <a:r>
              <a:rPr lang="en-GB"/>
              <a:t>Define footer – presentation title / department</a:t>
            </a:r>
          </a:p>
        </p:txBody>
      </p:sp>
      <p:sp>
        <p:nvSpPr>
          <p:cNvPr id="6" name="Slide Number Placeholder 5"/>
          <p:cNvSpPr>
            <a:spLocks noGrp="1"/>
          </p:cNvSpPr>
          <p:nvPr>
            <p:ph type="sldNum" sz="quarter" idx="12"/>
          </p:nvPr>
        </p:nvSpPr>
        <p:spPr/>
        <p:txBody>
          <a:bodyPr/>
          <a:lstStyle/>
          <a:p>
            <a:pPr lvl="0"/>
            <a:fld id="{40548F87-CEE3-BF46-A6C3-A90C0BFA2574}" type="slidenum">
              <a:rPr lang="cs-CZ" smtClean="0"/>
              <a:t>‹#›</a:t>
            </a:fld>
            <a:endParaRPr lang="cs-CZ"/>
          </a:p>
        </p:txBody>
      </p:sp>
    </p:spTree>
    <p:extLst>
      <p:ext uri="{BB962C8B-B14F-4D97-AF65-F5344CB8AC3E}">
        <p14:creationId xmlns:p14="http://schemas.microsoft.com/office/powerpoint/2010/main" val="2195471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C764DE79-268F-4C1A-8933-263129D2AF90}" type="datetimeFigureOut">
              <a:rPr lang="en-US" smtClean="0"/>
              <a:t>3/16/2024</a:t>
            </a:fld>
            <a:endParaRPr lang="en-US" dirty="0"/>
          </a:p>
        </p:txBody>
      </p:sp>
      <p:sp>
        <p:nvSpPr>
          <p:cNvPr id="5" name="Footer Placeholder 4"/>
          <p:cNvSpPr>
            <a:spLocks noGrp="1"/>
          </p:cNvSpPr>
          <p:nvPr>
            <p:ph type="ftr" sz="quarter" idx="11"/>
          </p:nvPr>
        </p:nvSpPr>
        <p:spPr/>
        <p:txBody>
          <a:bodyPr/>
          <a:lstStyle/>
          <a:p>
            <a:pPr lvl="0"/>
            <a:r>
              <a:rPr lang="en-GB"/>
              <a:t>Define footer – presentation title / department</a:t>
            </a:r>
          </a:p>
        </p:txBody>
      </p:sp>
      <p:sp>
        <p:nvSpPr>
          <p:cNvPr id="6" name="Slide Number Placeholder 5"/>
          <p:cNvSpPr>
            <a:spLocks noGrp="1"/>
          </p:cNvSpPr>
          <p:nvPr>
            <p:ph type="sldNum" sz="quarter" idx="12"/>
          </p:nvPr>
        </p:nvSpPr>
        <p:spPr/>
        <p:txBody>
          <a:bodyPr/>
          <a:lstStyle/>
          <a:p>
            <a:pPr lvl="0"/>
            <a:fld id="{40548F87-CEE3-BF46-A6C3-A90C0BFA2574}" type="slidenum">
              <a:rPr lang="cs-CZ" smtClean="0"/>
              <a:t>‹#›</a:t>
            </a:fld>
            <a:endParaRPr lang="cs-C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17835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C764DE79-268F-4C1A-8933-263129D2AF90}" type="datetimeFigureOut">
              <a:rPr lang="en-US" smtClean="0"/>
              <a:t>3/16/2024</a:t>
            </a:fld>
            <a:endParaRPr lang="en-US" dirty="0"/>
          </a:p>
        </p:txBody>
      </p:sp>
      <p:sp>
        <p:nvSpPr>
          <p:cNvPr id="5" name="Footer Placeholder 4"/>
          <p:cNvSpPr>
            <a:spLocks noGrp="1"/>
          </p:cNvSpPr>
          <p:nvPr>
            <p:ph type="ftr" sz="quarter" idx="11"/>
          </p:nvPr>
        </p:nvSpPr>
        <p:spPr/>
        <p:txBody>
          <a:bodyPr/>
          <a:lstStyle/>
          <a:p>
            <a:pPr lvl="0"/>
            <a:r>
              <a:rPr lang="en-GB"/>
              <a:t>Define footer – presentation title / department</a:t>
            </a:r>
          </a:p>
        </p:txBody>
      </p:sp>
      <p:sp>
        <p:nvSpPr>
          <p:cNvPr id="6" name="Slide Number Placeholder 5"/>
          <p:cNvSpPr>
            <a:spLocks noGrp="1"/>
          </p:cNvSpPr>
          <p:nvPr>
            <p:ph type="sldNum" sz="quarter" idx="12"/>
          </p:nvPr>
        </p:nvSpPr>
        <p:spPr/>
        <p:txBody>
          <a:bodyPr/>
          <a:lstStyle/>
          <a:p>
            <a:pPr lvl="0"/>
            <a:fld id="{40548F87-CEE3-BF46-A6C3-A90C0BFA2574}" type="slidenum">
              <a:rPr lang="cs-CZ" smtClean="0"/>
              <a:t>‹#›</a:t>
            </a:fld>
            <a:endParaRPr lang="cs-CZ"/>
          </a:p>
        </p:txBody>
      </p:sp>
    </p:spTree>
    <p:extLst>
      <p:ext uri="{BB962C8B-B14F-4D97-AF65-F5344CB8AC3E}">
        <p14:creationId xmlns:p14="http://schemas.microsoft.com/office/powerpoint/2010/main" val="2384512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3/16/2024</a:t>
            </a:fld>
            <a:endParaRPr lang="en-US" dirty="0"/>
          </a:p>
        </p:txBody>
      </p:sp>
      <p:sp>
        <p:nvSpPr>
          <p:cNvPr id="5" name="Footer Placeholder 4"/>
          <p:cNvSpPr>
            <a:spLocks noGrp="1"/>
          </p:cNvSpPr>
          <p:nvPr>
            <p:ph type="ftr" sz="quarter" idx="11"/>
          </p:nvPr>
        </p:nvSpPr>
        <p:spPr/>
        <p:txBody>
          <a:bodyPr/>
          <a:lstStyle/>
          <a:p>
            <a:pPr lvl="0"/>
            <a:r>
              <a:rPr lang="en-GB"/>
              <a:t>Define footer – presentation title / department</a:t>
            </a:r>
          </a:p>
        </p:txBody>
      </p:sp>
      <p:sp>
        <p:nvSpPr>
          <p:cNvPr id="6" name="Slide Number Placeholder 5"/>
          <p:cNvSpPr>
            <a:spLocks noGrp="1"/>
          </p:cNvSpPr>
          <p:nvPr>
            <p:ph type="sldNum" sz="quarter" idx="12"/>
          </p:nvPr>
        </p:nvSpPr>
        <p:spPr/>
        <p:txBody>
          <a:bodyPr/>
          <a:lstStyle/>
          <a:p>
            <a:pPr lvl="0"/>
            <a:fld id="{40548F87-CEE3-BF46-A6C3-A90C0BFA2574}" type="slidenum">
              <a:rPr lang="cs-CZ" smtClean="0"/>
              <a:t>‹#›</a:t>
            </a:fld>
            <a:endParaRPr lang="cs-CZ"/>
          </a:p>
        </p:txBody>
      </p:sp>
    </p:spTree>
    <p:extLst>
      <p:ext uri="{BB962C8B-B14F-4D97-AF65-F5344CB8AC3E}">
        <p14:creationId xmlns:p14="http://schemas.microsoft.com/office/powerpoint/2010/main" val="2252360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3/16/2024</a:t>
            </a:fld>
            <a:endParaRPr lang="en-US" dirty="0"/>
          </a:p>
        </p:txBody>
      </p:sp>
      <p:sp>
        <p:nvSpPr>
          <p:cNvPr id="5" name="Footer Placeholder 4"/>
          <p:cNvSpPr>
            <a:spLocks noGrp="1"/>
          </p:cNvSpPr>
          <p:nvPr>
            <p:ph type="ftr" sz="quarter" idx="11"/>
          </p:nvPr>
        </p:nvSpPr>
        <p:spPr/>
        <p:txBody>
          <a:bodyPr/>
          <a:lstStyle/>
          <a:p>
            <a:pPr lvl="0"/>
            <a:r>
              <a:rPr lang="en-GB"/>
              <a:t>Define footer – presentation title / department</a:t>
            </a:r>
          </a:p>
        </p:txBody>
      </p:sp>
      <p:sp>
        <p:nvSpPr>
          <p:cNvPr id="6" name="Slide Number Placeholder 5"/>
          <p:cNvSpPr>
            <a:spLocks noGrp="1"/>
          </p:cNvSpPr>
          <p:nvPr>
            <p:ph type="sldNum" sz="quarter" idx="12"/>
          </p:nvPr>
        </p:nvSpPr>
        <p:spPr/>
        <p:txBody>
          <a:bodyPr/>
          <a:lstStyle/>
          <a:p>
            <a:pPr lvl="0"/>
            <a:fld id="{40548F87-CEE3-BF46-A6C3-A90C0BFA2574}" type="slidenum">
              <a:rPr lang="cs-CZ" smtClean="0"/>
              <a:t>‹#›</a:t>
            </a:fld>
            <a:endParaRPr lang="cs-CZ"/>
          </a:p>
        </p:txBody>
      </p:sp>
    </p:spTree>
    <p:extLst>
      <p:ext uri="{BB962C8B-B14F-4D97-AF65-F5344CB8AC3E}">
        <p14:creationId xmlns:p14="http://schemas.microsoft.com/office/powerpoint/2010/main" val="3091500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Diapositiva titolo">
    <p:spTree>
      <p:nvGrpSpPr>
        <p:cNvPr id="1" name=""/>
        <p:cNvGrpSpPr/>
        <p:nvPr/>
      </p:nvGrpSpPr>
      <p:grpSpPr>
        <a:xfrm>
          <a:off x="0" y="0"/>
          <a:ext cx="0" cy="0"/>
          <a:chOff x="0" y="0"/>
          <a:chExt cx="0" cy="0"/>
        </a:xfrm>
      </p:grpSpPr>
      <p:sp>
        <p:nvSpPr>
          <p:cNvPr id="2" name="Zástupný symbol pro zápatí 2">
            <a:extLst>
              <a:ext uri="{FF2B5EF4-FFF2-40B4-BE49-F238E27FC236}">
                <a16:creationId xmlns:a16="http://schemas.microsoft.com/office/drawing/2014/main" id="{84D5D12A-D990-9B05-AC6F-C4F8EB1E03C8}"/>
              </a:ext>
            </a:extLst>
          </p:cNvPr>
          <p:cNvSpPr txBox="1">
            <a:spLocks noGrp="1"/>
          </p:cNvSpPr>
          <p:nvPr>
            <p:ph type="ftr" sz="quarter" idx="9"/>
          </p:nvPr>
        </p:nvSpPr>
        <p:spPr/>
        <p:txBody>
          <a:bodyPr/>
          <a:lstStyle>
            <a:lvl1pPr>
              <a:defRPr/>
            </a:lvl1pPr>
          </a:lstStyle>
          <a:p>
            <a:pPr lvl="0"/>
            <a:r>
              <a:rPr lang="en-GB"/>
              <a:t>Define footer – presentation title / department</a:t>
            </a:r>
          </a:p>
        </p:txBody>
      </p:sp>
      <p:sp>
        <p:nvSpPr>
          <p:cNvPr id="3" name="Zástupný symbol pro číslo snímku 3">
            <a:extLst>
              <a:ext uri="{FF2B5EF4-FFF2-40B4-BE49-F238E27FC236}">
                <a16:creationId xmlns:a16="http://schemas.microsoft.com/office/drawing/2014/main" id="{40B043B3-9E8D-20CB-D2A9-DACCBA753AFB}"/>
              </a:ext>
            </a:extLst>
          </p:cNvPr>
          <p:cNvSpPr txBox="1">
            <a:spLocks noGrp="1"/>
          </p:cNvSpPr>
          <p:nvPr>
            <p:ph type="sldNum" sz="quarter" idx="8"/>
          </p:nvPr>
        </p:nvSpPr>
        <p:spPr/>
        <p:txBody>
          <a:bodyPr/>
          <a:lstStyle>
            <a:lvl1pPr>
              <a:defRPr/>
            </a:lvl1pPr>
          </a:lstStyle>
          <a:p>
            <a:pPr lvl="0"/>
            <a:fld id="{3919FCB0-A2B4-F944-92A6-1A7695C35E1B}" type="slidenum">
              <a:t>‹#›</a:t>
            </a:fld>
            <a:endParaRPr lang="en-GB"/>
          </a:p>
        </p:txBody>
      </p:sp>
      <p:sp>
        <p:nvSpPr>
          <p:cNvPr id="4" name="Nadpis 6">
            <a:extLst>
              <a:ext uri="{FF2B5EF4-FFF2-40B4-BE49-F238E27FC236}">
                <a16:creationId xmlns:a16="http://schemas.microsoft.com/office/drawing/2014/main" id="{9BB3029D-7E0A-E90E-1C7D-33229658B5E1}"/>
              </a:ext>
            </a:extLst>
          </p:cNvPr>
          <p:cNvSpPr txBox="1">
            <a:spLocks noGrp="1"/>
          </p:cNvSpPr>
          <p:nvPr>
            <p:ph type="title"/>
          </p:nvPr>
        </p:nvSpPr>
        <p:spPr>
          <a:xfrm>
            <a:off x="398504" y="2900367"/>
            <a:ext cx="11361602" cy="1171584"/>
          </a:xfrm>
        </p:spPr>
        <p:txBody>
          <a:bodyPr/>
          <a:lstStyle>
            <a:lvl1pPr>
              <a:lnSpc>
                <a:spcPts val="4400"/>
              </a:lnSpc>
              <a:defRPr sz="4400"/>
            </a:lvl1pPr>
          </a:lstStyle>
          <a:p>
            <a:pPr lvl="0"/>
            <a:r>
              <a:rPr lang="en-GB"/>
              <a:t>Click here to insert title</a:t>
            </a:r>
            <a:endParaRPr lang="cs-CZ"/>
          </a:p>
        </p:txBody>
      </p:sp>
      <p:sp>
        <p:nvSpPr>
          <p:cNvPr id="6" name="Podnadpis 2">
            <a:extLst>
              <a:ext uri="{FF2B5EF4-FFF2-40B4-BE49-F238E27FC236}">
                <a16:creationId xmlns:a16="http://schemas.microsoft.com/office/drawing/2014/main" id="{B2FBC89B-E0E8-A554-F7A8-93A1EEA562B2}"/>
              </a:ext>
            </a:extLst>
          </p:cNvPr>
          <p:cNvSpPr txBox="1">
            <a:spLocks noGrp="1"/>
          </p:cNvSpPr>
          <p:nvPr>
            <p:ph type="subTitle" idx="4294967295"/>
          </p:nvPr>
        </p:nvSpPr>
        <p:spPr>
          <a:xfrm>
            <a:off x="398504" y="4116400"/>
            <a:ext cx="11361602" cy="698501"/>
          </a:xfrm>
        </p:spPr>
        <p:txBody>
          <a:bodyPr/>
          <a:lstStyle>
            <a:lvl1pPr>
              <a:defRPr sz="2400"/>
            </a:lvl1pPr>
          </a:lstStyle>
          <a:p>
            <a:pPr lvl="0"/>
            <a:r>
              <a:rPr lang="en-GB"/>
              <a:t>Click here to insert subtitle</a:t>
            </a:r>
          </a:p>
        </p:txBody>
      </p:sp>
    </p:spTree>
    <p:extLst>
      <p:ext uri="{BB962C8B-B14F-4D97-AF65-F5344CB8AC3E}">
        <p14:creationId xmlns:p14="http://schemas.microsoft.com/office/powerpoint/2010/main" val="93657266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3/16/2024</a:t>
            </a:fld>
            <a:endParaRPr lang="en-US" dirty="0"/>
          </a:p>
        </p:txBody>
      </p:sp>
      <p:sp>
        <p:nvSpPr>
          <p:cNvPr id="5" name="Footer Placeholder 4"/>
          <p:cNvSpPr>
            <a:spLocks noGrp="1"/>
          </p:cNvSpPr>
          <p:nvPr>
            <p:ph type="ftr" sz="quarter" idx="11"/>
          </p:nvPr>
        </p:nvSpPr>
        <p:spPr/>
        <p:txBody>
          <a:bodyPr/>
          <a:lstStyle/>
          <a:p>
            <a:pPr lvl="0"/>
            <a:r>
              <a:rPr lang="en-GB"/>
              <a:t>Define footer – presentation title / department</a:t>
            </a:r>
          </a:p>
        </p:txBody>
      </p:sp>
      <p:sp>
        <p:nvSpPr>
          <p:cNvPr id="6" name="Slide Number Placeholder 5"/>
          <p:cNvSpPr>
            <a:spLocks noGrp="1"/>
          </p:cNvSpPr>
          <p:nvPr>
            <p:ph type="sldNum" sz="quarter" idx="12"/>
          </p:nvPr>
        </p:nvSpPr>
        <p:spPr/>
        <p:txBody>
          <a:bodyPr/>
          <a:lstStyle/>
          <a:p>
            <a:pPr lvl="0"/>
            <a:fld id="{40548F87-CEE3-BF46-A6C3-A90C0BFA2574}" type="slidenum">
              <a:rPr lang="cs-CZ" smtClean="0"/>
              <a:t>‹#›</a:t>
            </a:fld>
            <a:endParaRPr lang="cs-CZ"/>
          </a:p>
        </p:txBody>
      </p:sp>
    </p:spTree>
    <p:extLst>
      <p:ext uri="{BB962C8B-B14F-4D97-AF65-F5344CB8AC3E}">
        <p14:creationId xmlns:p14="http://schemas.microsoft.com/office/powerpoint/2010/main" val="2354011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C764DE79-268F-4C1A-8933-263129D2AF90}" type="datetimeFigureOut">
              <a:rPr lang="en-US" smtClean="0"/>
              <a:t>3/16/2024</a:t>
            </a:fld>
            <a:endParaRPr lang="en-US" dirty="0"/>
          </a:p>
        </p:txBody>
      </p:sp>
      <p:sp>
        <p:nvSpPr>
          <p:cNvPr id="5" name="Footer Placeholder 4"/>
          <p:cNvSpPr>
            <a:spLocks noGrp="1"/>
          </p:cNvSpPr>
          <p:nvPr>
            <p:ph type="ftr" sz="quarter" idx="11"/>
          </p:nvPr>
        </p:nvSpPr>
        <p:spPr/>
        <p:txBody>
          <a:bodyPr/>
          <a:lstStyle/>
          <a:p>
            <a:pPr lvl="0"/>
            <a:r>
              <a:rPr lang="en-GB"/>
              <a:t>Define footer – presentation title / department</a:t>
            </a:r>
          </a:p>
        </p:txBody>
      </p:sp>
      <p:sp>
        <p:nvSpPr>
          <p:cNvPr id="6" name="Slide Number Placeholder 5"/>
          <p:cNvSpPr>
            <a:spLocks noGrp="1"/>
          </p:cNvSpPr>
          <p:nvPr>
            <p:ph type="sldNum" sz="quarter" idx="12"/>
          </p:nvPr>
        </p:nvSpPr>
        <p:spPr/>
        <p:txBody>
          <a:bodyPr/>
          <a:lstStyle/>
          <a:p>
            <a:pPr lvl="0"/>
            <a:fld id="{40548F87-CEE3-BF46-A6C3-A90C0BFA2574}" type="slidenum">
              <a:rPr lang="cs-CZ" smtClean="0"/>
              <a:t>‹#›</a:t>
            </a:fld>
            <a:endParaRPr lang="cs-CZ"/>
          </a:p>
        </p:txBody>
      </p:sp>
    </p:spTree>
    <p:extLst>
      <p:ext uri="{BB962C8B-B14F-4D97-AF65-F5344CB8AC3E}">
        <p14:creationId xmlns:p14="http://schemas.microsoft.com/office/powerpoint/2010/main" val="85947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3/16/2024</a:t>
            </a:fld>
            <a:endParaRPr lang="en-US" dirty="0"/>
          </a:p>
        </p:txBody>
      </p:sp>
      <p:sp>
        <p:nvSpPr>
          <p:cNvPr id="6" name="Footer Placeholder 5"/>
          <p:cNvSpPr>
            <a:spLocks noGrp="1"/>
          </p:cNvSpPr>
          <p:nvPr>
            <p:ph type="ftr" sz="quarter" idx="11"/>
          </p:nvPr>
        </p:nvSpPr>
        <p:spPr/>
        <p:txBody>
          <a:bodyPr/>
          <a:lstStyle/>
          <a:p>
            <a:pPr lvl="0"/>
            <a:r>
              <a:rPr lang="en-GB"/>
              <a:t>Define footer – presentation title / department</a:t>
            </a:r>
          </a:p>
        </p:txBody>
      </p:sp>
      <p:sp>
        <p:nvSpPr>
          <p:cNvPr id="7" name="Slide Number Placeholder 6"/>
          <p:cNvSpPr>
            <a:spLocks noGrp="1"/>
          </p:cNvSpPr>
          <p:nvPr>
            <p:ph type="sldNum" sz="quarter" idx="12"/>
          </p:nvPr>
        </p:nvSpPr>
        <p:spPr/>
        <p:txBody>
          <a:bodyPr/>
          <a:lstStyle/>
          <a:p>
            <a:pPr lvl="0"/>
            <a:fld id="{40548F87-CEE3-BF46-A6C3-A90C0BFA2574}" type="slidenum">
              <a:rPr lang="cs-CZ" smtClean="0"/>
              <a:t>‹#›</a:t>
            </a:fld>
            <a:endParaRPr lang="cs-CZ"/>
          </a:p>
        </p:txBody>
      </p:sp>
    </p:spTree>
    <p:extLst>
      <p:ext uri="{BB962C8B-B14F-4D97-AF65-F5344CB8AC3E}">
        <p14:creationId xmlns:p14="http://schemas.microsoft.com/office/powerpoint/2010/main" val="229526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3/16/2024</a:t>
            </a:fld>
            <a:endParaRPr lang="en-US" dirty="0"/>
          </a:p>
        </p:txBody>
      </p:sp>
      <p:sp>
        <p:nvSpPr>
          <p:cNvPr id="8" name="Footer Placeholder 7"/>
          <p:cNvSpPr>
            <a:spLocks noGrp="1"/>
          </p:cNvSpPr>
          <p:nvPr>
            <p:ph type="ftr" sz="quarter" idx="11"/>
          </p:nvPr>
        </p:nvSpPr>
        <p:spPr/>
        <p:txBody>
          <a:bodyPr/>
          <a:lstStyle/>
          <a:p>
            <a:pPr lvl="0"/>
            <a:r>
              <a:rPr lang="en-GB"/>
              <a:t>Define footer – presentation title / department</a:t>
            </a:r>
          </a:p>
        </p:txBody>
      </p:sp>
      <p:sp>
        <p:nvSpPr>
          <p:cNvPr id="9" name="Slide Number Placeholder 8"/>
          <p:cNvSpPr>
            <a:spLocks noGrp="1"/>
          </p:cNvSpPr>
          <p:nvPr>
            <p:ph type="sldNum" sz="quarter" idx="12"/>
          </p:nvPr>
        </p:nvSpPr>
        <p:spPr/>
        <p:txBody>
          <a:bodyPr/>
          <a:lstStyle/>
          <a:p>
            <a:pPr lvl="0"/>
            <a:fld id="{40548F87-CEE3-BF46-A6C3-A90C0BFA2574}" type="slidenum">
              <a:rPr lang="cs-CZ" smtClean="0"/>
              <a:t>‹#›</a:t>
            </a:fld>
            <a:endParaRPr lang="cs-CZ"/>
          </a:p>
        </p:txBody>
      </p:sp>
    </p:spTree>
    <p:extLst>
      <p:ext uri="{BB962C8B-B14F-4D97-AF65-F5344CB8AC3E}">
        <p14:creationId xmlns:p14="http://schemas.microsoft.com/office/powerpoint/2010/main" val="2555770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3/16/2024</a:t>
            </a:fld>
            <a:endParaRPr lang="en-US" dirty="0"/>
          </a:p>
        </p:txBody>
      </p:sp>
      <p:sp>
        <p:nvSpPr>
          <p:cNvPr id="4" name="Footer Placeholder 3"/>
          <p:cNvSpPr>
            <a:spLocks noGrp="1"/>
          </p:cNvSpPr>
          <p:nvPr>
            <p:ph type="ftr" sz="quarter" idx="11"/>
          </p:nvPr>
        </p:nvSpPr>
        <p:spPr/>
        <p:txBody>
          <a:bodyPr/>
          <a:lstStyle/>
          <a:p>
            <a:pPr lvl="0"/>
            <a:r>
              <a:rPr lang="en-GB"/>
              <a:t>Define footer – presentation title / department</a:t>
            </a:r>
          </a:p>
        </p:txBody>
      </p:sp>
      <p:sp>
        <p:nvSpPr>
          <p:cNvPr id="5" name="Slide Number Placeholder 4"/>
          <p:cNvSpPr>
            <a:spLocks noGrp="1"/>
          </p:cNvSpPr>
          <p:nvPr>
            <p:ph type="sldNum" sz="quarter" idx="12"/>
          </p:nvPr>
        </p:nvSpPr>
        <p:spPr/>
        <p:txBody>
          <a:bodyPr/>
          <a:lstStyle/>
          <a:p>
            <a:pPr lvl="0"/>
            <a:fld id="{40548F87-CEE3-BF46-A6C3-A90C0BFA2574}" type="slidenum">
              <a:rPr lang="cs-CZ" smtClean="0"/>
              <a:t>‹#›</a:t>
            </a:fld>
            <a:endParaRPr lang="cs-CZ"/>
          </a:p>
        </p:txBody>
      </p:sp>
    </p:spTree>
    <p:extLst>
      <p:ext uri="{BB962C8B-B14F-4D97-AF65-F5344CB8AC3E}">
        <p14:creationId xmlns:p14="http://schemas.microsoft.com/office/powerpoint/2010/main" val="154345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3/16/2024</a:t>
            </a:fld>
            <a:endParaRPr lang="en-US" dirty="0"/>
          </a:p>
        </p:txBody>
      </p:sp>
      <p:sp>
        <p:nvSpPr>
          <p:cNvPr id="3" name="Footer Placeholder 2"/>
          <p:cNvSpPr>
            <a:spLocks noGrp="1"/>
          </p:cNvSpPr>
          <p:nvPr>
            <p:ph type="ftr" sz="quarter" idx="11"/>
          </p:nvPr>
        </p:nvSpPr>
        <p:spPr/>
        <p:txBody>
          <a:bodyPr/>
          <a:lstStyle/>
          <a:p>
            <a:pPr lvl="0"/>
            <a:r>
              <a:rPr lang="en-GB"/>
              <a:t>Define footer – presentation title / department</a:t>
            </a:r>
          </a:p>
        </p:txBody>
      </p:sp>
      <p:sp>
        <p:nvSpPr>
          <p:cNvPr id="4" name="Slide Number Placeholder 3"/>
          <p:cNvSpPr>
            <a:spLocks noGrp="1"/>
          </p:cNvSpPr>
          <p:nvPr>
            <p:ph type="sldNum" sz="quarter" idx="12"/>
          </p:nvPr>
        </p:nvSpPr>
        <p:spPr/>
        <p:txBody>
          <a:bodyPr/>
          <a:lstStyle/>
          <a:p>
            <a:pPr lvl="0"/>
            <a:fld id="{40548F87-CEE3-BF46-A6C3-A90C0BFA2574}" type="slidenum">
              <a:rPr lang="cs-CZ" smtClean="0"/>
              <a:t>‹#›</a:t>
            </a:fld>
            <a:endParaRPr lang="cs-CZ"/>
          </a:p>
        </p:txBody>
      </p:sp>
    </p:spTree>
    <p:extLst>
      <p:ext uri="{BB962C8B-B14F-4D97-AF65-F5344CB8AC3E}">
        <p14:creationId xmlns:p14="http://schemas.microsoft.com/office/powerpoint/2010/main" val="1667551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C764DE79-268F-4C1A-8933-263129D2AF90}" type="datetimeFigureOut">
              <a:rPr lang="en-US" smtClean="0"/>
              <a:t>3/16/2024</a:t>
            </a:fld>
            <a:endParaRPr lang="en-US" dirty="0"/>
          </a:p>
        </p:txBody>
      </p:sp>
      <p:sp>
        <p:nvSpPr>
          <p:cNvPr id="6" name="Footer Placeholder 5"/>
          <p:cNvSpPr>
            <a:spLocks noGrp="1"/>
          </p:cNvSpPr>
          <p:nvPr>
            <p:ph type="ftr" sz="quarter" idx="11"/>
          </p:nvPr>
        </p:nvSpPr>
        <p:spPr/>
        <p:txBody>
          <a:bodyPr/>
          <a:lstStyle/>
          <a:p>
            <a:pPr lvl="0"/>
            <a:r>
              <a:rPr lang="en-GB"/>
              <a:t>Define footer – presentation title / department</a:t>
            </a:r>
          </a:p>
        </p:txBody>
      </p:sp>
      <p:sp>
        <p:nvSpPr>
          <p:cNvPr id="7" name="Slide Number Placeholder 6"/>
          <p:cNvSpPr>
            <a:spLocks noGrp="1"/>
          </p:cNvSpPr>
          <p:nvPr>
            <p:ph type="sldNum" sz="quarter" idx="12"/>
          </p:nvPr>
        </p:nvSpPr>
        <p:spPr/>
        <p:txBody>
          <a:bodyPr/>
          <a:lstStyle/>
          <a:p>
            <a:pPr lvl="0"/>
            <a:fld id="{40548F87-CEE3-BF46-A6C3-A90C0BFA2574}" type="slidenum">
              <a:rPr lang="cs-CZ" smtClean="0"/>
              <a:t>‹#›</a:t>
            </a:fld>
            <a:endParaRPr lang="cs-CZ"/>
          </a:p>
        </p:txBody>
      </p:sp>
    </p:spTree>
    <p:extLst>
      <p:ext uri="{BB962C8B-B14F-4D97-AF65-F5344CB8AC3E}">
        <p14:creationId xmlns:p14="http://schemas.microsoft.com/office/powerpoint/2010/main" val="3093530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C764DE79-268F-4C1A-8933-263129D2AF90}" type="datetimeFigureOut">
              <a:rPr lang="en-US" smtClean="0"/>
              <a:t>3/16/2024</a:t>
            </a:fld>
            <a:endParaRPr lang="en-US" dirty="0"/>
          </a:p>
        </p:txBody>
      </p:sp>
      <p:sp>
        <p:nvSpPr>
          <p:cNvPr id="6" name="Footer Placeholder 5"/>
          <p:cNvSpPr>
            <a:spLocks noGrp="1"/>
          </p:cNvSpPr>
          <p:nvPr>
            <p:ph type="ftr" sz="quarter" idx="11"/>
          </p:nvPr>
        </p:nvSpPr>
        <p:spPr/>
        <p:txBody>
          <a:bodyPr/>
          <a:lstStyle/>
          <a:p>
            <a:pPr lvl="0"/>
            <a:r>
              <a:rPr lang="en-GB"/>
              <a:t>Define footer – presentation title / department</a:t>
            </a:r>
          </a:p>
        </p:txBody>
      </p:sp>
      <p:sp>
        <p:nvSpPr>
          <p:cNvPr id="7" name="Slide Number Placeholder 6"/>
          <p:cNvSpPr>
            <a:spLocks noGrp="1"/>
          </p:cNvSpPr>
          <p:nvPr>
            <p:ph type="sldNum" sz="quarter" idx="12"/>
          </p:nvPr>
        </p:nvSpPr>
        <p:spPr/>
        <p:txBody>
          <a:bodyPr/>
          <a:lstStyle/>
          <a:p>
            <a:pPr lvl="0"/>
            <a:fld id="{40548F87-CEE3-BF46-A6C3-A90C0BFA2574}" type="slidenum">
              <a:rPr lang="cs-CZ" smtClean="0"/>
              <a:t>‹#›</a:t>
            </a:fld>
            <a:endParaRPr lang="cs-CZ"/>
          </a:p>
        </p:txBody>
      </p:sp>
    </p:spTree>
    <p:extLst>
      <p:ext uri="{BB962C8B-B14F-4D97-AF65-F5344CB8AC3E}">
        <p14:creationId xmlns:p14="http://schemas.microsoft.com/office/powerpoint/2010/main" val="311024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764DE79-268F-4C1A-8933-263129D2AF90}" type="datetimeFigureOut">
              <a:rPr lang="en-US" smtClean="0"/>
              <a:t>3/16/2024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lvl="0"/>
            <a:r>
              <a:rPr lang="en-GB"/>
              <a:t>Define footer – presentation title / department</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lvl="0"/>
            <a:fld id="{40548F87-CEE3-BF46-A6C3-A90C0BFA2574}" type="slidenum">
              <a:rPr lang="cs-CZ" smtClean="0"/>
              <a:t>‹#›</a:t>
            </a:fld>
            <a:endParaRPr lang="cs-CZ"/>
          </a:p>
        </p:txBody>
      </p:sp>
    </p:spTree>
    <p:extLst>
      <p:ext uri="{BB962C8B-B14F-4D97-AF65-F5344CB8AC3E}">
        <p14:creationId xmlns:p14="http://schemas.microsoft.com/office/powerpoint/2010/main" val="966236875"/>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 id="2147484022" r:id="rId13"/>
    <p:sldLayoutId id="2147484023" r:id="rId14"/>
    <p:sldLayoutId id="2147484024" r:id="rId15"/>
    <p:sldLayoutId id="2147484025" r:id="rId16"/>
    <p:sldLayoutId id="2147484026"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888B248C-FFBE-735F-7B19-F41CDFCF2E4F}"/>
              </a:ext>
            </a:extLst>
          </p:cNvPr>
          <p:cNvSpPr txBox="1">
            <a:spLocks noGrp="1"/>
          </p:cNvSpPr>
          <p:nvPr>
            <p:ph type="title"/>
          </p:nvPr>
        </p:nvSpPr>
        <p:spPr>
          <a:xfrm>
            <a:off x="398504" y="2474814"/>
            <a:ext cx="10956039" cy="1171584"/>
          </a:xfrm>
        </p:spPr>
        <p:txBody>
          <a:bodyPr>
            <a:noAutofit/>
          </a:bodyPr>
          <a:lstStyle/>
          <a:p>
            <a:pPr algn="just"/>
            <a:r>
              <a:rPr lang="en-CA" sz="3200" b="1" kern="0" dirty="0">
                <a:effectLst/>
                <a:latin typeface="Times New Roman" panose="02020603050405020304" pitchFamily="18" charset="0"/>
                <a:ea typeface="Calibri" panose="020F0502020204030204" pitchFamily="34" charset="0"/>
              </a:rPr>
              <a:t>Radicalization and Disintegration in the 20th Century</a:t>
            </a:r>
            <a:endParaRPr lang="cs-CZ"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Podnadpis 4">
            <a:extLst>
              <a:ext uri="{FF2B5EF4-FFF2-40B4-BE49-F238E27FC236}">
                <a16:creationId xmlns:a16="http://schemas.microsoft.com/office/drawing/2014/main" id="{562BC256-A3CE-D0A1-EC3D-2090C72D019E}"/>
              </a:ext>
            </a:extLst>
          </p:cNvPr>
          <p:cNvSpPr txBox="1">
            <a:spLocks noGrp="1"/>
          </p:cNvSpPr>
          <p:nvPr>
            <p:ph type="subTitle" idx="4294967295"/>
          </p:nvPr>
        </p:nvSpPr>
        <p:spPr>
          <a:xfrm>
            <a:off x="398504" y="4116400"/>
            <a:ext cx="11361602" cy="1171584"/>
          </a:xfrm>
        </p:spPr>
        <p:txBody>
          <a:bodyPr>
            <a:normAutofit/>
          </a:bodyPr>
          <a:lstStyle/>
          <a:p>
            <a:pPr lvl="0"/>
            <a:endParaRPr lang="en-GB"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81C42187-4A4D-A607-8214-0F732C2E04A9}"/>
              </a:ext>
            </a:extLst>
          </p:cNvPr>
          <p:cNvGraphicFramePr>
            <a:graphicFrameLocks noGrp="1"/>
          </p:cNvGraphicFramePr>
          <p:nvPr>
            <p:extLst>
              <p:ext uri="{D42A27DB-BD31-4B8C-83A1-F6EECF244321}">
                <p14:modId xmlns:p14="http://schemas.microsoft.com/office/powerpoint/2010/main" val="1848273005"/>
              </p:ext>
            </p:extLst>
          </p:nvPr>
        </p:nvGraphicFramePr>
        <p:xfrm>
          <a:off x="334297" y="285134"/>
          <a:ext cx="11543071" cy="6313097"/>
        </p:xfrm>
        <a:graphic>
          <a:graphicData uri="http://schemas.openxmlformats.org/drawingml/2006/table">
            <a:tbl>
              <a:tblPr/>
              <a:tblGrid>
                <a:gridCol w="1101213">
                  <a:extLst>
                    <a:ext uri="{9D8B030D-6E8A-4147-A177-3AD203B41FA5}">
                      <a16:colId xmlns:a16="http://schemas.microsoft.com/office/drawing/2014/main" val="1626426465"/>
                    </a:ext>
                  </a:extLst>
                </a:gridCol>
                <a:gridCol w="10441858">
                  <a:extLst>
                    <a:ext uri="{9D8B030D-6E8A-4147-A177-3AD203B41FA5}">
                      <a16:colId xmlns:a16="http://schemas.microsoft.com/office/drawing/2014/main" val="2173125109"/>
                    </a:ext>
                  </a:extLst>
                </a:gridCol>
              </a:tblGrid>
              <a:tr h="617249">
                <a:tc>
                  <a:txBody>
                    <a:bodyPr/>
                    <a:lstStyle/>
                    <a:p>
                      <a:r>
                        <a:rPr lang="cs-CZ" sz="1800" dirty="0">
                          <a:effectLst/>
                        </a:rPr>
                        <a:t>23/5 1917</a:t>
                      </a:r>
                    </a:p>
                  </a:txBody>
                  <a:tcPr marL="38053" marR="38053" marT="12995" marB="12995" anchor="ctr">
                    <a:lnL>
                      <a:noFill/>
                    </a:lnL>
                    <a:lnR>
                      <a:noFill/>
                    </a:lnR>
                    <a:lnT>
                      <a:noFill/>
                    </a:lnT>
                    <a:lnB>
                      <a:noFill/>
                    </a:lnB>
                    <a:noFill/>
                  </a:tcPr>
                </a:tc>
                <a:tc>
                  <a:txBody>
                    <a:bodyPr/>
                    <a:lstStyle/>
                    <a:p>
                      <a:r>
                        <a:rPr lang="en-US" sz="1800" dirty="0"/>
                        <a:t>First riot in Montreal. La Presse and La </a:t>
                      </a:r>
                      <a:r>
                        <a:rPr lang="en-US" sz="1800" dirty="0" err="1"/>
                        <a:t>Patrie</a:t>
                      </a:r>
                      <a:r>
                        <a:rPr lang="en-US" sz="1800" dirty="0"/>
                        <a:t> offices ransacked. Three soldiers wounded.</a:t>
                      </a:r>
                      <a:endParaRPr lang="fr-FR" sz="1800" dirty="0"/>
                    </a:p>
                  </a:txBody>
                  <a:tcPr marL="38053" marR="38053" marT="12995" marB="12995" anchor="ctr">
                    <a:lnL>
                      <a:noFill/>
                    </a:lnL>
                    <a:lnR>
                      <a:noFill/>
                    </a:lnR>
                    <a:lnT>
                      <a:noFill/>
                    </a:lnT>
                    <a:lnB>
                      <a:noFill/>
                    </a:lnB>
                    <a:noFill/>
                  </a:tcPr>
                </a:tc>
                <a:extLst>
                  <a:ext uri="{0D108BD9-81ED-4DB2-BD59-A6C34878D82A}">
                    <a16:rowId xmlns:a16="http://schemas.microsoft.com/office/drawing/2014/main" val="3176065804"/>
                  </a:ext>
                </a:extLst>
              </a:tr>
              <a:tr h="376364">
                <a:tc>
                  <a:txBody>
                    <a:bodyPr/>
                    <a:lstStyle/>
                    <a:p>
                      <a:r>
                        <a:rPr lang="cs-CZ" sz="1800" dirty="0">
                          <a:effectLst/>
                        </a:rPr>
                        <a:t>11/6 1917</a:t>
                      </a:r>
                    </a:p>
                  </a:txBody>
                  <a:tcPr marL="38053" marR="38053" marT="12995" marB="12995" anchor="ctr">
                    <a:lnL>
                      <a:noFill/>
                    </a:lnL>
                    <a:lnR>
                      <a:noFill/>
                    </a:lnR>
                    <a:lnT>
                      <a:noFill/>
                    </a:lnT>
                    <a:lnB>
                      <a:noFill/>
                    </a:lnB>
                    <a:noFill/>
                  </a:tcPr>
                </a:tc>
                <a:tc>
                  <a:txBody>
                    <a:bodyPr/>
                    <a:lstStyle/>
                    <a:p>
                      <a:r>
                        <a:rPr lang="en-US" sz="1800" dirty="0"/>
                        <a:t>The Military Service Act introduced in the Parliament of Canada</a:t>
                      </a:r>
                      <a:endParaRPr lang="fr-FR" sz="1800" dirty="0"/>
                    </a:p>
                  </a:txBody>
                  <a:tcPr marL="38053" marR="38053" marT="12995" marB="12995" anchor="ctr">
                    <a:lnL>
                      <a:noFill/>
                    </a:lnL>
                    <a:lnR>
                      <a:noFill/>
                    </a:lnR>
                    <a:lnT>
                      <a:noFill/>
                    </a:lnT>
                    <a:lnB>
                      <a:noFill/>
                    </a:lnB>
                    <a:noFill/>
                  </a:tcPr>
                </a:tc>
                <a:extLst>
                  <a:ext uri="{0D108BD9-81ED-4DB2-BD59-A6C34878D82A}">
                    <a16:rowId xmlns:a16="http://schemas.microsoft.com/office/drawing/2014/main" val="4207577531"/>
                  </a:ext>
                </a:extLst>
              </a:tr>
              <a:tr h="496806">
                <a:tc>
                  <a:txBody>
                    <a:bodyPr/>
                    <a:lstStyle/>
                    <a:p>
                      <a:r>
                        <a:rPr lang="cs-CZ" sz="1800" dirty="0">
                          <a:effectLst/>
                        </a:rPr>
                        <a:t>16/7 1917</a:t>
                      </a:r>
                    </a:p>
                  </a:txBody>
                  <a:tcPr marL="38053" marR="38053" marT="12995" marB="12995" anchor="ctr">
                    <a:lnL>
                      <a:noFill/>
                    </a:lnL>
                    <a:lnR>
                      <a:noFill/>
                    </a:lnR>
                    <a:lnT>
                      <a:noFill/>
                    </a:lnT>
                    <a:lnB>
                      <a:noFill/>
                    </a:lnB>
                    <a:noFill/>
                  </a:tcPr>
                </a:tc>
                <a:tc>
                  <a:txBody>
                    <a:bodyPr/>
                    <a:lstStyle/>
                    <a:p>
                      <a:r>
                        <a:rPr lang="en-US" sz="1800" dirty="0" err="1"/>
                        <a:t>Anticonscriptionist</a:t>
                      </a:r>
                      <a:r>
                        <a:rPr lang="en-US" sz="1800" dirty="0"/>
                        <a:t> gathering of 10,000 people at Parc La Fontaine in Montreal</a:t>
                      </a:r>
                      <a:endParaRPr lang="fr-FR" sz="1800" dirty="0"/>
                    </a:p>
                  </a:txBody>
                  <a:tcPr marL="38053" marR="38053" marT="12995" marB="12995" anchor="ctr">
                    <a:lnL>
                      <a:noFill/>
                    </a:lnL>
                    <a:lnR>
                      <a:noFill/>
                    </a:lnR>
                    <a:lnT>
                      <a:noFill/>
                    </a:lnT>
                    <a:lnB>
                      <a:noFill/>
                    </a:lnB>
                    <a:noFill/>
                  </a:tcPr>
                </a:tc>
                <a:extLst>
                  <a:ext uri="{0D108BD9-81ED-4DB2-BD59-A6C34878D82A}">
                    <a16:rowId xmlns:a16="http://schemas.microsoft.com/office/drawing/2014/main" val="2952433558"/>
                  </a:ext>
                </a:extLst>
              </a:tr>
              <a:tr h="617249">
                <a:tc>
                  <a:txBody>
                    <a:bodyPr/>
                    <a:lstStyle/>
                    <a:p>
                      <a:r>
                        <a:rPr lang="cs-CZ" sz="1800" dirty="0">
                          <a:effectLst/>
                        </a:rPr>
                        <a:t>9/8 1917</a:t>
                      </a:r>
                    </a:p>
                  </a:txBody>
                  <a:tcPr marL="38053" marR="38053" marT="12995" marB="12995" anchor="ctr">
                    <a:lnL>
                      <a:noFill/>
                    </a:lnL>
                    <a:lnR>
                      <a:noFill/>
                    </a:lnR>
                    <a:lnT>
                      <a:noFill/>
                    </a:lnT>
                    <a:lnB>
                      <a:noFill/>
                    </a:lnB>
                    <a:noFill/>
                  </a:tcPr>
                </a:tc>
                <a:tc>
                  <a:txBody>
                    <a:bodyPr/>
                    <a:lstStyle/>
                    <a:p>
                      <a:r>
                        <a:rPr lang="en-US" sz="1800" dirty="0"/>
                        <a:t>Dynamite attack on the home of Hugh Graham, owner of The Montreal Daily Star</a:t>
                      </a:r>
                      <a:endParaRPr lang="fr-FR" sz="1800" dirty="0"/>
                    </a:p>
                  </a:txBody>
                  <a:tcPr marL="38053" marR="38053" marT="12995" marB="12995" anchor="ctr">
                    <a:lnL>
                      <a:noFill/>
                    </a:lnL>
                    <a:lnR>
                      <a:noFill/>
                    </a:lnR>
                    <a:lnT>
                      <a:noFill/>
                    </a:lnT>
                    <a:lnB>
                      <a:noFill/>
                    </a:lnB>
                    <a:noFill/>
                  </a:tcPr>
                </a:tc>
                <a:extLst>
                  <a:ext uri="{0D108BD9-81ED-4DB2-BD59-A6C34878D82A}">
                    <a16:rowId xmlns:a16="http://schemas.microsoft.com/office/drawing/2014/main" val="1090311957"/>
                  </a:ext>
                </a:extLst>
              </a:tr>
              <a:tr h="737691">
                <a:tc>
                  <a:txBody>
                    <a:bodyPr/>
                    <a:lstStyle/>
                    <a:p>
                      <a:r>
                        <a:rPr lang="cs-CZ" sz="1800" dirty="0">
                          <a:effectLst/>
                        </a:rPr>
                        <a:t>29/8 1917</a:t>
                      </a:r>
                    </a:p>
                  </a:txBody>
                  <a:tcPr marL="38053" marR="38053" marT="12995" marB="12995" anchor="ctr">
                    <a:lnL>
                      <a:noFill/>
                    </a:lnL>
                    <a:lnR>
                      <a:noFill/>
                    </a:lnR>
                    <a:lnT>
                      <a:noFill/>
                    </a:lnT>
                    <a:lnB>
                      <a:noFill/>
                    </a:lnB>
                    <a:noFill/>
                  </a:tcPr>
                </a:tc>
                <a:tc>
                  <a:txBody>
                    <a:bodyPr/>
                    <a:lstStyle/>
                    <a:p>
                      <a:r>
                        <a:rPr lang="en-US" sz="1800" dirty="0"/>
                        <a:t>The Military Service Act is passed. Montreal riots end with four police officers and some twenty demonstrators injured.</a:t>
                      </a:r>
                      <a:endParaRPr lang="fr-FR" sz="1800" dirty="0"/>
                    </a:p>
                  </a:txBody>
                  <a:tcPr marL="38053" marR="38053" marT="12995" marB="12995" anchor="ctr">
                    <a:lnL>
                      <a:noFill/>
                    </a:lnL>
                    <a:lnR>
                      <a:noFill/>
                    </a:lnR>
                    <a:lnT>
                      <a:noFill/>
                    </a:lnT>
                    <a:lnB>
                      <a:noFill/>
                    </a:lnB>
                    <a:noFill/>
                  </a:tcPr>
                </a:tc>
                <a:extLst>
                  <a:ext uri="{0D108BD9-81ED-4DB2-BD59-A6C34878D82A}">
                    <a16:rowId xmlns:a16="http://schemas.microsoft.com/office/drawing/2014/main" val="2652788394"/>
                  </a:ext>
                </a:extLst>
              </a:tr>
              <a:tr h="858133">
                <a:tc>
                  <a:txBody>
                    <a:bodyPr/>
                    <a:lstStyle/>
                    <a:p>
                      <a:r>
                        <a:rPr lang="cs-CZ" sz="1800" dirty="0">
                          <a:effectLst/>
                        </a:rPr>
                        <a:t>17/12 1917</a:t>
                      </a:r>
                    </a:p>
                  </a:txBody>
                  <a:tcPr marL="38053" marR="38053" marT="12995" marB="12995" anchor="ctr">
                    <a:lnL>
                      <a:noFill/>
                    </a:lnL>
                    <a:lnR>
                      <a:noFill/>
                    </a:lnR>
                    <a:lnT>
                      <a:noFill/>
                    </a:lnT>
                    <a:lnB>
                      <a:noFill/>
                    </a:lnB>
                    <a:noFill/>
                  </a:tcPr>
                </a:tc>
                <a:tc>
                  <a:txBody>
                    <a:bodyPr/>
                    <a:lstStyle/>
                    <a:p>
                      <a:r>
                        <a:rPr lang="en-US" sz="1800" dirty="0"/>
                        <a:t>Canadian federal election of 1917. Quebec is the only province not to vote massively for Borden's Unionist government.</a:t>
                      </a:r>
                      <a:endParaRPr lang="fr-FR" sz="1800" dirty="0"/>
                    </a:p>
                  </a:txBody>
                  <a:tcPr marL="38053" marR="38053" marT="12995" marB="12995" anchor="ctr">
                    <a:lnL>
                      <a:noFill/>
                    </a:lnL>
                    <a:lnR>
                      <a:noFill/>
                    </a:lnR>
                    <a:lnT>
                      <a:noFill/>
                    </a:lnT>
                    <a:lnB>
                      <a:noFill/>
                    </a:lnB>
                    <a:noFill/>
                  </a:tcPr>
                </a:tc>
                <a:extLst>
                  <a:ext uri="{0D108BD9-81ED-4DB2-BD59-A6C34878D82A}">
                    <a16:rowId xmlns:a16="http://schemas.microsoft.com/office/drawing/2014/main" val="4087043300"/>
                  </a:ext>
                </a:extLst>
              </a:tr>
              <a:tr h="858133">
                <a:tc>
                  <a:txBody>
                    <a:bodyPr/>
                    <a:lstStyle/>
                    <a:p>
                      <a:r>
                        <a:rPr lang="cs-CZ" sz="1800" dirty="0">
                          <a:effectLst/>
                        </a:rPr>
                        <a:t>21/12 1917</a:t>
                      </a:r>
                    </a:p>
                  </a:txBody>
                  <a:tcPr marL="38053" marR="38053" marT="12995" marB="12995" anchor="ctr">
                    <a:lnL>
                      <a:noFill/>
                    </a:lnL>
                    <a:lnR>
                      <a:noFill/>
                    </a:lnR>
                    <a:lnT>
                      <a:noFill/>
                    </a:lnT>
                    <a:lnB>
                      <a:noFill/>
                    </a:lnB>
                    <a:noFill/>
                  </a:tcPr>
                </a:tc>
                <a:tc>
                  <a:txBody>
                    <a:bodyPr/>
                    <a:lstStyle/>
                    <a:p>
                      <a:r>
                        <a:rPr lang="en-US" sz="1800" dirty="0"/>
                        <a:t>Francoeur Motion presented to the Quebec Legislative Assembly, stating that Quebec would be prepared to leave Canada.</a:t>
                      </a:r>
                      <a:endParaRPr lang="fr-FR" sz="1800" dirty="0"/>
                    </a:p>
                  </a:txBody>
                  <a:tcPr marL="38053" marR="38053" marT="12995" marB="12995" anchor="ctr">
                    <a:lnL>
                      <a:noFill/>
                    </a:lnL>
                    <a:lnR>
                      <a:noFill/>
                    </a:lnR>
                    <a:lnT>
                      <a:noFill/>
                    </a:lnT>
                    <a:lnB>
                      <a:noFill/>
                    </a:lnB>
                    <a:noFill/>
                  </a:tcPr>
                </a:tc>
                <a:extLst>
                  <a:ext uri="{0D108BD9-81ED-4DB2-BD59-A6C34878D82A}">
                    <a16:rowId xmlns:a16="http://schemas.microsoft.com/office/drawing/2014/main" val="1188801403"/>
                  </a:ext>
                </a:extLst>
              </a:tr>
              <a:tr h="496806">
                <a:tc>
                  <a:txBody>
                    <a:bodyPr/>
                    <a:lstStyle/>
                    <a:p>
                      <a:r>
                        <a:rPr lang="cs-CZ" sz="1800" dirty="0">
                          <a:effectLst/>
                        </a:rPr>
                        <a:t>1/11918</a:t>
                      </a:r>
                    </a:p>
                  </a:txBody>
                  <a:tcPr marL="38053" marR="38053" marT="12995" marB="12995" anchor="ctr">
                    <a:lnL>
                      <a:noFill/>
                    </a:lnL>
                    <a:lnR>
                      <a:noFill/>
                    </a:lnR>
                    <a:lnT>
                      <a:noFill/>
                    </a:lnT>
                    <a:lnB>
                      <a:noFill/>
                    </a:lnB>
                    <a:noFill/>
                  </a:tcPr>
                </a:tc>
                <a:tc>
                  <a:txBody>
                    <a:bodyPr/>
                    <a:lstStyle/>
                    <a:p>
                      <a:r>
                        <a:rPr lang="en-US" sz="1800" dirty="0"/>
                        <a:t>Application of the Military Service Act. Thousands of men go into hiding in the wilderness</a:t>
                      </a:r>
                      <a:endParaRPr lang="fr-FR" sz="1800" dirty="0"/>
                    </a:p>
                  </a:txBody>
                  <a:tcPr marL="38053" marR="38053" marT="12995" marB="12995" anchor="ctr">
                    <a:lnL>
                      <a:noFill/>
                    </a:lnL>
                    <a:lnR>
                      <a:noFill/>
                    </a:lnR>
                    <a:lnT>
                      <a:noFill/>
                    </a:lnT>
                    <a:lnB>
                      <a:noFill/>
                    </a:lnB>
                    <a:noFill/>
                  </a:tcPr>
                </a:tc>
                <a:extLst>
                  <a:ext uri="{0D108BD9-81ED-4DB2-BD59-A6C34878D82A}">
                    <a16:rowId xmlns:a16="http://schemas.microsoft.com/office/drawing/2014/main" val="3152756161"/>
                  </a:ext>
                </a:extLst>
              </a:tr>
              <a:tr h="978576">
                <a:tc>
                  <a:txBody>
                    <a:bodyPr/>
                    <a:lstStyle/>
                    <a:p>
                      <a:r>
                        <a:rPr lang="cs-CZ" sz="1800" dirty="0">
                          <a:effectLst/>
                        </a:rPr>
                        <a:t>28/3 1918</a:t>
                      </a:r>
                    </a:p>
                  </a:txBody>
                  <a:tcPr marL="38053" marR="38053" marT="12995" marB="12995" anchor="ctr">
                    <a:lnL>
                      <a:noFill/>
                    </a:lnL>
                    <a:lnR>
                      <a:noFill/>
                    </a:lnR>
                    <a:lnT>
                      <a:noFill/>
                    </a:lnT>
                    <a:lnB>
                      <a:noFill/>
                    </a:lnB>
                    <a:noFill/>
                  </a:tcPr>
                </a:tc>
                <a:tc>
                  <a:txBody>
                    <a:bodyPr/>
                    <a:lstStyle/>
                    <a:p>
                      <a:r>
                        <a:rPr lang="en-US" sz="1800" dirty="0"/>
                        <a:t>Quebec City riots begin following the arrest of a man unable to prove his exemption from military service. Ransacking of police headquarters.</a:t>
                      </a:r>
                      <a:endParaRPr lang="fr-FR" sz="1800" dirty="0"/>
                    </a:p>
                  </a:txBody>
                  <a:tcPr marL="38053" marR="38053" marT="12995" marB="12995" anchor="ctr">
                    <a:lnL>
                      <a:noFill/>
                    </a:lnL>
                    <a:lnR>
                      <a:noFill/>
                    </a:lnR>
                    <a:lnT>
                      <a:noFill/>
                    </a:lnT>
                    <a:lnB>
                      <a:noFill/>
                    </a:lnB>
                    <a:noFill/>
                  </a:tcPr>
                </a:tc>
                <a:extLst>
                  <a:ext uri="{0D108BD9-81ED-4DB2-BD59-A6C34878D82A}">
                    <a16:rowId xmlns:a16="http://schemas.microsoft.com/office/drawing/2014/main" val="2784558334"/>
                  </a:ext>
                </a:extLst>
              </a:tr>
            </a:tbl>
          </a:graphicData>
        </a:graphic>
      </p:graphicFrame>
    </p:spTree>
    <p:extLst>
      <p:ext uri="{BB962C8B-B14F-4D97-AF65-F5344CB8AC3E}">
        <p14:creationId xmlns:p14="http://schemas.microsoft.com/office/powerpoint/2010/main" val="1828996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0974E97-B8D5-4895-A73E-5B0648657F31}"/>
              </a:ext>
            </a:extLst>
          </p:cNvPr>
          <p:cNvSpPr txBox="1"/>
          <p:nvPr/>
        </p:nvSpPr>
        <p:spPr>
          <a:xfrm>
            <a:off x="501445" y="422787"/>
            <a:ext cx="11267768" cy="6001643"/>
          </a:xfrm>
          <a:prstGeom prst="rect">
            <a:avLst/>
          </a:prstGeom>
          <a:noFill/>
        </p:spPr>
        <p:txBody>
          <a:bodyPr wrap="square">
            <a:spAutoFit/>
          </a:bodyPr>
          <a:lstStyle/>
          <a:p>
            <a:pPr algn="just"/>
            <a:r>
              <a:rPr lang="en-US" sz="2400" dirty="0"/>
              <a:t>On 29 March</a:t>
            </a:r>
            <a:r>
              <a:rPr lang="cs-CZ" sz="2400" dirty="0"/>
              <a:t> 1918</a:t>
            </a:r>
            <a:r>
              <a:rPr lang="en-US" sz="2400" dirty="0"/>
              <a:t>, Good Friday, Quebec City’s Military Service Registry office was destroyed by fire, with all records lost. By Saturday, 30 March, the Commanding Officer of the District had requested reinforcements of 1000 troops, in addition to the 890 already on-hand. In the evening of 30 March and the following day, rioters broke into hardware stores, hoping to obtain firearms, and began to assault the troops, throwing snowballs and ice at those manning the picquets.</a:t>
            </a:r>
          </a:p>
          <a:p>
            <a:pPr algn="just"/>
            <a:r>
              <a:rPr lang="en-US" sz="2400" dirty="0"/>
              <a:t>The riots reached their climax on the evening of 1 April. Now reinforced by 700 troops from Ontario, the military began moving through the city, breaking up gatherings of civilians. While doing so, rioters again bombarded the troops with ice, bricks and improvised missiles. Those who were armed also began shooting at the troops, wounding some. Under orders, the soldiers returned fire with rifles and machine guns, killing four and injuring many more. Despite the sudden escalation, order was restored by one o’clock in the morning. The Quebec Conscription Riots were over.</a:t>
            </a:r>
          </a:p>
          <a:p>
            <a:pPr algn="just"/>
            <a:r>
              <a:rPr lang="en-US" sz="2400" dirty="0"/>
              <a:t>(See Nicholson, </a:t>
            </a:r>
            <a:r>
              <a:rPr lang="en-US" sz="2400" i="1" dirty="0"/>
              <a:t>Canadian Expeditionary Force, 1914-1919</a:t>
            </a:r>
            <a:r>
              <a:rPr lang="en-US" sz="2400" dirty="0"/>
              <a:t>, p. 347-348). </a:t>
            </a:r>
          </a:p>
        </p:txBody>
      </p:sp>
    </p:spTree>
    <p:extLst>
      <p:ext uri="{BB962C8B-B14F-4D97-AF65-F5344CB8AC3E}">
        <p14:creationId xmlns:p14="http://schemas.microsoft.com/office/powerpoint/2010/main" val="2543152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venku, budova, sníh, obloha&#10;&#10;Popis byl vytvořen automaticky">
            <a:extLst>
              <a:ext uri="{FF2B5EF4-FFF2-40B4-BE49-F238E27FC236}">
                <a16:creationId xmlns:a16="http://schemas.microsoft.com/office/drawing/2014/main" id="{829AFB50-F7AB-C804-512A-233DDBA68100}"/>
              </a:ext>
            </a:extLst>
          </p:cNvPr>
          <p:cNvPicPr>
            <a:picLocks noChangeAspect="1"/>
          </p:cNvPicPr>
          <p:nvPr/>
        </p:nvPicPr>
        <p:blipFill>
          <a:blip r:embed="rId2"/>
          <a:stretch>
            <a:fillRect/>
          </a:stretch>
        </p:blipFill>
        <p:spPr>
          <a:xfrm>
            <a:off x="578383" y="344129"/>
            <a:ext cx="3295527" cy="4109884"/>
          </a:xfrm>
          <a:prstGeom prst="rect">
            <a:avLst/>
          </a:prstGeom>
        </p:spPr>
      </p:pic>
      <p:pic>
        <p:nvPicPr>
          <p:cNvPr id="7" name="Obrázek 6" descr="Obsah obrázku oblečení, osoba, muž, černobílá&#10;&#10;Popis byl vytvořen automaticky">
            <a:extLst>
              <a:ext uri="{FF2B5EF4-FFF2-40B4-BE49-F238E27FC236}">
                <a16:creationId xmlns:a16="http://schemas.microsoft.com/office/drawing/2014/main" id="{F8379D74-F13A-8168-DB91-A7998ED61F2E}"/>
              </a:ext>
            </a:extLst>
          </p:cNvPr>
          <p:cNvPicPr>
            <a:picLocks noChangeAspect="1"/>
          </p:cNvPicPr>
          <p:nvPr/>
        </p:nvPicPr>
        <p:blipFill>
          <a:blip r:embed="rId3"/>
          <a:stretch>
            <a:fillRect/>
          </a:stretch>
        </p:blipFill>
        <p:spPr>
          <a:xfrm>
            <a:off x="4425641" y="344129"/>
            <a:ext cx="5177712" cy="2910348"/>
          </a:xfrm>
          <a:prstGeom prst="rect">
            <a:avLst/>
          </a:prstGeom>
        </p:spPr>
      </p:pic>
      <p:pic>
        <p:nvPicPr>
          <p:cNvPr id="9" name="Obrázek 8" descr="Obsah obrázku portrét, Lidská tvář, Lidské vousy, muž&#10;&#10;Popis byl vytvořen automaticky">
            <a:extLst>
              <a:ext uri="{FF2B5EF4-FFF2-40B4-BE49-F238E27FC236}">
                <a16:creationId xmlns:a16="http://schemas.microsoft.com/office/drawing/2014/main" id="{10BF723C-69DA-FABD-9029-8D4807522624}"/>
              </a:ext>
            </a:extLst>
          </p:cNvPr>
          <p:cNvPicPr>
            <a:picLocks noChangeAspect="1"/>
          </p:cNvPicPr>
          <p:nvPr/>
        </p:nvPicPr>
        <p:blipFill>
          <a:blip r:embed="rId4"/>
          <a:stretch>
            <a:fillRect/>
          </a:stretch>
        </p:blipFill>
        <p:spPr>
          <a:xfrm>
            <a:off x="3290575" y="3113969"/>
            <a:ext cx="2496225" cy="3399902"/>
          </a:xfrm>
          <a:prstGeom prst="rect">
            <a:avLst/>
          </a:prstGeom>
        </p:spPr>
      </p:pic>
      <p:pic>
        <p:nvPicPr>
          <p:cNvPr id="11" name="Obrázek 10" descr="Obsah obrázku venku, černobílá, budova, obloha&#10;&#10;Popis byl vytvořen automaticky">
            <a:extLst>
              <a:ext uri="{FF2B5EF4-FFF2-40B4-BE49-F238E27FC236}">
                <a16:creationId xmlns:a16="http://schemas.microsoft.com/office/drawing/2014/main" id="{DA565553-E379-1632-8074-D08566587305}"/>
              </a:ext>
            </a:extLst>
          </p:cNvPr>
          <p:cNvPicPr>
            <a:picLocks noChangeAspect="1"/>
          </p:cNvPicPr>
          <p:nvPr/>
        </p:nvPicPr>
        <p:blipFill>
          <a:blip r:embed="rId5"/>
          <a:stretch>
            <a:fillRect/>
          </a:stretch>
        </p:blipFill>
        <p:spPr>
          <a:xfrm>
            <a:off x="6405201" y="2632406"/>
            <a:ext cx="5118206" cy="4005263"/>
          </a:xfrm>
          <a:prstGeom prst="rect">
            <a:avLst/>
          </a:prstGeom>
        </p:spPr>
      </p:pic>
    </p:spTree>
    <p:extLst>
      <p:ext uri="{BB962C8B-B14F-4D97-AF65-F5344CB8AC3E}">
        <p14:creationId xmlns:p14="http://schemas.microsoft.com/office/powerpoint/2010/main" val="4163045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7106CC43-B4DE-9364-4618-6391189285B9}"/>
              </a:ext>
            </a:extLst>
          </p:cNvPr>
          <p:cNvSpPr txBox="1"/>
          <p:nvPr/>
        </p:nvSpPr>
        <p:spPr>
          <a:xfrm>
            <a:off x="344128" y="1848464"/>
            <a:ext cx="10992465" cy="4524315"/>
          </a:xfrm>
          <a:prstGeom prst="rect">
            <a:avLst/>
          </a:prstGeom>
          <a:noFill/>
        </p:spPr>
        <p:txBody>
          <a:bodyPr wrap="square">
            <a:spAutoFit/>
          </a:bodyPr>
          <a:lstStyle/>
          <a:p>
            <a:pPr algn="just"/>
            <a:r>
              <a:rPr lang="cs-CZ" sz="2400" dirty="0" err="1">
                <a:effectLst/>
                <a:latin typeface="Times New Roman" panose="02020603050405020304" pitchFamily="18" charset="0"/>
                <a:ea typeface="Times New Roman" panose="02020603050405020304" pitchFamily="18" charset="0"/>
                <a:cs typeface="Times New Roman" panose="02020603050405020304" pitchFamily="18" charset="0"/>
              </a:rPr>
              <a:t>Excited</a:t>
            </a:r>
            <a:r>
              <a:rPr lang="cs-CZ"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David and Paul light the fire and prepare the </a:t>
            </a:r>
            <a:r>
              <a:rPr lang="cs-CZ" sz="2400" dirty="0" err="1">
                <a:effectLst/>
                <a:latin typeface="Times New Roman" panose="02020603050405020304" pitchFamily="18" charset="0"/>
                <a:ea typeface="Times New Roman" panose="02020603050405020304" pitchFamily="18" charset="0"/>
                <a:cs typeface="Times New Roman" panose="02020603050405020304" pitchFamily="18" charset="0"/>
              </a:rPr>
              <a:t>spit</a:t>
            </a:r>
            <a:r>
              <a:rPr lang="cs-CZ"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in silence, their eyes shining. They're so hungry they're trembling. They burst out laughing when they discover the pale, abnormally hairy body of their prey. [...] The left leg is chosen. Paul suggests using David's razor to strip the thigh of its fur before cooking it, otherwise the skin will burn off before roasting. David refuses, as he has his limits. Shaving his cheeks with an instrument that has shaved a dead man is a no-no. They put the other pieces in storage, safe from predators, but they don't know what to do with the smashed head. They'd like to salvage the cheeks, but their stomachs aren't strong enough to do the fine slicing. Antoinette is the first to wake up, grab the skull by the hair and throw it into the fire, as her companions look on in astonishment. The </a:t>
            </a:r>
            <a:r>
              <a:rPr lang="cs-CZ" sz="2400" dirty="0" err="1">
                <a:effectLst/>
                <a:latin typeface="Times New Roman" panose="02020603050405020304" pitchFamily="18" charset="0"/>
                <a:ea typeface="Times New Roman" panose="02020603050405020304" pitchFamily="18" charset="0"/>
                <a:cs typeface="Times New Roman" panose="02020603050405020304" pitchFamily="18" charset="0"/>
              </a:rPr>
              <a:t>spit</a:t>
            </a:r>
            <a:r>
              <a:rPr lang="cs-CZ"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is removed. The three of them gorge themselves before waking the others. They chew vigorously, their chins glistening with fat. Burping. They grunt with pleasure.</a:t>
            </a:r>
            <a:r>
              <a:rPr lang="fr-CA"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cs-CZ" sz="2400" dirty="0">
                <a:effectLst/>
                <a:latin typeface="Times New Roman" panose="02020603050405020304" pitchFamily="18" charset="0"/>
                <a:ea typeface="Times New Roman" panose="02020603050405020304" pitchFamily="18" charset="0"/>
                <a:cs typeface="Times New Roman" panose="02020603050405020304" pitchFamily="18" charset="0"/>
              </a:rPr>
              <a:t>Julie D. </a:t>
            </a:r>
            <a:r>
              <a:rPr lang="fr-CA" sz="2400" dirty="0" err="1">
                <a:effectLst/>
                <a:latin typeface="Times New Roman" panose="02020603050405020304" pitchFamily="18" charset="0"/>
                <a:ea typeface="Times New Roman" panose="02020603050405020304" pitchFamily="18" charset="0"/>
                <a:cs typeface="Times New Roman" panose="02020603050405020304" pitchFamily="18" charset="0"/>
              </a:rPr>
              <a:t>Kurtness</a:t>
            </a:r>
            <a:r>
              <a:rPr lang="fr-CA"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cs-CZ"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2400" i="1" dirty="0" err="1">
                <a:effectLst/>
                <a:latin typeface="Times New Roman" panose="02020603050405020304" pitchFamily="18" charset="0"/>
                <a:ea typeface="Times New Roman" panose="02020603050405020304" pitchFamily="18" charset="0"/>
                <a:cs typeface="Times New Roman" panose="02020603050405020304" pitchFamily="18" charset="0"/>
              </a:rPr>
              <a:t>Aquariums</a:t>
            </a:r>
            <a:r>
              <a:rPr lang="cs-CZ"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fr-CA" sz="2400" dirty="0">
                <a:effectLst/>
                <a:latin typeface="Times New Roman" panose="02020603050405020304" pitchFamily="18" charset="0"/>
                <a:ea typeface="Times New Roman" panose="02020603050405020304" pitchFamily="18" charset="0"/>
                <a:cs typeface="Times New Roman" panose="02020603050405020304" pitchFamily="18" charset="0"/>
              </a:rPr>
              <a:t> 2019 : 98)</a:t>
            </a:r>
            <a:endParaRPr lang="cs-CZ"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ovéPole 4">
            <a:extLst>
              <a:ext uri="{FF2B5EF4-FFF2-40B4-BE49-F238E27FC236}">
                <a16:creationId xmlns:a16="http://schemas.microsoft.com/office/drawing/2014/main" id="{86DDDFAA-15AB-DA38-0C28-8B42CBF1F97E}"/>
              </a:ext>
            </a:extLst>
          </p:cNvPr>
          <p:cNvSpPr txBox="1"/>
          <p:nvPr/>
        </p:nvSpPr>
        <p:spPr>
          <a:xfrm>
            <a:off x="324462" y="527599"/>
            <a:ext cx="10992465" cy="1015663"/>
          </a:xfrm>
          <a:prstGeom prst="rect">
            <a:avLst/>
          </a:prstGeom>
          <a:noFill/>
        </p:spPr>
        <p:txBody>
          <a:bodyPr wrap="square">
            <a:spAutoFit/>
          </a:bodyPr>
          <a:lstStyle/>
          <a:p>
            <a:pPr algn="just"/>
            <a:r>
              <a:rPr lang="en-CA" sz="2000" dirty="0"/>
              <a:t>World War I: a group of young people fleeing conscription and hiding in the forest survive the harsh winter only by cannibalism. Burk, a representative of the Canadian Expeditionary Force on a hunt for deserters, becomes their prey</a:t>
            </a:r>
            <a:r>
              <a:rPr lang="cs-CZ" sz="2000" dirty="0"/>
              <a:t>:</a:t>
            </a:r>
            <a:endParaRPr lang="en-CA" sz="2000" dirty="0"/>
          </a:p>
        </p:txBody>
      </p:sp>
    </p:spTree>
    <p:extLst>
      <p:ext uri="{BB962C8B-B14F-4D97-AF65-F5344CB8AC3E}">
        <p14:creationId xmlns:p14="http://schemas.microsoft.com/office/powerpoint/2010/main" val="3272063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D7C670E-499B-AE38-ADCC-C51E6C95B495}"/>
              </a:ext>
            </a:extLst>
          </p:cNvPr>
          <p:cNvSpPr txBox="1"/>
          <p:nvPr/>
        </p:nvSpPr>
        <p:spPr>
          <a:xfrm>
            <a:off x="850491" y="400795"/>
            <a:ext cx="6543368" cy="5293757"/>
          </a:xfrm>
          <a:prstGeom prst="rect">
            <a:avLst/>
          </a:prstGeom>
          <a:noFill/>
        </p:spPr>
        <p:txBody>
          <a:bodyPr wrap="square">
            <a:spAutoFit/>
          </a:bodyPr>
          <a:lstStyle/>
          <a:p>
            <a:r>
              <a:rPr lang="en-CA" sz="2000" b="1" dirty="0"/>
              <a:t>Conscription during the Second World War</a:t>
            </a:r>
            <a:endParaRPr lang="cs-CZ" sz="2000" b="1" dirty="0"/>
          </a:p>
          <a:p>
            <a:endParaRPr lang="cs-CZ" sz="2000" b="1" dirty="0"/>
          </a:p>
          <a:p>
            <a:r>
              <a:rPr lang="en-CA" sz="2000" dirty="0"/>
              <a:t>In the provincial election of 1939, the Quebec Liberal Party, led by </a:t>
            </a:r>
            <a:r>
              <a:rPr lang="en-CA" sz="2000" dirty="0" err="1"/>
              <a:t>Adélard</a:t>
            </a:r>
            <a:r>
              <a:rPr lang="en-CA" sz="2000" dirty="0"/>
              <a:t> Godbout, won, with the federal support of William Lyon Mackenzie King's Liberal government. The Canadian prime minister made a public promise, echoed by all his federal political lieutenants in Quebec, not to impose compulsory military service during the war.</a:t>
            </a:r>
            <a:endParaRPr lang="cs-CZ" sz="2000" dirty="0"/>
          </a:p>
          <a:p>
            <a:endParaRPr lang="cs-CZ" sz="2000" dirty="0"/>
          </a:p>
          <a:p>
            <a:r>
              <a:rPr lang="en-US" sz="2000" dirty="0"/>
              <a:t>On April 27, 1942, William Lyon Mackenzie King asked Canadians, in a plebiscite, to release him from the promise he had made to Quebecers in 1939: "Do you agree to release the government from any obligation arising from previous commitments restricting methods of mobilization for military service?„</a:t>
            </a:r>
            <a:endParaRPr lang="cs-CZ" sz="2000" dirty="0"/>
          </a:p>
          <a:p>
            <a:endParaRPr lang="cs-CZ" dirty="0"/>
          </a:p>
        </p:txBody>
      </p:sp>
      <p:pic>
        <p:nvPicPr>
          <p:cNvPr id="5" name="Obrázek 4" descr="Obsah obrázku oblečení, muž, osoba, Lidská tvář&#10;&#10;Popis byl vytvořen automaticky">
            <a:extLst>
              <a:ext uri="{FF2B5EF4-FFF2-40B4-BE49-F238E27FC236}">
                <a16:creationId xmlns:a16="http://schemas.microsoft.com/office/drawing/2014/main" id="{F9B71372-3E3D-8D3A-C854-47D483A53AA7}"/>
              </a:ext>
            </a:extLst>
          </p:cNvPr>
          <p:cNvPicPr>
            <a:picLocks noChangeAspect="1"/>
          </p:cNvPicPr>
          <p:nvPr/>
        </p:nvPicPr>
        <p:blipFill>
          <a:blip r:embed="rId2"/>
          <a:stretch>
            <a:fillRect/>
          </a:stretch>
        </p:blipFill>
        <p:spPr>
          <a:xfrm>
            <a:off x="7698659" y="2788785"/>
            <a:ext cx="3911702" cy="3105654"/>
          </a:xfrm>
          <a:prstGeom prst="rect">
            <a:avLst/>
          </a:prstGeom>
        </p:spPr>
      </p:pic>
    </p:spTree>
    <p:extLst>
      <p:ext uri="{BB962C8B-B14F-4D97-AF65-F5344CB8AC3E}">
        <p14:creationId xmlns:p14="http://schemas.microsoft.com/office/powerpoint/2010/main" val="44009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96C8747F-AFEF-4A6A-75D5-8084388C3103}"/>
              </a:ext>
            </a:extLst>
          </p:cNvPr>
          <p:cNvSpPr txBox="1"/>
          <p:nvPr/>
        </p:nvSpPr>
        <p:spPr>
          <a:xfrm>
            <a:off x="1025013" y="456633"/>
            <a:ext cx="6100916" cy="5940088"/>
          </a:xfrm>
          <a:prstGeom prst="rect">
            <a:avLst/>
          </a:prstGeom>
          <a:noFill/>
        </p:spPr>
        <p:txBody>
          <a:bodyPr wrap="square">
            <a:spAutoFit/>
          </a:bodyPr>
          <a:lstStyle/>
          <a:p>
            <a:r>
              <a:rPr lang="en-US" sz="2000" dirty="0"/>
              <a:t>In Canada's predominantly English-speaking provinces, 80% of voters voted "yes". In Quebec, 71.2% voted "no". Among Francophones, the "no" vote was over 85%. Across Canada, 63.7% of voters voted in favor of the bill.</a:t>
            </a:r>
            <a:endParaRPr lang="cs-CZ" sz="2000" dirty="0"/>
          </a:p>
          <a:p>
            <a:endParaRPr lang="cs-CZ" sz="2000" dirty="0"/>
          </a:p>
          <a:p>
            <a:r>
              <a:rPr lang="en-US" sz="2000" dirty="0"/>
              <a:t>Despite urgent appeals from English-Canadian conservatives, Mackenzie King's government waited until the end of 1944 before imposing conscription. In the end, very few Canadians were conscripted: 2,463 men were sent to the Front. </a:t>
            </a:r>
            <a:endParaRPr lang="cs-CZ" sz="2000" dirty="0"/>
          </a:p>
          <a:p>
            <a:endParaRPr lang="cs-CZ" sz="2000" dirty="0"/>
          </a:p>
          <a:p>
            <a:r>
              <a:rPr lang="en-US" sz="2000" dirty="0"/>
              <a:t>This second conscription crisis, between 1942 and 1944, was less extensive and, above all, less tragic, but it nevertheless sounded the defeat of Godbout's provincial Liberal government in the Quebec elections of 1944. The reign of Maurice Duplessis began between 1936 and 1939, and was consolidated between 1944 and 1959.</a:t>
            </a:r>
            <a:endParaRPr lang="en-CA" sz="2000" dirty="0"/>
          </a:p>
        </p:txBody>
      </p:sp>
      <p:pic>
        <p:nvPicPr>
          <p:cNvPr id="5" name="Obrázek 4" descr="Obsah obrázku Lidská tvář, osoba, oblečení, interiér&#10;&#10;Popis byl vytvořen automaticky">
            <a:extLst>
              <a:ext uri="{FF2B5EF4-FFF2-40B4-BE49-F238E27FC236}">
                <a16:creationId xmlns:a16="http://schemas.microsoft.com/office/drawing/2014/main" id="{EFFC7A8F-96E1-13AE-E529-6D71E0E24FD1}"/>
              </a:ext>
            </a:extLst>
          </p:cNvPr>
          <p:cNvPicPr>
            <a:picLocks noChangeAspect="1"/>
          </p:cNvPicPr>
          <p:nvPr/>
        </p:nvPicPr>
        <p:blipFill>
          <a:blip r:embed="rId2"/>
          <a:stretch>
            <a:fillRect/>
          </a:stretch>
        </p:blipFill>
        <p:spPr>
          <a:xfrm>
            <a:off x="7642981" y="383458"/>
            <a:ext cx="2587139" cy="3559277"/>
          </a:xfrm>
          <a:prstGeom prst="rect">
            <a:avLst/>
          </a:prstGeom>
        </p:spPr>
      </p:pic>
      <p:pic>
        <p:nvPicPr>
          <p:cNvPr id="7" name="Obrázek 6" descr="Obsah obrázku osoba, Lidská tvář, muž, Sako&#10;&#10;Popis byl vytvořen automaticky">
            <a:extLst>
              <a:ext uri="{FF2B5EF4-FFF2-40B4-BE49-F238E27FC236}">
                <a16:creationId xmlns:a16="http://schemas.microsoft.com/office/drawing/2014/main" id="{EABF3126-29CE-94D5-33ED-3F914A27C49C}"/>
              </a:ext>
            </a:extLst>
          </p:cNvPr>
          <p:cNvPicPr>
            <a:picLocks noChangeAspect="1"/>
          </p:cNvPicPr>
          <p:nvPr/>
        </p:nvPicPr>
        <p:blipFill>
          <a:blip r:embed="rId3"/>
          <a:stretch>
            <a:fillRect/>
          </a:stretch>
        </p:blipFill>
        <p:spPr>
          <a:xfrm>
            <a:off x="9177891" y="3210134"/>
            <a:ext cx="2736194" cy="3559276"/>
          </a:xfrm>
          <a:prstGeom prst="rect">
            <a:avLst/>
          </a:prstGeom>
        </p:spPr>
      </p:pic>
    </p:spTree>
    <p:extLst>
      <p:ext uri="{BB962C8B-B14F-4D97-AF65-F5344CB8AC3E}">
        <p14:creationId xmlns:p14="http://schemas.microsoft.com/office/powerpoint/2010/main" val="2546465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B713479-6237-321B-6EC6-C574CA83EA5B}"/>
              </a:ext>
            </a:extLst>
          </p:cNvPr>
          <p:cNvSpPr txBox="1"/>
          <p:nvPr/>
        </p:nvSpPr>
        <p:spPr>
          <a:xfrm>
            <a:off x="698089" y="422787"/>
            <a:ext cx="11287434" cy="3785652"/>
          </a:xfrm>
          <a:prstGeom prst="rect">
            <a:avLst/>
          </a:prstGeom>
          <a:noFill/>
        </p:spPr>
        <p:txBody>
          <a:bodyPr wrap="square">
            <a:spAutoFit/>
          </a:bodyPr>
          <a:lstStyle/>
          <a:p>
            <a:r>
              <a:rPr lang="en-CA" sz="2400" b="1" kern="0" dirty="0">
                <a:effectLst/>
                <a:latin typeface="Times New Roman" panose="02020603050405020304" pitchFamily="18" charset="0"/>
                <a:ea typeface="Calibri" panose="020F0502020204030204" pitchFamily="34" charset="0"/>
              </a:rPr>
              <a:t>Destabilizing factors were at work in Canadian public life in the 20th century.</a:t>
            </a:r>
          </a:p>
          <a:p>
            <a:pPr marL="342900" indent="-342900">
              <a:buFont typeface="Wingdings" panose="05000000000000000000" pitchFamily="2" charset="2"/>
              <a:buChar char="Ø"/>
            </a:pPr>
            <a:endParaRPr lang="cs-CZ" sz="2400" b="1" kern="0" dirty="0">
              <a:effectLst/>
              <a:latin typeface="Times New Roman" panose="02020603050405020304" pitchFamily="18" charset="0"/>
              <a:ea typeface="Calibri" panose="020F0502020204030204" pitchFamily="34" charset="0"/>
            </a:endParaRPr>
          </a:p>
          <a:p>
            <a:pPr marL="342900" indent="-342900">
              <a:buFont typeface="Wingdings" panose="05000000000000000000" pitchFamily="2" charset="2"/>
              <a:buChar char="Ø"/>
            </a:pPr>
            <a:r>
              <a:rPr lang="en-CA" sz="2400" b="1" kern="0" dirty="0">
                <a:effectLst/>
                <a:latin typeface="Times New Roman" panose="02020603050405020304" pitchFamily="18" charset="0"/>
                <a:ea typeface="Calibri" panose="020F0502020204030204" pitchFamily="34" charset="0"/>
              </a:rPr>
              <a:t>social factor</a:t>
            </a:r>
            <a:r>
              <a:rPr lang="en-CA" sz="2400" b="1" kern="0" dirty="0">
                <a:latin typeface="Times New Roman" panose="02020603050405020304" pitchFamily="18" charset="0"/>
                <a:ea typeface="Calibri" panose="020F0502020204030204" pitchFamily="34" charset="0"/>
              </a:rPr>
              <a:t>:</a:t>
            </a:r>
            <a:r>
              <a:rPr lang="en-CA" sz="2400" kern="0" dirty="0">
                <a:latin typeface="Times New Roman" panose="02020603050405020304" pitchFamily="18" charset="0"/>
                <a:ea typeface="Calibri" panose="020F0502020204030204" pitchFamily="34" charset="0"/>
              </a:rPr>
              <a:t> after-</a:t>
            </a:r>
            <a:r>
              <a:rPr lang="en-CA" sz="2400" kern="0" dirty="0" err="1">
                <a:latin typeface="Times New Roman" panose="02020603050405020304" pitchFamily="18" charset="0"/>
                <a:ea typeface="Calibri" panose="020F0502020204030204" pitchFamily="34" charset="0"/>
              </a:rPr>
              <a:t>effet</a:t>
            </a:r>
            <a:r>
              <a:rPr lang="en-CA" sz="2400" kern="0" dirty="0">
                <a:latin typeface="Times New Roman" panose="02020603050405020304" pitchFamily="18" charset="0"/>
                <a:ea typeface="Calibri" panose="020F0502020204030204" pitchFamily="34" charset="0"/>
              </a:rPr>
              <a:t> of the World War I</a:t>
            </a:r>
            <a:endParaRPr lang="en-CA" sz="2400" b="1" kern="0" dirty="0">
              <a:effectLst/>
              <a:latin typeface="Times New Roman" panose="02020603050405020304" pitchFamily="18" charset="0"/>
              <a:ea typeface="Calibri" panose="020F0502020204030204" pitchFamily="34" charset="0"/>
            </a:endParaRPr>
          </a:p>
          <a:p>
            <a:pPr marL="285750" indent="-285750">
              <a:buFont typeface="Wingdings" panose="05000000000000000000" pitchFamily="2" charset="2"/>
              <a:buChar char="Ø"/>
            </a:pPr>
            <a:r>
              <a:rPr lang="en-CA" sz="2400" b="1" kern="0" dirty="0">
                <a:effectLst/>
                <a:latin typeface="Times New Roman" panose="02020603050405020304" pitchFamily="18" charset="0"/>
                <a:ea typeface="Calibri" panose="020F0502020204030204" pitchFamily="34" charset="0"/>
              </a:rPr>
              <a:t>economic factor</a:t>
            </a:r>
            <a:r>
              <a:rPr lang="cs-CZ" sz="2400" b="1" kern="0" dirty="0">
                <a:effectLst/>
                <a:latin typeface="Times New Roman" panose="02020603050405020304" pitchFamily="18" charset="0"/>
                <a:ea typeface="Calibri" panose="020F0502020204030204" pitchFamily="34" charset="0"/>
              </a:rPr>
              <a:t>:</a:t>
            </a:r>
            <a:r>
              <a:rPr lang="cs-CZ" sz="2400" kern="0" dirty="0">
                <a:effectLst/>
                <a:latin typeface="Times New Roman" panose="02020603050405020304" pitchFamily="18" charset="0"/>
                <a:ea typeface="Calibri" panose="020F0502020204030204" pitchFamily="34" charset="0"/>
              </a:rPr>
              <a:t> </a:t>
            </a:r>
            <a:r>
              <a:rPr lang="en-CA" sz="2400" kern="0" dirty="0">
                <a:effectLst/>
                <a:latin typeface="Times New Roman" panose="02020603050405020304" pitchFamily="18" charset="0"/>
                <a:ea typeface="Calibri" panose="020F0502020204030204" pitchFamily="34" charset="0"/>
              </a:rPr>
              <a:t>Great Depression after 1929</a:t>
            </a:r>
            <a:endParaRPr lang="cs-CZ" sz="2400" kern="0" dirty="0">
              <a:effectLst/>
              <a:latin typeface="Times New Roman" panose="02020603050405020304" pitchFamily="18" charset="0"/>
              <a:ea typeface="Calibri" panose="020F0502020204030204" pitchFamily="34" charset="0"/>
            </a:endParaRPr>
          </a:p>
          <a:p>
            <a:pPr marL="285750" indent="-285750">
              <a:buFont typeface="Wingdings" panose="05000000000000000000" pitchFamily="2" charset="2"/>
              <a:buChar char="Ø"/>
            </a:pPr>
            <a:endParaRPr lang="cs-CZ" sz="2400" kern="0" dirty="0">
              <a:effectLst/>
              <a:latin typeface="Times New Roman" panose="02020603050405020304" pitchFamily="18" charset="0"/>
              <a:ea typeface="Calibri" panose="020F0502020204030204" pitchFamily="34" charset="0"/>
            </a:endParaRPr>
          </a:p>
          <a:p>
            <a:pPr marL="285750" indent="-285750">
              <a:buFont typeface="Wingdings" panose="05000000000000000000" pitchFamily="2" charset="2"/>
              <a:buChar char="Ø"/>
            </a:pPr>
            <a:r>
              <a:rPr lang="en-CA" sz="2400" kern="0" dirty="0">
                <a:effectLst/>
                <a:latin typeface="Times New Roman" panose="02020603050405020304" pitchFamily="18" charset="0"/>
                <a:ea typeface="Calibri" panose="020F0502020204030204" pitchFamily="34" charset="0"/>
              </a:rPr>
              <a:t>radicalization of the left-wing movement</a:t>
            </a:r>
            <a:endParaRPr lang="cs-CZ" sz="2400" kern="0" dirty="0">
              <a:effectLst/>
              <a:latin typeface="Times New Roman" panose="02020603050405020304" pitchFamily="18" charset="0"/>
              <a:ea typeface="Calibri" panose="020F0502020204030204" pitchFamily="34" charset="0"/>
            </a:endParaRPr>
          </a:p>
          <a:p>
            <a:pPr marL="285750" indent="-285750">
              <a:buFont typeface="Wingdings" panose="05000000000000000000" pitchFamily="2" charset="2"/>
              <a:buChar char="Ø"/>
            </a:pPr>
            <a:r>
              <a:rPr lang="en-CA" sz="2400" kern="0" dirty="0">
                <a:effectLst/>
                <a:latin typeface="Times New Roman" panose="02020603050405020304" pitchFamily="18" charset="0"/>
                <a:ea typeface="Calibri" panose="020F0502020204030204" pitchFamily="34" charset="0"/>
              </a:rPr>
              <a:t>socialist </a:t>
            </a:r>
            <a:r>
              <a:rPr lang="en-CA" sz="2400" b="1" kern="0" dirty="0">
                <a:effectLst/>
                <a:latin typeface="Times New Roman" panose="02020603050405020304" pitchFamily="18" charset="0"/>
                <a:ea typeface="Calibri" panose="020F0502020204030204" pitchFamily="34" charset="0"/>
              </a:rPr>
              <a:t>National Progressive Party</a:t>
            </a:r>
            <a:r>
              <a:rPr lang="en-CA" sz="2400" kern="0" dirty="0">
                <a:effectLst/>
                <a:latin typeface="Times New Roman" panose="02020603050405020304" pitchFamily="18" charset="0"/>
                <a:ea typeface="Calibri" panose="020F0502020204030204" pitchFamily="34" charset="0"/>
              </a:rPr>
              <a:t> that formed after 1918,</a:t>
            </a:r>
            <a:endParaRPr lang="cs-CZ" sz="2400" kern="0" dirty="0">
              <a:effectLst/>
              <a:latin typeface="Times New Roman" panose="02020603050405020304" pitchFamily="18" charset="0"/>
              <a:ea typeface="Calibri" panose="020F0502020204030204" pitchFamily="34" charset="0"/>
            </a:endParaRPr>
          </a:p>
          <a:p>
            <a:pPr marL="285750" indent="-285750">
              <a:buFont typeface="Wingdings" panose="05000000000000000000" pitchFamily="2" charset="2"/>
              <a:buChar char="Ø"/>
            </a:pPr>
            <a:r>
              <a:rPr lang="en-CA" sz="2400" b="1" kern="0" dirty="0">
                <a:effectLst/>
                <a:latin typeface="Times New Roman" panose="02020603050405020304" pitchFamily="18" charset="0"/>
                <a:ea typeface="Calibri" panose="020F0502020204030204" pitchFamily="34" charset="0"/>
              </a:rPr>
              <a:t>Labour Progressive Party</a:t>
            </a:r>
            <a:r>
              <a:rPr lang="en-CA" sz="2400" kern="0" dirty="0">
                <a:effectLst/>
                <a:latin typeface="Times New Roman" panose="02020603050405020304" pitchFamily="18" charset="0"/>
                <a:ea typeface="Calibri" panose="020F0502020204030204" pitchFamily="34" charset="0"/>
              </a:rPr>
              <a:t> with strong communist features</a:t>
            </a:r>
            <a:endParaRPr lang="cs-CZ" sz="2400" kern="0" dirty="0">
              <a:effectLst/>
              <a:latin typeface="Times New Roman" panose="02020603050405020304" pitchFamily="18" charset="0"/>
              <a:ea typeface="Calibri" panose="020F0502020204030204" pitchFamily="34" charset="0"/>
            </a:endParaRPr>
          </a:p>
          <a:p>
            <a:pPr marL="285750" indent="-285750">
              <a:buFont typeface="Wingdings" panose="05000000000000000000" pitchFamily="2" charset="2"/>
              <a:buChar char="Ø"/>
            </a:pPr>
            <a:r>
              <a:rPr lang="en-CA" sz="2400" b="1" kern="0" dirty="0">
                <a:effectLst/>
                <a:latin typeface="Times New Roman" panose="02020603050405020304" pitchFamily="18" charset="0"/>
                <a:ea typeface="Calibri" panose="020F0502020204030204" pitchFamily="34" charset="0"/>
              </a:rPr>
              <a:t>Cooperative Commonwealth Federation</a:t>
            </a:r>
            <a:endParaRPr lang="cs-CZ" sz="2400" b="1" kern="0" dirty="0">
              <a:effectLst/>
              <a:latin typeface="Times New Roman" panose="02020603050405020304" pitchFamily="18" charset="0"/>
              <a:ea typeface="Calibri" panose="020F0502020204030204" pitchFamily="34" charset="0"/>
            </a:endParaRPr>
          </a:p>
          <a:p>
            <a:pPr marL="285750" indent="-285750">
              <a:buFont typeface="Wingdings" panose="05000000000000000000" pitchFamily="2" charset="2"/>
              <a:buChar char="Ø"/>
            </a:pPr>
            <a:endParaRPr lang="cs-CZ" sz="2400" kern="0" dirty="0">
              <a:latin typeface="Times New Roman" panose="02020603050405020304" pitchFamily="18" charset="0"/>
              <a:ea typeface="Calibri" panose="020F0502020204030204" pitchFamily="34" charset="0"/>
            </a:endParaRPr>
          </a:p>
        </p:txBody>
      </p:sp>
      <p:pic>
        <p:nvPicPr>
          <p:cNvPr id="5" name="Obrázek 4" descr="Obsah obrázku budova, venku, černobílá, Billboard&#10;&#10;Popis byl vytvořen automaticky">
            <a:extLst>
              <a:ext uri="{FF2B5EF4-FFF2-40B4-BE49-F238E27FC236}">
                <a16:creationId xmlns:a16="http://schemas.microsoft.com/office/drawing/2014/main" id="{0EFB4BCA-6FDD-7DD2-A33C-F2514C504804}"/>
              </a:ext>
            </a:extLst>
          </p:cNvPr>
          <p:cNvPicPr>
            <a:picLocks noChangeAspect="1"/>
          </p:cNvPicPr>
          <p:nvPr/>
        </p:nvPicPr>
        <p:blipFill>
          <a:blip r:embed="rId2"/>
          <a:stretch>
            <a:fillRect/>
          </a:stretch>
        </p:blipFill>
        <p:spPr>
          <a:xfrm>
            <a:off x="6941574" y="3429000"/>
            <a:ext cx="4788309" cy="3164824"/>
          </a:xfrm>
          <a:prstGeom prst="rect">
            <a:avLst/>
          </a:prstGeom>
        </p:spPr>
      </p:pic>
      <p:pic>
        <p:nvPicPr>
          <p:cNvPr id="7" name="Obrázek 6" descr="Obsah obrázku venku, budova, pohřeb, oblečení&#10;&#10;Popis byl vytvořen automaticky">
            <a:extLst>
              <a:ext uri="{FF2B5EF4-FFF2-40B4-BE49-F238E27FC236}">
                <a16:creationId xmlns:a16="http://schemas.microsoft.com/office/drawing/2014/main" id="{95871DEB-231B-05DD-3D39-9917F39EAEBF}"/>
              </a:ext>
            </a:extLst>
          </p:cNvPr>
          <p:cNvPicPr>
            <a:picLocks noChangeAspect="1"/>
          </p:cNvPicPr>
          <p:nvPr/>
        </p:nvPicPr>
        <p:blipFill>
          <a:blip r:embed="rId3"/>
          <a:stretch>
            <a:fillRect/>
          </a:stretch>
        </p:blipFill>
        <p:spPr>
          <a:xfrm>
            <a:off x="2349909" y="4001575"/>
            <a:ext cx="3657600" cy="2433638"/>
          </a:xfrm>
          <a:prstGeom prst="rect">
            <a:avLst/>
          </a:prstGeom>
        </p:spPr>
      </p:pic>
    </p:spTree>
    <p:extLst>
      <p:ext uri="{BB962C8B-B14F-4D97-AF65-F5344CB8AC3E}">
        <p14:creationId xmlns:p14="http://schemas.microsoft.com/office/powerpoint/2010/main" val="3183292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F6A3432-3760-697E-382D-5EE5E9364DAA}"/>
              </a:ext>
            </a:extLst>
          </p:cNvPr>
          <p:cNvSpPr txBox="1"/>
          <p:nvPr/>
        </p:nvSpPr>
        <p:spPr>
          <a:xfrm>
            <a:off x="570271" y="289679"/>
            <a:ext cx="6666271" cy="5940088"/>
          </a:xfrm>
          <a:prstGeom prst="rect">
            <a:avLst/>
          </a:prstGeom>
          <a:noFill/>
        </p:spPr>
        <p:txBody>
          <a:bodyPr wrap="square">
            <a:spAutoFit/>
          </a:bodyPr>
          <a:lstStyle/>
          <a:p>
            <a:r>
              <a:rPr lang="fr-CA" sz="2000" b="1" dirty="0"/>
              <a:t>La tentation exemplaire de Jocelyne Saucier</a:t>
            </a:r>
            <a:endParaRPr lang="cs-CZ" sz="2000" dirty="0"/>
          </a:p>
          <a:p>
            <a:r>
              <a:rPr lang="fr-CA" sz="2000" dirty="0"/>
              <a:t>Petr Kyloušek</a:t>
            </a:r>
          </a:p>
          <a:p>
            <a:endParaRPr lang="fr-CA" sz="2000" dirty="0"/>
          </a:p>
          <a:p>
            <a:r>
              <a:rPr lang="fr-CA" sz="2000" i="1" dirty="0"/>
              <a:t>La vie comme une image</a:t>
            </a:r>
            <a:r>
              <a:rPr lang="fr-CA" sz="2000" dirty="0"/>
              <a:t>, Montréal : XYZ, 1996</a:t>
            </a:r>
            <a:r>
              <a:rPr lang="cs-CZ" sz="2000" dirty="0"/>
              <a:t>; </a:t>
            </a:r>
            <a:r>
              <a:rPr lang="cs-CZ" sz="2000" i="1" dirty="0"/>
              <a:t>House </a:t>
            </a:r>
            <a:r>
              <a:rPr lang="cs-CZ" sz="2000" i="1" dirty="0" err="1"/>
              <a:t>of</a:t>
            </a:r>
            <a:r>
              <a:rPr lang="cs-CZ" sz="2000" i="1" dirty="0"/>
              <a:t> </a:t>
            </a:r>
            <a:r>
              <a:rPr lang="cs-CZ" sz="2000" i="1" dirty="0" err="1"/>
              <a:t>Sighs</a:t>
            </a:r>
            <a:r>
              <a:rPr lang="cs-CZ" sz="2000" i="1" dirty="0"/>
              <a:t>,</a:t>
            </a:r>
            <a:r>
              <a:rPr lang="cs-CZ" sz="2000" dirty="0"/>
              <a:t> 2001</a:t>
            </a:r>
          </a:p>
          <a:p>
            <a:endParaRPr lang="fr-CA" sz="2000" i="1" dirty="0"/>
          </a:p>
          <a:p>
            <a:r>
              <a:rPr lang="fr-CA" sz="2000" i="1" dirty="0"/>
              <a:t>Les héritiers de la mine</a:t>
            </a:r>
            <a:r>
              <a:rPr lang="fr-CA" sz="2000" dirty="0"/>
              <a:t>, Montréal : XYZ, 1999; </a:t>
            </a:r>
            <a:r>
              <a:rPr lang="cs-CZ" sz="2000" i="1" dirty="0" err="1"/>
              <a:t>Twenty-One</a:t>
            </a:r>
            <a:r>
              <a:rPr lang="cs-CZ" sz="2000" i="1" dirty="0"/>
              <a:t> </a:t>
            </a:r>
            <a:r>
              <a:rPr lang="cs-CZ" sz="2000" i="1" dirty="0" err="1"/>
              <a:t>Cardinals</a:t>
            </a:r>
            <a:r>
              <a:rPr lang="cs-CZ" sz="2000" i="1" dirty="0"/>
              <a:t>,</a:t>
            </a:r>
            <a:r>
              <a:rPr lang="cs-CZ" sz="2000" dirty="0"/>
              <a:t> 2015</a:t>
            </a:r>
            <a:endParaRPr lang="fr-CA" sz="2000" i="1" dirty="0"/>
          </a:p>
          <a:p>
            <a:endParaRPr lang="cs-CZ" sz="2000" b="1" i="1" dirty="0"/>
          </a:p>
          <a:p>
            <a:r>
              <a:rPr lang="fr-CA" sz="2000" b="1" i="1" dirty="0"/>
              <a:t>Jeanne sur les routes</a:t>
            </a:r>
            <a:r>
              <a:rPr lang="fr-CA" sz="2000" dirty="0"/>
              <a:t>, Montréal : XYZ, 2006</a:t>
            </a:r>
            <a:r>
              <a:rPr lang="cs-CZ" sz="2000" dirty="0"/>
              <a:t>; </a:t>
            </a:r>
            <a:r>
              <a:rPr lang="cs-CZ" sz="2000" i="1" dirty="0" err="1"/>
              <a:t>Jeanne's</a:t>
            </a:r>
            <a:r>
              <a:rPr lang="cs-CZ" sz="2000" i="1" dirty="0"/>
              <a:t> </a:t>
            </a:r>
            <a:r>
              <a:rPr lang="cs-CZ" sz="2000" i="1" dirty="0" err="1"/>
              <a:t>Road</a:t>
            </a:r>
            <a:r>
              <a:rPr lang="cs-CZ" sz="2000" dirty="0"/>
              <a:t> (2010)</a:t>
            </a:r>
          </a:p>
          <a:p>
            <a:endParaRPr lang="cs-CZ" sz="2000" dirty="0"/>
          </a:p>
          <a:p>
            <a:r>
              <a:rPr lang="fr-CA" sz="2000" i="1" dirty="0"/>
              <a:t>Il pleuvait des oiseaux</a:t>
            </a:r>
            <a:r>
              <a:rPr lang="fr-CA" sz="2000" dirty="0"/>
              <a:t>, Montréal : XYZ, 2011</a:t>
            </a:r>
            <a:r>
              <a:rPr lang="cs-CZ" sz="2000" dirty="0"/>
              <a:t>;</a:t>
            </a:r>
            <a:r>
              <a:rPr lang="en-US" sz="2000" i="1" dirty="0"/>
              <a:t> And the Birds Rained Down</a:t>
            </a:r>
            <a:r>
              <a:rPr lang="cs-CZ" sz="2000" i="1" dirty="0"/>
              <a:t>, 2012</a:t>
            </a:r>
          </a:p>
          <a:p>
            <a:endParaRPr lang="cs-CZ" sz="2000" i="1" dirty="0"/>
          </a:p>
          <a:p>
            <a:r>
              <a:rPr lang="fr-CA" sz="2000" i="1" dirty="0"/>
              <a:t>À train perdu, </a:t>
            </a:r>
            <a:r>
              <a:rPr lang="fr-CA" sz="2000" dirty="0"/>
              <a:t>Montréal : XYZ, 2020; </a:t>
            </a:r>
            <a:r>
              <a:rPr lang="en-US" sz="2000" i="1" dirty="0"/>
              <a:t>And Miles To Go Before I Sleep,</a:t>
            </a:r>
            <a:r>
              <a:rPr lang="en-US" sz="2000" dirty="0"/>
              <a:t> 2022</a:t>
            </a:r>
          </a:p>
          <a:p>
            <a:endParaRPr lang="en-US" sz="2000" i="1" dirty="0"/>
          </a:p>
          <a:p>
            <a:r>
              <a:rPr lang="fr-FR" sz="2000" i="1" dirty="0"/>
              <a:t>Je n'ai jamais lu Baudelaire, </a:t>
            </a:r>
            <a:r>
              <a:rPr lang="fr-CA" sz="2000" dirty="0"/>
              <a:t>Montréal : XYZ, 2022</a:t>
            </a:r>
            <a:endParaRPr lang="cs-CZ" sz="2000" i="1" dirty="0"/>
          </a:p>
        </p:txBody>
      </p:sp>
      <p:pic>
        <p:nvPicPr>
          <p:cNvPr id="5" name="Obrázek 4" descr="Obsah obrázku osoba, Lidská tvář, úsměv, oblečení&#10;&#10;Popis byl vytvořen automaticky">
            <a:extLst>
              <a:ext uri="{FF2B5EF4-FFF2-40B4-BE49-F238E27FC236}">
                <a16:creationId xmlns:a16="http://schemas.microsoft.com/office/drawing/2014/main" id="{63FA0499-B506-D57D-B3BD-D54FCE040D0D}"/>
              </a:ext>
            </a:extLst>
          </p:cNvPr>
          <p:cNvPicPr>
            <a:picLocks noChangeAspect="1"/>
          </p:cNvPicPr>
          <p:nvPr/>
        </p:nvPicPr>
        <p:blipFill>
          <a:blip r:embed="rId2"/>
          <a:stretch>
            <a:fillRect/>
          </a:stretch>
        </p:blipFill>
        <p:spPr>
          <a:xfrm>
            <a:off x="7444248" y="3574528"/>
            <a:ext cx="4501945" cy="2993793"/>
          </a:xfrm>
          <a:prstGeom prst="rect">
            <a:avLst/>
          </a:prstGeom>
        </p:spPr>
      </p:pic>
    </p:spTree>
    <p:extLst>
      <p:ext uri="{BB962C8B-B14F-4D97-AF65-F5344CB8AC3E}">
        <p14:creationId xmlns:p14="http://schemas.microsoft.com/office/powerpoint/2010/main" val="3410482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1458FF10-1D3B-4708-5D4E-A7B2C25EEEF4}"/>
              </a:ext>
            </a:extLst>
          </p:cNvPr>
          <p:cNvSpPr txBox="1"/>
          <p:nvPr/>
        </p:nvSpPr>
        <p:spPr>
          <a:xfrm>
            <a:off x="766916" y="619433"/>
            <a:ext cx="8622890" cy="3170099"/>
          </a:xfrm>
          <a:prstGeom prst="rect">
            <a:avLst/>
          </a:prstGeom>
          <a:noFill/>
        </p:spPr>
        <p:txBody>
          <a:bodyPr wrap="square">
            <a:spAutoFit/>
          </a:bodyPr>
          <a:lstStyle/>
          <a:p>
            <a:r>
              <a:rPr lang="en-US" sz="2000" b="1" dirty="0"/>
              <a:t>Jeanne Corbin</a:t>
            </a:r>
            <a:r>
              <a:rPr lang="en-US" sz="2000" dirty="0"/>
              <a:t> (March 1906 – 7 May 1944) was a communist activist and trade union </a:t>
            </a:r>
            <a:r>
              <a:rPr lang="en-US" sz="2000" dirty="0" err="1"/>
              <a:t>organiser</a:t>
            </a:r>
            <a:r>
              <a:rPr lang="en-US" sz="2000" dirty="0"/>
              <a:t> in Canada.</a:t>
            </a:r>
          </a:p>
          <a:p>
            <a:r>
              <a:rPr lang="en-US" sz="2000" dirty="0"/>
              <a:t>Corbin and her family emigrated from France to Canada in 1911. After landing in Newfoundland, the family made their way to a farm near Edmonton, Alberta. </a:t>
            </a:r>
          </a:p>
          <a:p>
            <a:r>
              <a:rPr lang="en-US" sz="2000" dirty="0"/>
              <a:t>In high school, she joined the Young Communist League of Canada. Later, she was a member of the Workers' Defense League. An active member of the Communist Party of Canada, she is considered a "Party heroine" of the CPC.</a:t>
            </a:r>
          </a:p>
          <a:p>
            <a:r>
              <a:rPr lang="en-US" sz="2000" dirty="0"/>
              <a:t>She died at the age of 38 due to tuberculosis. </a:t>
            </a:r>
          </a:p>
        </p:txBody>
      </p:sp>
      <p:pic>
        <p:nvPicPr>
          <p:cNvPr id="5" name="Obrázek 4" descr="Obsah obrázku Lidská tvář, portrét, osoba, dáma&#10;&#10;Popis byl vytvořen automaticky">
            <a:extLst>
              <a:ext uri="{FF2B5EF4-FFF2-40B4-BE49-F238E27FC236}">
                <a16:creationId xmlns:a16="http://schemas.microsoft.com/office/drawing/2014/main" id="{3F80547F-DD51-7ECB-5F16-30E7A92B912D}"/>
              </a:ext>
            </a:extLst>
          </p:cNvPr>
          <p:cNvPicPr>
            <a:picLocks noChangeAspect="1"/>
          </p:cNvPicPr>
          <p:nvPr/>
        </p:nvPicPr>
        <p:blipFill>
          <a:blip r:embed="rId2"/>
          <a:stretch>
            <a:fillRect/>
          </a:stretch>
        </p:blipFill>
        <p:spPr>
          <a:xfrm>
            <a:off x="7999156" y="3429000"/>
            <a:ext cx="2781300" cy="3213100"/>
          </a:xfrm>
          <a:prstGeom prst="rect">
            <a:avLst/>
          </a:prstGeom>
        </p:spPr>
      </p:pic>
      <p:pic>
        <p:nvPicPr>
          <p:cNvPr id="4" name="Obrázek 3" descr="Obsah obrázku oblečení, osoba, budova, muž&#10;&#10;Popis byl vytvořen automaticky">
            <a:extLst>
              <a:ext uri="{FF2B5EF4-FFF2-40B4-BE49-F238E27FC236}">
                <a16:creationId xmlns:a16="http://schemas.microsoft.com/office/drawing/2014/main" id="{90856617-C2D3-FC91-C2F7-AD20E57E279D}"/>
              </a:ext>
            </a:extLst>
          </p:cNvPr>
          <p:cNvPicPr>
            <a:picLocks noChangeAspect="1"/>
          </p:cNvPicPr>
          <p:nvPr/>
        </p:nvPicPr>
        <p:blipFill>
          <a:blip r:embed="rId3"/>
          <a:stretch>
            <a:fillRect/>
          </a:stretch>
        </p:blipFill>
        <p:spPr>
          <a:xfrm>
            <a:off x="2943070" y="4184658"/>
            <a:ext cx="4034606" cy="2457442"/>
          </a:xfrm>
          <a:prstGeom prst="rect">
            <a:avLst/>
          </a:prstGeom>
        </p:spPr>
      </p:pic>
    </p:spTree>
    <p:extLst>
      <p:ext uri="{BB962C8B-B14F-4D97-AF65-F5344CB8AC3E}">
        <p14:creationId xmlns:p14="http://schemas.microsoft.com/office/powerpoint/2010/main" val="1389255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477BFA0C-8949-E551-996F-EB58B1AB2159}"/>
              </a:ext>
            </a:extLst>
          </p:cNvPr>
          <p:cNvSpPr txBox="1"/>
          <p:nvPr/>
        </p:nvSpPr>
        <p:spPr>
          <a:xfrm>
            <a:off x="953729" y="373626"/>
            <a:ext cx="9379974" cy="5940088"/>
          </a:xfrm>
          <a:prstGeom prst="rect">
            <a:avLst/>
          </a:prstGeom>
          <a:noFill/>
        </p:spPr>
        <p:txBody>
          <a:bodyPr wrap="square">
            <a:spAutoFit/>
          </a:bodyPr>
          <a:lstStyle/>
          <a:p>
            <a:r>
              <a:rPr lang="en-US" sz="2000" dirty="0"/>
              <a:t>The environment of </a:t>
            </a:r>
            <a:r>
              <a:rPr lang="en-US" sz="2000" b="1" dirty="0"/>
              <a:t>miners and loggers </a:t>
            </a:r>
            <a:r>
              <a:rPr lang="en-US" sz="2000" dirty="0"/>
              <a:t>in Ontario and Abitibi in the 1930s and 1940s.</a:t>
            </a:r>
            <a:endParaRPr lang="cs-CZ" sz="2000" dirty="0"/>
          </a:p>
          <a:p>
            <a:endParaRPr lang="cs-CZ" sz="2000" dirty="0"/>
          </a:p>
          <a:p>
            <a:r>
              <a:rPr lang="en-US" sz="2000" dirty="0"/>
              <a:t>The journalist, father of the </a:t>
            </a:r>
            <a:r>
              <a:rPr lang="cs-CZ" sz="2000" dirty="0"/>
              <a:t>her-</a:t>
            </a:r>
            <a:r>
              <a:rPr lang="en-US" sz="2000" dirty="0"/>
              <a:t>narrator, falls in love with communist activist Jeanne Corbin.</a:t>
            </a:r>
            <a:endParaRPr lang="cs-CZ" sz="2000" dirty="0"/>
          </a:p>
          <a:p>
            <a:r>
              <a:rPr lang="en-US" sz="2000" dirty="0"/>
              <a:t>He is the father of three daughters, his Catholic wife keeps the family together with her love, and a mixture of Marxism and Catholicism is projected into the imagery of the daughters, named after famous revolutionaries. They reenact revolutionary scenes in the style of religious p</a:t>
            </a:r>
            <a:r>
              <a:rPr lang="cs-CZ" sz="2000" dirty="0"/>
              <a:t>a</a:t>
            </a:r>
            <a:r>
              <a:rPr lang="en-US" sz="2000" dirty="0" err="1"/>
              <a:t>geant</a:t>
            </a:r>
            <a:r>
              <a:rPr lang="en-US" sz="2000" dirty="0"/>
              <a:t> dramas.</a:t>
            </a:r>
            <a:endParaRPr lang="cs-CZ" sz="2000" dirty="0"/>
          </a:p>
          <a:p>
            <a:endParaRPr lang="cs-CZ" sz="2000" dirty="0"/>
          </a:p>
          <a:p>
            <a:r>
              <a:rPr lang="en-US" sz="2000" dirty="0"/>
              <a:t>The journalist carries on the work of Jeanne, who died of tuberculosis, but by the 1950s the crisis is over, no one understands the need for revolution anymore. His daughter accompanies him on his travels out of pity. He's considered a fool by everyone.</a:t>
            </a:r>
            <a:endParaRPr lang="cs-CZ" sz="2000" dirty="0"/>
          </a:p>
          <a:p>
            <a:endParaRPr lang="cs-CZ" sz="2000" dirty="0"/>
          </a:p>
          <a:p>
            <a:r>
              <a:rPr lang="en-CA" sz="2000" b="1" dirty="0"/>
              <a:t>Recurring expressions</a:t>
            </a:r>
            <a:endParaRPr lang="cs-CZ" sz="2000" b="1" dirty="0"/>
          </a:p>
          <a:p>
            <a:r>
              <a:rPr lang="en-US" sz="2000" dirty="0"/>
              <a:t>holy, holiness, sacred, transubstantiation, (</a:t>
            </a:r>
            <a:r>
              <a:rPr lang="en-US" sz="2000" dirty="0" err="1"/>
              <a:t>Ukainian</a:t>
            </a:r>
            <a:r>
              <a:rPr lang="en-US" sz="2000" dirty="0"/>
              <a:t>) Temple (of </a:t>
            </a:r>
            <a:r>
              <a:rPr lang="cs-CZ" sz="2000"/>
              <a:t>L</a:t>
            </a:r>
            <a:r>
              <a:rPr lang="en-US" sz="2000"/>
              <a:t>abor</a:t>
            </a:r>
            <a:r>
              <a:rPr lang="en-US" sz="2000" dirty="0"/>
              <a:t>), blessing, moment of grace, saving faith, hope (at the end of hands), desolation, quest, pilgrimage</a:t>
            </a:r>
            <a:endParaRPr lang="cs-CZ" sz="2000" dirty="0"/>
          </a:p>
        </p:txBody>
      </p:sp>
    </p:spTree>
    <p:extLst>
      <p:ext uri="{BB962C8B-B14F-4D97-AF65-F5344CB8AC3E}">
        <p14:creationId xmlns:p14="http://schemas.microsoft.com/office/powerpoint/2010/main" val="1566090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73596F5A-2165-0527-0191-219CFC172FF4}"/>
              </a:ext>
            </a:extLst>
          </p:cNvPr>
          <p:cNvSpPr txBox="1"/>
          <p:nvPr/>
        </p:nvSpPr>
        <p:spPr>
          <a:xfrm>
            <a:off x="1044678" y="466660"/>
            <a:ext cx="9682316" cy="5632311"/>
          </a:xfrm>
          <a:prstGeom prst="rect">
            <a:avLst/>
          </a:prstGeom>
          <a:noFill/>
        </p:spPr>
        <p:txBody>
          <a:bodyPr wrap="square">
            <a:spAutoFit/>
          </a:bodyPr>
          <a:lstStyle/>
          <a:p>
            <a:pPr algn="just"/>
            <a:r>
              <a:rPr lang="en-CA" sz="2000" dirty="0"/>
              <a:t>When I was born ten years later [narrator Jeanne], everything was there, firmly anchored, and I never felt the need to change anything. I studied the sacred texts with my sisters. We read Marx and Lenin in the literature for Young Pioneers, the </a:t>
            </a:r>
            <a:r>
              <a:rPr lang="en-CA" sz="2000" dirty="0" err="1"/>
              <a:t>Clarté</a:t>
            </a:r>
            <a:r>
              <a:rPr lang="en-CA" sz="2000" dirty="0"/>
              <a:t> that our father received at home when it wasn't prohibited. We read the New and Old Testaments, the leaflets recounting the lives of the holy martyrs that our mother brought home from her Sunday masses. We read Jeanne's correspondence, our most memorable reading moments. And we listened to our father's tales of heroic times (J 49).</a:t>
            </a:r>
            <a:endParaRPr lang="cs-CZ" sz="2000" dirty="0"/>
          </a:p>
          <a:p>
            <a:endParaRPr lang="cs-CZ" sz="2000" dirty="0"/>
          </a:p>
          <a:p>
            <a:endParaRPr lang="cs-CZ" sz="2000" dirty="0"/>
          </a:p>
          <a:p>
            <a:pPr algn="just"/>
            <a:r>
              <a:rPr lang="en-US" sz="2000" dirty="0"/>
              <a:t>[...] we imagined scenes where Jeanne rises above her body and joins the pantheon of Communist souls who have saved the world. [...] "And Marx said to him: 'Welcome among us, Comrade Corbin. Then it was Lenin's turn to stand up. He has a red rose in his hand and is wearing a fine military capote. He approaches Jeanne and says. Comrade Corbin, we salute you as a great Party heroine. Then </a:t>
            </a:r>
            <a:r>
              <a:rPr lang="en-US" sz="2000" dirty="0" err="1"/>
              <a:t>Jdanov</a:t>
            </a:r>
            <a:r>
              <a:rPr lang="en-US" sz="2000" dirty="0"/>
              <a:t> and Liebknecht and Bukharin, they all come, each in turn, a red rose in hand, and all together sing the </a:t>
            </a:r>
            <a:r>
              <a:rPr lang="en-US" sz="2000" dirty="0" err="1"/>
              <a:t>Internationale</a:t>
            </a:r>
            <a:r>
              <a:rPr lang="en-US" sz="2000" dirty="0"/>
              <a:t>." The most touching moments are those when comrades </a:t>
            </a:r>
            <a:r>
              <a:rPr lang="en-US" sz="2000" dirty="0" err="1"/>
              <a:t>Kollontaï</a:t>
            </a:r>
            <a:r>
              <a:rPr lang="en-US" sz="2000" dirty="0"/>
              <a:t> and </a:t>
            </a:r>
            <a:r>
              <a:rPr lang="en-US" sz="2000" dirty="0" err="1"/>
              <a:t>Zetkin</a:t>
            </a:r>
            <a:r>
              <a:rPr lang="en-US" sz="2000" dirty="0"/>
              <a:t> come to pay their respects. (J 119)</a:t>
            </a:r>
            <a:endParaRPr lang="en-CA" sz="2000" dirty="0"/>
          </a:p>
        </p:txBody>
      </p:sp>
    </p:spTree>
    <p:extLst>
      <p:ext uri="{BB962C8B-B14F-4D97-AF65-F5344CB8AC3E}">
        <p14:creationId xmlns:p14="http://schemas.microsoft.com/office/powerpoint/2010/main" val="1737402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560226D-4447-935B-89DD-DFFDFC614F26}"/>
              </a:ext>
            </a:extLst>
          </p:cNvPr>
          <p:cNvSpPr txBox="1"/>
          <p:nvPr/>
        </p:nvSpPr>
        <p:spPr>
          <a:xfrm>
            <a:off x="1061884" y="609601"/>
            <a:ext cx="10382864" cy="5016758"/>
          </a:xfrm>
          <a:prstGeom prst="rect">
            <a:avLst/>
          </a:prstGeom>
          <a:noFill/>
        </p:spPr>
        <p:txBody>
          <a:bodyPr wrap="square">
            <a:spAutoFit/>
          </a:bodyPr>
          <a:lstStyle/>
          <a:p>
            <a:pPr algn="just"/>
            <a:r>
              <a:rPr lang="en-US" sz="2000" dirty="0"/>
              <a:t>It pains me, it must be said, to see him thus exposed to ridicule. But I know he's happy, yes, happy to be the one who raises the hopes of new times like the great orators of the heroic age, and the laughter of the crowd won't change a thing. I'm standing next to him with my stack of newspapers, I can see him getting carried away,  flying out of time, and I know with a certainty both delighted and appalled that after such and such a passage, I'll hear [...] phrases from the very famous speech at the Ukrainian Temple of Labor, and the illusion will be complete. He sees himself surrounded by ardent activists, a motley crowd of colorful kerchiefs, embroidered shirts and thick felt berets, instead of the uniformly flabby, polite crowd in front of a country church (J 68-69).</a:t>
            </a:r>
            <a:endParaRPr lang="cs-CZ" sz="2000" dirty="0"/>
          </a:p>
          <a:p>
            <a:pPr algn="just"/>
            <a:endParaRPr lang="cs-CZ" sz="2000" dirty="0"/>
          </a:p>
          <a:p>
            <a:pPr algn="just"/>
            <a:endParaRPr lang="cs-CZ" sz="2000" dirty="0"/>
          </a:p>
          <a:p>
            <a:pPr algn="just"/>
            <a:r>
              <a:rPr lang="en-US" sz="2000" dirty="0"/>
              <a:t>I've been on the road for a long time now, simply because I like to wander. I've lost my mission, my saving faith, my sense of the world. It's pitiful to wander like this for pure existential pleasure when you have in your life a Jeanne who supports the vault of heaven with her only hope. Jeanne on the road fears nothing, because she has a mission. (J 34)</a:t>
            </a:r>
            <a:endParaRPr lang="cs-CZ" sz="2000" dirty="0"/>
          </a:p>
        </p:txBody>
      </p:sp>
    </p:spTree>
    <p:extLst>
      <p:ext uri="{BB962C8B-B14F-4D97-AF65-F5344CB8AC3E}">
        <p14:creationId xmlns:p14="http://schemas.microsoft.com/office/powerpoint/2010/main" val="450780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6EEF6E-4A10-03AC-DFF5-AB5F895E9540}"/>
              </a:ext>
            </a:extLst>
          </p:cNvPr>
          <p:cNvSpPr txBox="1"/>
          <p:nvPr/>
        </p:nvSpPr>
        <p:spPr>
          <a:xfrm>
            <a:off x="1288025" y="609599"/>
            <a:ext cx="9802761" cy="4524315"/>
          </a:xfrm>
          <a:prstGeom prst="rect">
            <a:avLst/>
          </a:prstGeom>
          <a:noFill/>
        </p:spPr>
        <p:txBody>
          <a:bodyPr wrap="square">
            <a:spAutoFit/>
          </a:bodyPr>
          <a:lstStyle/>
          <a:p>
            <a:pPr marL="285750" indent="-285750" algn="just">
              <a:buFont typeface="Wingdings" panose="05000000000000000000" pitchFamily="2" charset="2"/>
              <a:buChar char="Ø"/>
            </a:pPr>
            <a:r>
              <a:rPr lang="en-CA" sz="2400" kern="0" dirty="0">
                <a:effectLst/>
                <a:latin typeface="Times New Roman" panose="02020603050405020304" pitchFamily="18" charset="0"/>
                <a:ea typeface="Calibri" panose="020F0502020204030204" pitchFamily="34" charset="0"/>
              </a:rPr>
              <a:t>left-wing programmes were gradually absorbed by the liberal party: social and health insurance and the creation of a state-owned productive sector were put on the agenda after the Second World War and gradually implemented</a:t>
            </a:r>
            <a:r>
              <a:rPr lang="cs-CZ" sz="2400" kern="0" dirty="0">
                <a:effectLst/>
                <a:latin typeface="Times New Roman" panose="02020603050405020304" pitchFamily="18" charset="0"/>
                <a:ea typeface="Calibri" panose="020F0502020204030204" pitchFamily="34" charset="0"/>
              </a:rPr>
              <a:t> in </a:t>
            </a:r>
            <a:r>
              <a:rPr lang="cs-CZ" sz="2400" kern="0" dirty="0" err="1">
                <a:effectLst/>
                <a:latin typeface="Times New Roman" panose="02020603050405020304" pitchFamily="18" charset="0"/>
                <a:ea typeface="Calibri" panose="020F0502020204030204" pitchFamily="34" charset="0"/>
              </a:rPr>
              <a:t>the</a:t>
            </a:r>
            <a:r>
              <a:rPr lang="cs-CZ" sz="2400" kern="0" dirty="0">
                <a:effectLst/>
                <a:latin typeface="Times New Roman" panose="02020603050405020304" pitchFamily="18" charset="0"/>
                <a:ea typeface="Calibri" panose="020F0502020204030204" pitchFamily="34" charset="0"/>
              </a:rPr>
              <a:t> vision </a:t>
            </a:r>
            <a:r>
              <a:rPr lang="cs-CZ" sz="2400" kern="0" dirty="0" err="1">
                <a:effectLst/>
                <a:latin typeface="Times New Roman" panose="02020603050405020304" pitchFamily="18" charset="0"/>
                <a:ea typeface="Calibri" panose="020F0502020204030204" pitchFamily="34" charset="0"/>
              </a:rPr>
              <a:t>of</a:t>
            </a:r>
            <a:r>
              <a:rPr lang="cs-CZ" sz="2400" kern="0" dirty="0">
                <a:effectLst/>
                <a:latin typeface="Times New Roman" panose="02020603050405020304" pitchFamily="18" charset="0"/>
                <a:ea typeface="Calibri" panose="020F0502020204030204" pitchFamily="34" charset="0"/>
              </a:rPr>
              <a:t> </a:t>
            </a:r>
            <a:r>
              <a:rPr lang="cs-CZ" sz="2400" kern="0" dirty="0" err="1">
                <a:effectLst/>
                <a:latin typeface="Times New Roman" panose="02020603050405020304" pitchFamily="18" charset="0"/>
                <a:ea typeface="Calibri" panose="020F0502020204030204" pitchFamily="34" charset="0"/>
              </a:rPr>
              <a:t>the</a:t>
            </a:r>
            <a:r>
              <a:rPr lang="cs-CZ" sz="2400" kern="0" dirty="0">
                <a:effectLst/>
                <a:latin typeface="Times New Roman" panose="02020603050405020304" pitchFamily="18" charset="0"/>
                <a:ea typeface="Calibri" panose="020F0502020204030204" pitchFamily="34" charset="0"/>
              </a:rPr>
              <a:t> </a:t>
            </a:r>
            <a:r>
              <a:rPr lang="cs-CZ" sz="2400" kern="0" dirty="0" err="1">
                <a:effectLst/>
                <a:latin typeface="Times New Roman" panose="02020603050405020304" pitchFamily="18" charset="0"/>
                <a:ea typeface="Calibri" panose="020F0502020204030204" pitchFamily="34" charset="0"/>
              </a:rPr>
              <a:t>welfare</a:t>
            </a:r>
            <a:r>
              <a:rPr lang="cs-CZ" sz="2400" kern="0" dirty="0">
                <a:effectLst/>
                <a:latin typeface="Times New Roman" panose="02020603050405020304" pitchFamily="18" charset="0"/>
                <a:ea typeface="Calibri" panose="020F0502020204030204" pitchFamily="34" charset="0"/>
              </a:rPr>
              <a:t> </a:t>
            </a:r>
            <a:r>
              <a:rPr lang="cs-CZ" sz="2400" kern="0" dirty="0" err="1">
                <a:effectLst/>
                <a:latin typeface="Times New Roman" panose="02020603050405020304" pitchFamily="18" charset="0"/>
                <a:ea typeface="Calibri" panose="020F0502020204030204" pitchFamily="34" charset="0"/>
              </a:rPr>
              <a:t>state</a:t>
            </a:r>
            <a:endParaRPr lang="cs-CZ" sz="2400" kern="0" dirty="0">
              <a:effectLst/>
              <a:latin typeface="Times New Roman" panose="02020603050405020304" pitchFamily="18" charset="0"/>
              <a:ea typeface="Calibri" panose="020F0502020204030204" pitchFamily="34" charset="0"/>
            </a:endParaRPr>
          </a:p>
          <a:p>
            <a:pPr marL="285750" indent="-285750" algn="just">
              <a:buFont typeface="Wingdings" panose="05000000000000000000" pitchFamily="2" charset="2"/>
              <a:buChar char="Ø"/>
            </a:pPr>
            <a:endParaRPr lang="cs-CZ" sz="2400" kern="0" dirty="0">
              <a:latin typeface="Times New Roman" panose="02020603050405020304" pitchFamily="18" charset="0"/>
              <a:ea typeface="Calibri" panose="020F0502020204030204" pitchFamily="34" charset="0"/>
            </a:endParaRPr>
          </a:p>
          <a:p>
            <a:pPr marL="285750" indent="-285750" algn="just">
              <a:buFont typeface="Wingdings" panose="05000000000000000000" pitchFamily="2" charset="2"/>
              <a:buChar char="Ø"/>
            </a:pPr>
            <a:r>
              <a:rPr lang="en-CA" sz="2400" kern="0" dirty="0">
                <a:effectLst/>
                <a:latin typeface="Times New Roman" panose="02020603050405020304" pitchFamily="18" charset="0"/>
                <a:ea typeface="Calibri" panose="020F0502020204030204" pitchFamily="34" charset="0"/>
              </a:rPr>
              <a:t>This, and the fact that Canada benefited from the economic development of the United States after World War II, largely weakened the radicalism of the left’s demands. The left parties were only partially successful in gaining a foothold in Ontario and some other anglophone provinces. The Catholic, traditionalist population of Quebec remained unaffected by these tendencies. On the contrary, Christian trade unions took firm root here, where the Catholic Church retained a strong influence.</a:t>
            </a:r>
            <a:endParaRPr lang="en-CA" sz="2400" dirty="0"/>
          </a:p>
        </p:txBody>
      </p:sp>
    </p:spTree>
    <p:extLst>
      <p:ext uri="{BB962C8B-B14F-4D97-AF65-F5344CB8AC3E}">
        <p14:creationId xmlns:p14="http://schemas.microsoft.com/office/powerpoint/2010/main" val="577513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B31A9869-2999-3D6D-4A1D-00C485AD79EA}"/>
              </a:ext>
            </a:extLst>
          </p:cNvPr>
          <p:cNvSpPr txBox="1"/>
          <p:nvPr/>
        </p:nvSpPr>
        <p:spPr>
          <a:xfrm>
            <a:off x="688257" y="206477"/>
            <a:ext cx="6558117" cy="5262979"/>
          </a:xfrm>
          <a:prstGeom prst="rect">
            <a:avLst/>
          </a:prstGeom>
          <a:noFill/>
        </p:spPr>
        <p:txBody>
          <a:bodyPr wrap="square">
            <a:spAutoFit/>
          </a:bodyPr>
          <a:lstStyle/>
          <a:p>
            <a:pPr marL="342900" indent="-342900" algn="just">
              <a:buFont typeface="Wingdings" panose="05000000000000000000" pitchFamily="2" charset="2"/>
              <a:buChar char="Ø"/>
            </a:pPr>
            <a:r>
              <a:rPr lang="cs-CZ" sz="2400" b="1" dirty="0" err="1">
                <a:effectLst/>
                <a:latin typeface="Times New Roman" panose="02020603050405020304" pitchFamily="18" charset="0"/>
                <a:ea typeface="Calibri" panose="020F0502020204030204" pitchFamily="34" charset="0"/>
                <a:cs typeface="Times New Roman" panose="02020603050405020304" pitchFamily="18" charset="0"/>
              </a:rPr>
              <a:t>Loyalty</a:t>
            </a:r>
            <a:r>
              <a:rPr lang="cs-CZ"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b="1" dirty="0" err="1">
                <a:effectLst/>
                <a:latin typeface="Times New Roman" panose="02020603050405020304" pitchFamily="18" charset="0"/>
                <a:ea typeface="Calibri" panose="020F0502020204030204" pitchFamily="34" charset="0"/>
                <a:cs typeface="Times New Roman" panose="02020603050405020304" pitchFamily="18" charset="0"/>
              </a:rPr>
              <a:t>of</a:t>
            </a:r>
            <a:r>
              <a:rPr lang="cs-CZ"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CA" sz="2400" b="1" dirty="0">
                <a:effectLst/>
                <a:latin typeface="Times New Roman" panose="02020603050405020304" pitchFamily="18" charset="0"/>
                <a:ea typeface="Calibri" panose="020F0502020204030204" pitchFamily="34" charset="0"/>
                <a:cs typeface="Times New Roman" panose="02020603050405020304" pitchFamily="18" charset="0"/>
              </a:rPr>
              <a:t>French-Canadian population</a:t>
            </a:r>
            <a:r>
              <a:rPr lang="cs-CZ"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CA" sz="2400" b="1" dirty="0">
                <a:effectLst/>
                <a:latin typeface="Times New Roman" panose="02020603050405020304" pitchFamily="18" charset="0"/>
                <a:ea typeface="Calibri" panose="020F0502020204030204" pitchFamily="34" charset="0"/>
                <a:cs typeface="Times New Roman" panose="02020603050405020304" pitchFamily="18" charset="0"/>
              </a:rPr>
              <a:t>to Canada and the British Crown</a:t>
            </a:r>
            <a:endParaRPr lang="cs-CZ"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CA" sz="2400" dirty="0">
                <a:effectLst/>
                <a:latin typeface="Times New Roman" panose="02020603050405020304" pitchFamily="18" charset="0"/>
                <a:ea typeface="Calibri" panose="020F0502020204030204" pitchFamily="34" charset="0"/>
                <a:cs typeface="Times New Roman" panose="02020603050405020304" pitchFamily="18" charset="0"/>
              </a:rPr>
              <a:t>manifested in the context of military conflicts: the Boer War and the First and Second World Wars. Not, perhaps, because the French-Canadians refused to participate in the fighting entirely, but because Quebec’s leaders were opposed to compulsory conscription on principle. Thus, during the two World Wars, nationalist tendencies intensified: </a:t>
            </a:r>
            <a:r>
              <a:rPr lang="en-CA" sz="2400" b="1" dirty="0">
                <a:effectLst/>
                <a:latin typeface="Times New Roman" panose="02020603050405020304" pitchFamily="18" charset="0"/>
                <a:ea typeface="Calibri" panose="020F0502020204030204" pitchFamily="34" charset="0"/>
                <a:cs typeface="Times New Roman" panose="02020603050405020304" pitchFamily="18" charset="0"/>
              </a:rPr>
              <a:t>Henri Bourassa</a:t>
            </a:r>
            <a:r>
              <a:rPr lang="en-CA" sz="2400" dirty="0">
                <a:effectLst/>
                <a:latin typeface="Times New Roman" panose="02020603050405020304" pitchFamily="18" charset="0"/>
                <a:ea typeface="Calibri" panose="020F0502020204030204" pitchFamily="34" charset="0"/>
                <a:cs typeface="Times New Roman" panose="02020603050405020304" pitchFamily="18" charset="0"/>
              </a:rPr>
              <a:t> in World War I and Montreal mayor </a:t>
            </a:r>
            <a:r>
              <a:rPr lang="en-CA" sz="2400" b="1" dirty="0" err="1">
                <a:effectLst/>
                <a:latin typeface="Times New Roman" panose="02020603050405020304" pitchFamily="18" charset="0"/>
                <a:ea typeface="Calibri" panose="020F0502020204030204" pitchFamily="34" charset="0"/>
                <a:cs typeface="Times New Roman" panose="02020603050405020304" pitchFamily="18" charset="0"/>
              </a:rPr>
              <a:t>Camilien</a:t>
            </a:r>
            <a:r>
              <a:rPr lang="en-CA"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CA" sz="2400" b="1" dirty="0" err="1">
                <a:effectLst/>
                <a:latin typeface="Times New Roman" panose="02020603050405020304" pitchFamily="18" charset="0"/>
                <a:ea typeface="Calibri" panose="020F0502020204030204" pitchFamily="34" charset="0"/>
                <a:cs typeface="Times New Roman" panose="02020603050405020304" pitchFamily="18" charset="0"/>
              </a:rPr>
              <a:t>Houde</a:t>
            </a:r>
            <a:r>
              <a:rPr lang="en-CA" sz="2400" dirty="0">
                <a:effectLst/>
                <a:latin typeface="Times New Roman" panose="02020603050405020304" pitchFamily="18" charset="0"/>
                <a:ea typeface="Calibri" panose="020F0502020204030204" pitchFamily="34" charset="0"/>
                <a:cs typeface="Times New Roman" panose="02020603050405020304" pitchFamily="18" charset="0"/>
              </a:rPr>
              <a:t> in World War II contributed to the creation of the anti-British organizations </a:t>
            </a:r>
            <a:r>
              <a:rPr lang="en-CA" sz="2400" i="1" dirty="0">
                <a:effectLst/>
                <a:latin typeface="Times New Roman" panose="02020603050405020304" pitchFamily="18" charset="0"/>
                <a:ea typeface="Calibri" panose="020F0502020204030204" pitchFamily="34" charset="0"/>
                <a:cs typeface="Times New Roman" panose="02020603050405020304" pitchFamily="18" charset="0"/>
              </a:rPr>
              <a:t>Ligue pour la </a:t>
            </a:r>
            <a:r>
              <a:rPr lang="en-CA" sz="2400" i="1" dirty="0" err="1">
                <a:effectLst/>
                <a:latin typeface="Times New Roman" panose="02020603050405020304" pitchFamily="18" charset="0"/>
                <a:ea typeface="Calibri" panose="020F0502020204030204" pitchFamily="34" charset="0"/>
                <a:cs typeface="Times New Roman" panose="02020603050405020304" pitchFamily="18" charset="0"/>
              </a:rPr>
              <a:t>défense</a:t>
            </a:r>
            <a:r>
              <a:rPr lang="en-CA" sz="2400" i="1" dirty="0">
                <a:effectLst/>
                <a:latin typeface="Times New Roman" panose="02020603050405020304" pitchFamily="18" charset="0"/>
                <a:ea typeface="Calibri" panose="020F0502020204030204" pitchFamily="34" charset="0"/>
                <a:cs typeface="Times New Roman" panose="02020603050405020304" pitchFamily="18" charset="0"/>
              </a:rPr>
              <a:t> du Canada</a:t>
            </a:r>
            <a:r>
              <a:rPr lang="en-CA"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CA" sz="2400" b="1" dirty="0">
                <a:effectLst/>
                <a:latin typeface="Times New Roman" panose="02020603050405020304" pitchFamily="18" charset="0"/>
                <a:ea typeface="Calibri" panose="020F0502020204030204" pitchFamily="34" charset="0"/>
                <a:cs typeface="Times New Roman" panose="02020603050405020304" pitchFamily="18" charset="0"/>
              </a:rPr>
              <a:t>Bloc </a:t>
            </a:r>
            <a:r>
              <a:rPr lang="en-CA" sz="2400" b="1" dirty="0" err="1">
                <a:effectLst/>
                <a:latin typeface="Times New Roman" panose="02020603050405020304" pitchFamily="18" charset="0"/>
                <a:ea typeface="Calibri" panose="020F0502020204030204" pitchFamily="34" charset="0"/>
                <a:cs typeface="Times New Roman" panose="02020603050405020304" pitchFamily="18" charset="0"/>
              </a:rPr>
              <a:t>populaire</a:t>
            </a:r>
            <a:r>
              <a:rPr lang="en-CA"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Obrázek 4" descr="Obsah obrázku oblečení, budova, venku, území&#10;&#10;Popis byl vytvořen automaticky">
            <a:extLst>
              <a:ext uri="{FF2B5EF4-FFF2-40B4-BE49-F238E27FC236}">
                <a16:creationId xmlns:a16="http://schemas.microsoft.com/office/drawing/2014/main" id="{A36838A6-E075-BD2D-D128-7A3C4DDAF942}"/>
              </a:ext>
            </a:extLst>
          </p:cNvPr>
          <p:cNvPicPr>
            <a:picLocks noChangeAspect="1"/>
          </p:cNvPicPr>
          <p:nvPr/>
        </p:nvPicPr>
        <p:blipFill>
          <a:blip r:embed="rId2"/>
          <a:stretch>
            <a:fillRect/>
          </a:stretch>
        </p:blipFill>
        <p:spPr>
          <a:xfrm>
            <a:off x="7489155" y="438449"/>
            <a:ext cx="4516564" cy="6178659"/>
          </a:xfrm>
          <a:prstGeom prst="rect">
            <a:avLst/>
          </a:prstGeom>
        </p:spPr>
      </p:pic>
    </p:spTree>
    <p:extLst>
      <p:ext uri="{BB962C8B-B14F-4D97-AF65-F5344CB8AC3E}">
        <p14:creationId xmlns:p14="http://schemas.microsoft.com/office/powerpoint/2010/main" val="2853594719"/>
      </p:ext>
    </p:extLst>
  </p:cSld>
  <p:clrMapOvr>
    <a:masterClrMapping/>
  </p:clrMapOvr>
</p:sld>
</file>

<file path=ppt/theme/theme1.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1125</TotalTime>
  <Words>2071</Words>
  <Application>Microsoft Office PowerPoint</Application>
  <PresentationFormat>Širokoúhlá obrazovka</PresentationFormat>
  <Paragraphs>84</Paragraphs>
  <Slides>15</Slides>
  <Notes>1</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15</vt:i4>
      </vt:variant>
    </vt:vector>
  </HeadingPairs>
  <TitlesOfParts>
    <vt:vector size="23" baseType="lpstr">
      <vt:lpstr>Arial</vt:lpstr>
      <vt:lpstr>Calibri</vt:lpstr>
      <vt:lpstr>Tahoma</vt:lpstr>
      <vt:lpstr>Times New Roman</vt:lpstr>
      <vt:lpstr>Trebuchet MS</vt:lpstr>
      <vt:lpstr>Wingdings</vt:lpstr>
      <vt:lpstr>Wingdings 3</vt:lpstr>
      <vt:lpstr>Fazeta</vt:lpstr>
      <vt:lpstr>Radicalization and Disintegration in the 20th Century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L’approssimazione in linguistica:  casi di studio dal latino al romanzo</dc:title>
  <dc:creator>Egle Mocciaro</dc:creator>
  <cp:lastModifiedBy>Petr Kyloušek</cp:lastModifiedBy>
  <cp:revision>205</cp:revision>
  <cp:lastPrinted>1601-01-01T00:00:00Z</cp:lastPrinted>
  <dcterms:created xsi:type="dcterms:W3CDTF">2023-04-12T10:45:27Z</dcterms:created>
  <dcterms:modified xsi:type="dcterms:W3CDTF">2024-03-16T16:33:18Z</dcterms:modified>
</cp:coreProperties>
</file>