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20B53-4201-47C8-915B-CFC7AE7A3E28}" v="2" dt="2021-03-03T09:51:00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23620B53-4201-47C8-915B-CFC7AE7A3E28}"/>
    <pc:docChg chg="undo custSel addSld delSld modSld">
      <pc:chgData name="Petr Kalina" userId="c562be8a-72c8-4d98-8725-854d52c71664" providerId="ADAL" clId="{23620B53-4201-47C8-915B-CFC7AE7A3E28}" dt="2021-03-03T12:12:55.991" v="1159" actId="47"/>
      <pc:docMkLst>
        <pc:docMk/>
      </pc:docMkLst>
      <pc:sldChg chg="modSp mod">
        <pc:chgData name="Petr Kalina" userId="c562be8a-72c8-4d98-8725-854d52c71664" providerId="ADAL" clId="{23620B53-4201-47C8-915B-CFC7AE7A3E28}" dt="2021-03-03T09:42:02.396" v="10" actId="20577"/>
        <pc:sldMkLst>
          <pc:docMk/>
          <pc:sldMk cId="1546705261" sldId="256"/>
        </pc:sldMkLst>
        <pc:spChg chg="mod">
          <ac:chgData name="Petr Kalina" userId="c562be8a-72c8-4d98-8725-854d52c71664" providerId="ADAL" clId="{23620B53-4201-47C8-915B-CFC7AE7A3E28}" dt="2021-03-03T09:42:02.396" v="10" actId="20577"/>
          <ac:spMkLst>
            <pc:docMk/>
            <pc:sldMk cId="1546705261" sldId="256"/>
            <ac:spMk id="2" creationId="{00000000-0000-0000-0000-000000000000}"/>
          </ac:spMkLst>
        </pc:spChg>
      </pc:sldChg>
      <pc:sldChg chg="addSp delSp modSp mod modClrScheme chgLayout">
        <pc:chgData name="Petr Kalina" userId="c562be8a-72c8-4d98-8725-854d52c71664" providerId="ADAL" clId="{23620B53-4201-47C8-915B-CFC7AE7A3E28}" dt="2021-03-03T09:50:02.132" v="212" actId="20577"/>
        <pc:sldMkLst>
          <pc:docMk/>
          <pc:sldMk cId="3695792462" sldId="281"/>
        </pc:sldMkLst>
        <pc:spChg chg="mod">
          <ac:chgData name="Petr Kalina" userId="c562be8a-72c8-4d98-8725-854d52c71664" providerId="ADAL" clId="{23620B53-4201-47C8-915B-CFC7AE7A3E28}" dt="2021-03-03T09:49:29.342" v="208" actId="26606"/>
          <ac:spMkLst>
            <pc:docMk/>
            <pc:sldMk cId="3695792462" sldId="281"/>
            <ac:spMk id="2" creationId="{F243232C-471D-4F47-8BD2-55AA99B5D44D}"/>
          </ac:spMkLst>
        </pc:spChg>
        <pc:spChg chg="add del mod">
          <ac:chgData name="Petr Kalina" userId="c562be8a-72c8-4d98-8725-854d52c71664" providerId="ADAL" clId="{23620B53-4201-47C8-915B-CFC7AE7A3E28}" dt="2021-03-03T09:44:48.257" v="42" actId="931"/>
          <ac:spMkLst>
            <pc:docMk/>
            <pc:sldMk cId="3695792462" sldId="281"/>
            <ac:spMk id="4" creationId="{B0AE950B-F750-42BD-B195-A952A08D9FD2}"/>
          </ac:spMkLst>
        </pc:spChg>
        <pc:spChg chg="mod ord">
          <ac:chgData name="Petr Kalina" userId="c562be8a-72c8-4d98-8725-854d52c71664" providerId="ADAL" clId="{23620B53-4201-47C8-915B-CFC7AE7A3E28}" dt="2021-03-03T09:50:02.132" v="212" actId="20577"/>
          <ac:spMkLst>
            <pc:docMk/>
            <pc:sldMk cId="3695792462" sldId="281"/>
            <ac:spMk id="6" creationId="{4C5A4B01-E26C-4EEE-B7ED-792C605A50AE}"/>
          </ac:spMkLst>
        </pc:spChg>
        <pc:picChg chg="del">
          <ac:chgData name="Petr Kalina" userId="c562be8a-72c8-4d98-8725-854d52c71664" providerId="ADAL" clId="{23620B53-4201-47C8-915B-CFC7AE7A3E28}" dt="2021-03-03T09:44:28.080" v="41" actId="478"/>
          <ac:picMkLst>
            <pc:docMk/>
            <pc:sldMk cId="3695792462" sldId="281"/>
            <ac:picMk id="5" creationId="{CA0D5F3F-B007-4951-B5E3-42E59E31046D}"/>
          </ac:picMkLst>
        </pc:picChg>
        <pc:picChg chg="add mod">
          <ac:chgData name="Petr Kalina" userId="c562be8a-72c8-4d98-8725-854d52c71664" providerId="ADAL" clId="{23620B53-4201-47C8-915B-CFC7AE7A3E28}" dt="2021-03-03T09:49:29.342" v="208" actId="26606"/>
          <ac:picMkLst>
            <pc:docMk/>
            <pc:sldMk cId="3695792462" sldId="281"/>
            <ac:picMk id="8" creationId="{3169D9D4-090D-4C36-B62A-E42B3177E290}"/>
          </ac:picMkLst>
        </pc:picChg>
      </pc:sldChg>
      <pc:sldChg chg="del">
        <pc:chgData name="Petr Kalina" userId="c562be8a-72c8-4d98-8725-854d52c71664" providerId="ADAL" clId="{23620B53-4201-47C8-915B-CFC7AE7A3E28}" dt="2021-03-03T12:12:46.480" v="1154" actId="47"/>
        <pc:sldMkLst>
          <pc:docMk/>
          <pc:sldMk cId="455808780" sldId="282"/>
        </pc:sldMkLst>
      </pc:sldChg>
      <pc:sldChg chg="del">
        <pc:chgData name="Petr Kalina" userId="c562be8a-72c8-4d98-8725-854d52c71664" providerId="ADAL" clId="{23620B53-4201-47C8-915B-CFC7AE7A3E28}" dt="2021-03-03T12:12:50.224" v="1155" actId="47"/>
        <pc:sldMkLst>
          <pc:docMk/>
          <pc:sldMk cId="1701747284" sldId="283"/>
        </pc:sldMkLst>
      </pc:sldChg>
      <pc:sldChg chg="del">
        <pc:chgData name="Petr Kalina" userId="c562be8a-72c8-4d98-8725-854d52c71664" providerId="ADAL" clId="{23620B53-4201-47C8-915B-CFC7AE7A3E28}" dt="2021-03-03T12:12:51.510" v="1156" actId="47"/>
        <pc:sldMkLst>
          <pc:docMk/>
          <pc:sldMk cId="3891739596" sldId="285"/>
        </pc:sldMkLst>
      </pc:sldChg>
      <pc:sldChg chg="del">
        <pc:chgData name="Petr Kalina" userId="c562be8a-72c8-4d98-8725-854d52c71664" providerId="ADAL" clId="{23620B53-4201-47C8-915B-CFC7AE7A3E28}" dt="2021-03-03T12:12:53.855" v="1157" actId="47"/>
        <pc:sldMkLst>
          <pc:docMk/>
          <pc:sldMk cId="3171810044" sldId="286"/>
        </pc:sldMkLst>
      </pc:sldChg>
      <pc:sldChg chg="del">
        <pc:chgData name="Petr Kalina" userId="c562be8a-72c8-4d98-8725-854d52c71664" providerId="ADAL" clId="{23620B53-4201-47C8-915B-CFC7AE7A3E28}" dt="2021-03-03T12:12:55.005" v="1158" actId="47"/>
        <pc:sldMkLst>
          <pc:docMk/>
          <pc:sldMk cId="223424735" sldId="287"/>
        </pc:sldMkLst>
      </pc:sldChg>
      <pc:sldChg chg="del">
        <pc:chgData name="Petr Kalina" userId="c562be8a-72c8-4d98-8725-854d52c71664" providerId="ADAL" clId="{23620B53-4201-47C8-915B-CFC7AE7A3E28}" dt="2021-03-03T12:12:55.991" v="1159" actId="47"/>
        <pc:sldMkLst>
          <pc:docMk/>
          <pc:sldMk cId="2617001043" sldId="288"/>
        </pc:sldMkLst>
      </pc:sldChg>
      <pc:sldChg chg="addSp delSp modSp new mod modClrScheme chgLayout">
        <pc:chgData name="Petr Kalina" userId="c562be8a-72c8-4d98-8725-854d52c71664" providerId="ADAL" clId="{23620B53-4201-47C8-915B-CFC7AE7A3E28}" dt="2021-03-03T09:51:51.571" v="263" actId="1076"/>
        <pc:sldMkLst>
          <pc:docMk/>
          <pc:sldMk cId="2679017383" sldId="289"/>
        </pc:sldMkLst>
        <pc:spChg chg="add del mod">
          <ac:chgData name="Petr Kalina" userId="c562be8a-72c8-4d98-8725-854d52c71664" providerId="ADAL" clId="{23620B53-4201-47C8-915B-CFC7AE7A3E28}" dt="2021-03-03T09:51:35.288" v="260" actId="26606"/>
          <ac:spMkLst>
            <pc:docMk/>
            <pc:sldMk cId="2679017383" sldId="289"/>
            <ac:spMk id="2" creationId="{95E6ABC6-9F0C-4603-8419-2341C2DC7CC3}"/>
          </ac:spMkLst>
        </pc:spChg>
        <pc:spChg chg="del">
          <ac:chgData name="Petr Kalina" userId="c562be8a-72c8-4d98-8725-854d52c71664" providerId="ADAL" clId="{23620B53-4201-47C8-915B-CFC7AE7A3E28}" dt="2021-03-03T09:51:00.887" v="214" actId="931"/>
          <ac:spMkLst>
            <pc:docMk/>
            <pc:sldMk cId="2679017383" sldId="289"/>
            <ac:spMk id="3" creationId="{F1B7F79F-2169-488E-8C2C-9D98DA8CDCED}"/>
          </ac:spMkLst>
        </pc:spChg>
        <pc:spChg chg="del">
          <ac:chgData name="Petr Kalina" userId="c562be8a-72c8-4d98-8725-854d52c71664" providerId="ADAL" clId="{23620B53-4201-47C8-915B-CFC7AE7A3E28}" dt="2021-03-03T09:51:05.207" v="217" actId="478"/>
          <ac:spMkLst>
            <pc:docMk/>
            <pc:sldMk cId="2679017383" sldId="289"/>
            <ac:spMk id="4" creationId="{6CCFC6D4-2DC9-49C4-B4D7-B70AF6DC1DDC}"/>
          </ac:spMkLst>
        </pc:spChg>
        <pc:picChg chg="add mod">
          <ac:chgData name="Petr Kalina" userId="c562be8a-72c8-4d98-8725-854d52c71664" providerId="ADAL" clId="{23620B53-4201-47C8-915B-CFC7AE7A3E28}" dt="2021-03-03T09:51:51.571" v="263" actId="1076"/>
          <ac:picMkLst>
            <pc:docMk/>
            <pc:sldMk cId="2679017383" sldId="289"/>
            <ac:picMk id="6" creationId="{8CFFBD68-556F-4D31-BAD1-F36AA552B5EE}"/>
          </ac:picMkLst>
        </pc:picChg>
      </pc:sldChg>
      <pc:sldChg chg="modSp new mod">
        <pc:chgData name="Petr Kalina" userId="c562be8a-72c8-4d98-8725-854d52c71664" providerId="ADAL" clId="{23620B53-4201-47C8-915B-CFC7AE7A3E28}" dt="2021-03-03T10:20:51.206" v="753" actId="113"/>
        <pc:sldMkLst>
          <pc:docMk/>
          <pc:sldMk cId="805071486" sldId="290"/>
        </pc:sldMkLst>
        <pc:spChg chg="mod">
          <ac:chgData name="Petr Kalina" userId="c562be8a-72c8-4d98-8725-854d52c71664" providerId="ADAL" clId="{23620B53-4201-47C8-915B-CFC7AE7A3E28}" dt="2021-03-03T09:53:24.966" v="297" actId="20577"/>
          <ac:spMkLst>
            <pc:docMk/>
            <pc:sldMk cId="805071486" sldId="290"/>
            <ac:spMk id="2" creationId="{9C5735F7-52D4-4222-B74A-AC9B68798B33}"/>
          </ac:spMkLst>
        </pc:spChg>
        <pc:spChg chg="mod">
          <ac:chgData name="Petr Kalina" userId="c562be8a-72c8-4d98-8725-854d52c71664" providerId="ADAL" clId="{23620B53-4201-47C8-915B-CFC7AE7A3E28}" dt="2021-03-03T10:20:51.206" v="753" actId="113"/>
          <ac:spMkLst>
            <pc:docMk/>
            <pc:sldMk cId="805071486" sldId="290"/>
            <ac:spMk id="3" creationId="{EAF58E36-24AA-4459-9A24-8C031537893E}"/>
          </ac:spMkLst>
        </pc:spChg>
      </pc:sldChg>
      <pc:sldChg chg="delSp modSp new mod">
        <pc:chgData name="Petr Kalina" userId="c562be8a-72c8-4d98-8725-854d52c71664" providerId="ADAL" clId="{23620B53-4201-47C8-915B-CFC7AE7A3E28}" dt="2021-03-03T12:12:41.038" v="1153" actId="790"/>
        <pc:sldMkLst>
          <pc:docMk/>
          <pc:sldMk cId="2796392069" sldId="291"/>
        </pc:sldMkLst>
        <pc:spChg chg="del">
          <ac:chgData name="Petr Kalina" userId="c562be8a-72c8-4d98-8725-854d52c71664" providerId="ADAL" clId="{23620B53-4201-47C8-915B-CFC7AE7A3E28}" dt="2021-03-03T12:12:25.929" v="1150" actId="478"/>
          <ac:spMkLst>
            <pc:docMk/>
            <pc:sldMk cId="2796392069" sldId="291"/>
            <ac:spMk id="2" creationId="{61741B3C-BB0C-42A7-932C-CCB4C1D534BB}"/>
          </ac:spMkLst>
        </pc:spChg>
        <pc:spChg chg="mod">
          <ac:chgData name="Petr Kalina" userId="c562be8a-72c8-4d98-8725-854d52c71664" providerId="ADAL" clId="{23620B53-4201-47C8-915B-CFC7AE7A3E28}" dt="2021-03-03T12:12:41.038" v="1153" actId="790"/>
          <ac:spMkLst>
            <pc:docMk/>
            <pc:sldMk cId="2796392069" sldId="291"/>
            <ac:spMk id="3" creationId="{EC3098C5-1D7F-4F11-A7E6-235CB6A31B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Ukrajina pod Rakouskem</a:t>
            </a:r>
            <a:br>
              <a:rPr lang="cs-CZ" noProof="1">
                <a:solidFill>
                  <a:srgbClr val="FFFF00"/>
                </a:solidFill>
              </a:rPr>
            </a:br>
            <a:r>
              <a:rPr lang="cs-CZ" noProof="1">
                <a:solidFill>
                  <a:srgbClr val="FFFF00"/>
                </a:solidFill>
              </a:rPr>
              <a:t>na přelomu 19. a 20. století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3232C-471D-4F47-8BD2-55AA99B5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latin typeface="+mj-lt"/>
                <a:ea typeface="+mj-ea"/>
                <a:cs typeface="+mj-cs"/>
              </a:rPr>
              <a:t>František Josef I. (1848-1916)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169D9D4-090D-4C36-B62A-E42B3177E2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706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5A4B01-E26C-4EEE-B7ED-792C605A50AE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1861: nová ústava – autonomie Haliče a Bukoviny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1866: prusko-rakouská válka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b="1" dirty="0"/>
              <a:t>1867</a:t>
            </a:r>
            <a:r>
              <a:rPr lang="cs-CZ" sz="2800" dirty="0"/>
              <a:t>: rakousko-uherské vyrovnání</a:t>
            </a:r>
          </a:p>
        </p:txBody>
      </p:sp>
    </p:spTree>
    <p:extLst>
      <p:ext uri="{BB962C8B-B14F-4D97-AF65-F5344CB8AC3E}">
        <p14:creationId xmlns:p14="http://schemas.microsoft.com/office/powerpoint/2010/main" val="36957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6ABC6-9F0C-4603-8419-2341C2D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>Rakousko-uherské vyrovnání</a:t>
            </a:r>
            <a:br>
              <a:rPr lang="cs-CZ" sz="3700" dirty="0"/>
            </a:br>
            <a:r>
              <a:rPr lang="cs-CZ" sz="3700" dirty="0"/>
              <a:t>1867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8CFFBD68-556F-4D31-BAD1-F36AA552B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7" y="1647379"/>
            <a:ext cx="8056485" cy="4833891"/>
          </a:xfrm>
          <a:noFill/>
        </p:spPr>
      </p:pic>
    </p:spTree>
    <p:extLst>
      <p:ext uri="{BB962C8B-B14F-4D97-AF65-F5344CB8AC3E}">
        <p14:creationId xmlns:p14="http://schemas.microsoft.com/office/powerpoint/2010/main" val="26790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735F7-52D4-4222-B74A-AC9B687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moskvofilové</a:t>
            </a:r>
            <a:r>
              <a:rPr lang="cs-CZ" dirty="0"/>
              <a:t> X ukrajinofilové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58E36-24AA-4459-9A24-8C0315378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moskvofilové</a:t>
            </a:r>
            <a:r>
              <a:rPr lang="cs-CZ" dirty="0"/>
              <a:t> / </a:t>
            </a:r>
            <a:r>
              <a:rPr lang="cs-CZ" dirty="0" err="1"/>
              <a:t>starorusíni</a:t>
            </a:r>
            <a:endParaRPr lang="cs-CZ" dirty="0"/>
          </a:p>
          <a:p>
            <a:pPr lvl="1"/>
            <a:r>
              <a:rPr lang="cs-CZ" dirty="0"/>
              <a:t>časopis </a:t>
            </a:r>
            <a:r>
              <a:rPr lang="cs-CZ" i="1" dirty="0"/>
              <a:t>Slovo</a:t>
            </a:r>
          </a:p>
          <a:p>
            <a:r>
              <a:rPr lang="cs-CZ" b="1" dirty="0"/>
              <a:t>ukrajinofilové</a:t>
            </a:r>
            <a:r>
              <a:rPr lang="cs-CZ" dirty="0"/>
              <a:t> / </a:t>
            </a:r>
            <a:r>
              <a:rPr lang="cs-CZ" dirty="0" err="1"/>
              <a:t>mladorusíni</a:t>
            </a:r>
            <a:r>
              <a:rPr lang="cs-CZ" dirty="0"/>
              <a:t> / národovci</a:t>
            </a:r>
          </a:p>
          <a:p>
            <a:pPr lvl="1"/>
            <a:r>
              <a:rPr lang="cs-CZ" dirty="0"/>
              <a:t>měsíčník </a:t>
            </a:r>
            <a:r>
              <a:rPr lang="cs-CZ" i="1" dirty="0"/>
              <a:t>Pravda</a:t>
            </a:r>
            <a:r>
              <a:rPr lang="cs-CZ" dirty="0"/>
              <a:t>, noviny </a:t>
            </a:r>
            <a:r>
              <a:rPr lang="cs-CZ" i="1" dirty="0" err="1"/>
              <a:t>Dilo</a:t>
            </a:r>
            <a:endParaRPr lang="cs-CZ" i="1" dirty="0"/>
          </a:p>
          <a:p>
            <a:pPr lvl="1"/>
            <a:r>
              <a:rPr lang="cs-CZ" i="1" dirty="0"/>
              <a:t>Ruska </a:t>
            </a:r>
            <a:r>
              <a:rPr lang="cs-CZ" i="1" dirty="0" err="1"/>
              <a:t>besida</a:t>
            </a:r>
            <a:r>
              <a:rPr lang="cs-CZ" i="1" dirty="0"/>
              <a:t> </a:t>
            </a:r>
            <a:r>
              <a:rPr lang="cs-CZ" dirty="0"/>
              <a:t>(1861), </a:t>
            </a:r>
            <a:r>
              <a:rPr lang="cs-CZ" i="1" dirty="0" err="1"/>
              <a:t>Prosvita</a:t>
            </a:r>
            <a:r>
              <a:rPr lang="cs-CZ" i="1" dirty="0"/>
              <a:t> </a:t>
            </a:r>
            <a:r>
              <a:rPr lang="cs-CZ" dirty="0"/>
              <a:t>(18</a:t>
            </a:r>
            <a:r>
              <a:rPr lang="uk-UA" dirty="0"/>
              <a:t>68</a:t>
            </a:r>
            <a:r>
              <a:rPr lang="cs-CZ" dirty="0"/>
              <a:t>), </a:t>
            </a:r>
            <a:r>
              <a:rPr lang="cs-CZ" i="1" dirty="0" err="1"/>
              <a:t>Naukove</a:t>
            </a:r>
            <a:r>
              <a:rPr lang="cs-CZ" i="1" dirty="0"/>
              <a:t> </a:t>
            </a:r>
            <a:r>
              <a:rPr lang="cs-CZ" i="1" dirty="0" err="1"/>
              <a:t>tovarystvo</a:t>
            </a:r>
            <a:r>
              <a:rPr lang="cs-CZ" i="1" dirty="0"/>
              <a:t> </a:t>
            </a:r>
            <a:r>
              <a:rPr lang="cs-CZ" i="1" dirty="0" err="1"/>
              <a:t>imeni</a:t>
            </a:r>
            <a:r>
              <a:rPr lang="cs-CZ" i="1" dirty="0"/>
              <a:t> </a:t>
            </a:r>
            <a:r>
              <a:rPr lang="cs-CZ" i="1" dirty="0" err="1"/>
              <a:t>Tarasa</a:t>
            </a:r>
            <a:r>
              <a:rPr lang="cs-CZ" i="1" dirty="0"/>
              <a:t> Ševčenka </a:t>
            </a:r>
            <a:r>
              <a:rPr lang="cs-CZ" dirty="0"/>
              <a:t>(1873)</a:t>
            </a:r>
          </a:p>
          <a:p>
            <a:pPr lvl="1"/>
            <a:r>
              <a:rPr lang="cs-CZ" dirty="0"/>
              <a:t>politická organizace </a:t>
            </a:r>
            <a:r>
              <a:rPr lang="cs-CZ" i="1" dirty="0"/>
              <a:t>Národní rada</a:t>
            </a:r>
          </a:p>
          <a:p>
            <a:r>
              <a:rPr lang="cs-CZ" b="1" dirty="0"/>
              <a:t>Ukrajinská radikální strana </a:t>
            </a:r>
            <a:r>
              <a:rPr lang="cs-CZ" dirty="0"/>
              <a:t>(1890), </a:t>
            </a:r>
            <a:r>
              <a:rPr lang="cs-CZ" b="1" dirty="0"/>
              <a:t>Ukrajinská národně-demokratická strana </a:t>
            </a:r>
            <a:r>
              <a:rPr lang="cs-CZ" dirty="0"/>
              <a:t>(1899)</a:t>
            </a:r>
            <a:endParaRPr lang="cs-CZ" b="1" dirty="0"/>
          </a:p>
          <a:p>
            <a:pPr lvl="1"/>
            <a:r>
              <a:rPr lang="cs-CZ" dirty="0"/>
              <a:t>Ivan Franko</a:t>
            </a:r>
          </a:p>
        </p:txBody>
      </p:sp>
    </p:spTree>
    <p:extLst>
      <p:ext uri="{BB962C8B-B14F-4D97-AF65-F5344CB8AC3E}">
        <p14:creationId xmlns:p14="http://schemas.microsoft.com/office/powerpoint/2010/main" val="80507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098C5-1D7F-4F11-A7E6-235CB6A3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9496"/>
            <a:ext cx="8229600" cy="5726668"/>
          </a:xfrm>
        </p:spPr>
        <p:txBody>
          <a:bodyPr>
            <a:normAutofit/>
          </a:bodyPr>
          <a:lstStyle/>
          <a:p>
            <a:r>
              <a:rPr lang="cs-CZ" dirty="0"/>
              <a:t>1892: kodifikace ukrajinského jazyka v Haliči (</a:t>
            </a:r>
            <a:r>
              <a:rPr lang="cs-CZ" noProof="1"/>
              <a:t>ruska mova)</a:t>
            </a:r>
          </a:p>
          <a:p>
            <a:pPr>
              <a:spcBef>
                <a:spcPts val="1200"/>
              </a:spcBef>
            </a:pPr>
            <a:r>
              <a:rPr lang="cs-CZ" noProof="1"/>
              <a:t>1901-1914: boje za ukrajinskou univerzitu ve Lvově</a:t>
            </a:r>
          </a:p>
          <a:p>
            <a:pPr lvl="1"/>
            <a:r>
              <a:rPr lang="cs-CZ" noProof="1"/>
              <a:t>12. dubna 1908 atentát na haličského místodržícího hraběte Andrzeje Potockého (Myroslav Sičynskyj)</a:t>
            </a:r>
          </a:p>
          <a:p>
            <a:pPr lvl="1"/>
            <a:r>
              <a:rPr lang="cs-CZ" dirty="0"/>
              <a:t>1. července 1910 zastřelen Adam </a:t>
            </a:r>
            <a:r>
              <a:rPr lang="cs-CZ" dirty="0" err="1"/>
              <a:t>Kocko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/>
              <a:t>1914: uzavření polsko-ukrajinského kompromisu</a:t>
            </a:r>
          </a:p>
        </p:txBody>
      </p:sp>
    </p:spTree>
    <p:extLst>
      <p:ext uri="{BB962C8B-B14F-4D97-AF65-F5344CB8AC3E}">
        <p14:creationId xmlns:p14="http://schemas.microsoft.com/office/powerpoint/2010/main" val="2796392069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149</Words>
  <Application>Microsoft Office PowerPoint</Application>
  <PresentationFormat>Předvádění na obrazovce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Moje prezentace modrá</vt:lpstr>
      <vt:lpstr>Ukrajina pod Rakouskem na přelomu 19. a 20. století</vt:lpstr>
      <vt:lpstr>František Josef I. (1848-1916)</vt:lpstr>
      <vt:lpstr>Rakousko-uherské vyrovnání 1867</vt:lpstr>
      <vt:lpstr>moskvofilové X ukrajinofilové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8</cp:revision>
  <dcterms:created xsi:type="dcterms:W3CDTF">2020-11-26T08:38:01Z</dcterms:created>
  <dcterms:modified xsi:type="dcterms:W3CDTF">2021-03-03T12:13:10Z</dcterms:modified>
</cp:coreProperties>
</file>