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 id="2147483684" r:id="rId19"/>
    <p:sldMasterId id="2147483688" r:id="rId20"/>
    <p:sldMasterId id="2147483690" r:id="rId21"/>
    <p:sldMasterId id="2147483692" r:id="rId22"/>
    <p:sldMasterId id="2147483694" r:id="rId23"/>
    <p:sldMasterId id="2147483696" r:id="rId24"/>
    <p:sldMasterId id="2147483698" r:id="rId25"/>
    <p:sldMasterId id="2147483700" r:id="rId26"/>
    <p:sldMasterId id="2147483702" r:id="rId27"/>
    <p:sldMasterId id="2147483704" r:id="rId28"/>
    <p:sldMasterId id="2147483706" r:id="rId29"/>
    <p:sldMasterId id="2147483708" r:id="rId30"/>
  </p:sldMasterIdLst>
  <p:sldIdLst>
    <p:sldId id="256" r:id="rId31"/>
    <p:sldId id="257" r:id="rId32"/>
    <p:sldId id="258" r:id="rId33"/>
    <p:sldId id="259" r:id="rId34"/>
    <p:sldId id="260" r:id="rId35"/>
    <p:sldId id="267" r:id="rId36"/>
    <p:sldId id="270" r:id="rId37"/>
    <p:sldId id="271" r:id="rId38"/>
    <p:sldId id="272" r:id="rId39"/>
    <p:sldId id="268" r:id="rId40"/>
    <p:sldId id="269" r:id="rId41"/>
    <p:sldId id="261" r:id="rId42"/>
    <p:sldId id="262" r:id="rId43"/>
    <p:sldId id="263" r:id="rId44"/>
    <p:sldId id="264" r:id="rId45"/>
    <p:sldId id="265" r:id="rId46"/>
    <p:sldId id="274" r:id="rId47"/>
    <p:sldId id="273" r:id="rId48"/>
    <p:sldId id="275" r:id="rId49"/>
    <p:sldId id="276" r:id="rId50"/>
    <p:sldId id="278" r:id="rId51"/>
    <p:sldId id="281" r:id="rId52"/>
    <p:sldId id="284" r:id="rId53"/>
    <p:sldId id="277" r:id="rId54"/>
    <p:sldId id="282" r:id="rId55"/>
    <p:sldId id="279" r:id="rId56"/>
    <p:sldId id="283" r:id="rId57"/>
    <p:sldId id="280" r:id="rId58"/>
    <p:sldId id="266" r:id="rId59"/>
  </p:sldIdLst>
  <p:sldSz cx="9144000" cy="5143500" type="screen16x9"/>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522"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slide" Target="slides/slide2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08A82-14AA-40E1-A122-EC801864A9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sk-SK"/>
        </a:p>
      </dgm:t>
    </dgm:pt>
    <dgm:pt modelId="{147D95FF-2D7E-424D-9B47-698FF7CBAE6F}">
      <dgm:prSet/>
      <dgm:spPr/>
      <dgm:t>
        <a:bodyPr/>
        <a:lstStyle/>
        <a:p>
          <a:r>
            <a:rPr lang="sk-SK" b="1"/>
            <a:t>1. "Arirang" (Song) – The Korean Folk Anthem</a:t>
          </a:r>
          <a:endParaRPr lang="sk-SK"/>
        </a:p>
      </dgm:t>
    </dgm:pt>
    <dgm:pt modelId="{629936D2-C2DF-4AF0-B2E6-2568938E30A1}" type="parTrans" cxnId="{0960551A-8DFE-467D-A14A-5346F29A0D21}">
      <dgm:prSet/>
      <dgm:spPr/>
      <dgm:t>
        <a:bodyPr/>
        <a:lstStyle/>
        <a:p>
          <a:endParaRPr lang="sk-SK"/>
        </a:p>
      </dgm:t>
    </dgm:pt>
    <dgm:pt modelId="{D9F9CE3D-4BF6-439E-9369-04A02E1DEDC6}" type="sibTrans" cxnId="{0960551A-8DFE-467D-A14A-5346F29A0D21}">
      <dgm:prSet/>
      <dgm:spPr/>
      <dgm:t>
        <a:bodyPr/>
        <a:lstStyle/>
        <a:p>
          <a:endParaRPr lang="sk-SK"/>
        </a:p>
      </dgm:t>
    </dgm:pt>
    <dgm:pt modelId="{00F77C9C-D977-4B84-9F2A-38DADC2152B9}">
      <dgm:prSet/>
      <dgm:spPr/>
      <dgm:t>
        <a:bodyPr/>
        <a:lstStyle/>
        <a:p>
          <a:r>
            <a:rPr lang="sk-SK"/>
            <a:t>A </a:t>
          </a:r>
          <a:r>
            <a:rPr lang="sk-SK" b="1"/>
            <a:t>traditional Korean folk song</a:t>
          </a:r>
          <a:r>
            <a:rPr lang="sk-SK"/>
            <a:t>, often considered Korea’s unofficial national anthem.</a:t>
          </a:r>
        </a:p>
      </dgm:t>
    </dgm:pt>
    <dgm:pt modelId="{B6D6C90A-B8DD-4CCF-8B28-7811D7F0BAAA}" type="parTrans" cxnId="{F97698E9-74E2-4052-8AB7-854B1E24D882}">
      <dgm:prSet/>
      <dgm:spPr/>
      <dgm:t>
        <a:bodyPr/>
        <a:lstStyle/>
        <a:p>
          <a:endParaRPr lang="sk-SK"/>
        </a:p>
      </dgm:t>
    </dgm:pt>
    <dgm:pt modelId="{414A8D55-93E2-442C-89DE-317C03DF3590}" type="sibTrans" cxnId="{F97698E9-74E2-4052-8AB7-854B1E24D882}">
      <dgm:prSet/>
      <dgm:spPr/>
      <dgm:t>
        <a:bodyPr/>
        <a:lstStyle/>
        <a:p>
          <a:endParaRPr lang="sk-SK"/>
        </a:p>
      </dgm:t>
    </dgm:pt>
    <dgm:pt modelId="{5105F813-3FA9-4434-9964-61255BE8D6BD}">
      <dgm:prSet/>
      <dgm:spPr/>
      <dgm:t>
        <a:bodyPr/>
        <a:lstStyle/>
        <a:p>
          <a:r>
            <a:rPr lang="sk-SK"/>
            <a:t>Originates from the </a:t>
          </a:r>
          <a:r>
            <a:rPr lang="sk-SK" b="1"/>
            <a:t>Joseon Dynasty</a:t>
          </a:r>
          <a:r>
            <a:rPr lang="sk-SK"/>
            <a:t> and has many regional versions.</a:t>
          </a:r>
        </a:p>
      </dgm:t>
    </dgm:pt>
    <dgm:pt modelId="{54D94492-C435-457D-97CE-23917C471E01}" type="parTrans" cxnId="{0260A745-A3C4-4C85-B2AE-CB0288BE471F}">
      <dgm:prSet/>
      <dgm:spPr/>
      <dgm:t>
        <a:bodyPr/>
        <a:lstStyle/>
        <a:p>
          <a:endParaRPr lang="sk-SK"/>
        </a:p>
      </dgm:t>
    </dgm:pt>
    <dgm:pt modelId="{F59B013F-D4A8-4682-A8F8-0E7B9B7C865F}" type="sibTrans" cxnId="{0260A745-A3C4-4C85-B2AE-CB0288BE471F}">
      <dgm:prSet/>
      <dgm:spPr/>
      <dgm:t>
        <a:bodyPr/>
        <a:lstStyle/>
        <a:p>
          <a:endParaRPr lang="sk-SK"/>
        </a:p>
      </dgm:t>
    </dgm:pt>
    <dgm:pt modelId="{2F14BFBF-437C-4BCE-BDEB-5F828ADD894A}">
      <dgm:prSet/>
      <dgm:spPr/>
      <dgm:t>
        <a:bodyPr/>
        <a:lstStyle/>
        <a:p>
          <a:r>
            <a:rPr lang="sk-SK"/>
            <a:t>Symbolizes </a:t>
          </a:r>
          <a:r>
            <a:rPr lang="sk-SK" b="1"/>
            <a:t>sorrow, resilience, and national identity</a:t>
          </a:r>
          <a:r>
            <a:rPr lang="sk-SK"/>
            <a:t>.</a:t>
          </a:r>
        </a:p>
      </dgm:t>
    </dgm:pt>
    <dgm:pt modelId="{CE7C5857-952D-40A5-BE65-9ADDF6FB7F0F}" type="parTrans" cxnId="{5995463B-4317-4418-BBD0-C10CDF8A4F13}">
      <dgm:prSet/>
      <dgm:spPr/>
      <dgm:t>
        <a:bodyPr/>
        <a:lstStyle/>
        <a:p>
          <a:endParaRPr lang="sk-SK"/>
        </a:p>
      </dgm:t>
    </dgm:pt>
    <dgm:pt modelId="{66056D64-3890-4966-B8F7-4BC7F3E8ABC9}" type="sibTrans" cxnId="{5995463B-4317-4418-BBD0-C10CDF8A4F13}">
      <dgm:prSet/>
      <dgm:spPr/>
      <dgm:t>
        <a:bodyPr/>
        <a:lstStyle/>
        <a:p>
          <a:endParaRPr lang="sk-SK"/>
        </a:p>
      </dgm:t>
    </dgm:pt>
    <dgm:pt modelId="{B89AEE62-045D-49F3-85EF-1C9CFAE856F9}">
      <dgm:prSet/>
      <dgm:spPr/>
      <dgm:t>
        <a:bodyPr/>
        <a:lstStyle/>
        <a:p>
          <a:r>
            <a:rPr lang="sk-SK"/>
            <a:t>Recognized by UNESCO as </a:t>
          </a:r>
          <a:r>
            <a:rPr lang="sk-SK" b="1"/>
            <a:t>Intangible Cultural Heritage</a:t>
          </a:r>
          <a:r>
            <a:rPr lang="sk-SK"/>
            <a:t> in 2012.</a:t>
          </a:r>
        </a:p>
      </dgm:t>
    </dgm:pt>
    <dgm:pt modelId="{1BDCC6B2-C0AF-4EE8-ACD6-6BB851877374}" type="parTrans" cxnId="{D689B72C-66F7-44A6-8FDF-21B71F3D0CEC}">
      <dgm:prSet/>
      <dgm:spPr/>
      <dgm:t>
        <a:bodyPr/>
        <a:lstStyle/>
        <a:p>
          <a:endParaRPr lang="sk-SK"/>
        </a:p>
      </dgm:t>
    </dgm:pt>
    <dgm:pt modelId="{7DA86C42-9AE7-44BE-B93F-64B7B3DE3DB7}" type="sibTrans" cxnId="{D689B72C-66F7-44A6-8FDF-21B71F3D0CEC}">
      <dgm:prSet/>
      <dgm:spPr/>
      <dgm:t>
        <a:bodyPr/>
        <a:lstStyle/>
        <a:p>
          <a:endParaRPr lang="sk-SK"/>
        </a:p>
      </dgm:t>
    </dgm:pt>
    <dgm:pt modelId="{D27ACC3E-90D0-48C8-8E26-91EE7063D5E5}">
      <dgm:prSet/>
      <dgm:spPr/>
      <dgm:t>
        <a:bodyPr/>
        <a:lstStyle/>
        <a:p>
          <a:r>
            <a:rPr lang="sk-SK"/>
            <a:t>Frequently used in films, sports events, and political contexts.</a:t>
          </a:r>
        </a:p>
      </dgm:t>
    </dgm:pt>
    <dgm:pt modelId="{0A9DB35E-0C18-4537-948D-112D64465651}" type="parTrans" cxnId="{3C2AE743-95BD-4D4A-8EDA-090A03C40265}">
      <dgm:prSet/>
      <dgm:spPr/>
      <dgm:t>
        <a:bodyPr/>
        <a:lstStyle/>
        <a:p>
          <a:endParaRPr lang="sk-SK"/>
        </a:p>
      </dgm:t>
    </dgm:pt>
    <dgm:pt modelId="{9C016369-F64D-4FBD-9967-91ACCEEEEC1F}" type="sibTrans" cxnId="{3C2AE743-95BD-4D4A-8EDA-090A03C40265}">
      <dgm:prSet/>
      <dgm:spPr/>
      <dgm:t>
        <a:bodyPr/>
        <a:lstStyle/>
        <a:p>
          <a:endParaRPr lang="sk-SK"/>
        </a:p>
      </dgm:t>
    </dgm:pt>
    <dgm:pt modelId="{AB9F71EB-642D-43C1-A513-5E622AB50AAD}" type="pres">
      <dgm:prSet presAssocID="{F2C08A82-14AA-40E1-A122-EC801864A909}" presName="linear" presStyleCnt="0">
        <dgm:presLayoutVars>
          <dgm:animLvl val="lvl"/>
          <dgm:resizeHandles val="exact"/>
        </dgm:presLayoutVars>
      </dgm:prSet>
      <dgm:spPr/>
    </dgm:pt>
    <dgm:pt modelId="{8CDC61A8-84B8-4CAD-9BBB-4E1236DE7C68}" type="pres">
      <dgm:prSet presAssocID="{147D95FF-2D7E-424D-9B47-698FF7CBAE6F}" presName="parentText" presStyleLbl="node1" presStyleIdx="0" presStyleCnt="6">
        <dgm:presLayoutVars>
          <dgm:chMax val="0"/>
          <dgm:bulletEnabled val="1"/>
        </dgm:presLayoutVars>
      </dgm:prSet>
      <dgm:spPr/>
    </dgm:pt>
    <dgm:pt modelId="{91044A90-2370-4D72-BE80-4DA762D42E67}" type="pres">
      <dgm:prSet presAssocID="{D9F9CE3D-4BF6-439E-9369-04A02E1DEDC6}" presName="spacer" presStyleCnt="0"/>
      <dgm:spPr/>
    </dgm:pt>
    <dgm:pt modelId="{84A12CBC-782E-40A0-B7B3-EF1D43C654BE}" type="pres">
      <dgm:prSet presAssocID="{00F77C9C-D977-4B84-9F2A-38DADC2152B9}" presName="parentText" presStyleLbl="node1" presStyleIdx="1" presStyleCnt="6">
        <dgm:presLayoutVars>
          <dgm:chMax val="0"/>
          <dgm:bulletEnabled val="1"/>
        </dgm:presLayoutVars>
      </dgm:prSet>
      <dgm:spPr/>
    </dgm:pt>
    <dgm:pt modelId="{21808F7A-F757-4D2F-86D6-CA02C6C5FF74}" type="pres">
      <dgm:prSet presAssocID="{414A8D55-93E2-442C-89DE-317C03DF3590}" presName="spacer" presStyleCnt="0"/>
      <dgm:spPr/>
    </dgm:pt>
    <dgm:pt modelId="{E70F1F94-A3EB-47CA-A85C-D7440E066123}" type="pres">
      <dgm:prSet presAssocID="{5105F813-3FA9-4434-9964-61255BE8D6BD}" presName="parentText" presStyleLbl="node1" presStyleIdx="2" presStyleCnt="6">
        <dgm:presLayoutVars>
          <dgm:chMax val="0"/>
          <dgm:bulletEnabled val="1"/>
        </dgm:presLayoutVars>
      </dgm:prSet>
      <dgm:spPr/>
    </dgm:pt>
    <dgm:pt modelId="{7C3166F6-9A50-4858-B4EC-D8D7C7AED540}" type="pres">
      <dgm:prSet presAssocID="{F59B013F-D4A8-4682-A8F8-0E7B9B7C865F}" presName="spacer" presStyleCnt="0"/>
      <dgm:spPr/>
    </dgm:pt>
    <dgm:pt modelId="{88AE2357-2F57-4DD2-A848-08E7C2CE1C87}" type="pres">
      <dgm:prSet presAssocID="{2F14BFBF-437C-4BCE-BDEB-5F828ADD894A}" presName="parentText" presStyleLbl="node1" presStyleIdx="3" presStyleCnt="6">
        <dgm:presLayoutVars>
          <dgm:chMax val="0"/>
          <dgm:bulletEnabled val="1"/>
        </dgm:presLayoutVars>
      </dgm:prSet>
      <dgm:spPr/>
    </dgm:pt>
    <dgm:pt modelId="{62C2A676-6DF2-4E4E-A945-74EE0B1E73CF}" type="pres">
      <dgm:prSet presAssocID="{66056D64-3890-4966-B8F7-4BC7F3E8ABC9}" presName="spacer" presStyleCnt="0"/>
      <dgm:spPr/>
    </dgm:pt>
    <dgm:pt modelId="{967FD3A6-958E-41AB-A301-F4211FC2D7F4}" type="pres">
      <dgm:prSet presAssocID="{B89AEE62-045D-49F3-85EF-1C9CFAE856F9}" presName="parentText" presStyleLbl="node1" presStyleIdx="4" presStyleCnt="6">
        <dgm:presLayoutVars>
          <dgm:chMax val="0"/>
          <dgm:bulletEnabled val="1"/>
        </dgm:presLayoutVars>
      </dgm:prSet>
      <dgm:spPr/>
    </dgm:pt>
    <dgm:pt modelId="{BC7BED42-3C36-4A1E-8DF9-FF8AE6A8DF7B}" type="pres">
      <dgm:prSet presAssocID="{7DA86C42-9AE7-44BE-B93F-64B7B3DE3DB7}" presName="spacer" presStyleCnt="0"/>
      <dgm:spPr/>
    </dgm:pt>
    <dgm:pt modelId="{08860ECD-29A3-47D4-8EDA-30A0CDD6B5C1}" type="pres">
      <dgm:prSet presAssocID="{D27ACC3E-90D0-48C8-8E26-91EE7063D5E5}" presName="parentText" presStyleLbl="node1" presStyleIdx="5" presStyleCnt="6">
        <dgm:presLayoutVars>
          <dgm:chMax val="0"/>
          <dgm:bulletEnabled val="1"/>
        </dgm:presLayoutVars>
      </dgm:prSet>
      <dgm:spPr/>
    </dgm:pt>
  </dgm:ptLst>
  <dgm:cxnLst>
    <dgm:cxn modelId="{82D51A0D-5A6F-4CD3-BBE1-D6706E5EAFD4}" type="presOf" srcId="{00F77C9C-D977-4B84-9F2A-38DADC2152B9}" destId="{84A12CBC-782E-40A0-B7B3-EF1D43C654BE}" srcOrd="0" destOrd="0" presId="urn:microsoft.com/office/officeart/2005/8/layout/vList2"/>
    <dgm:cxn modelId="{4A044918-597F-4FD0-B3D5-7A54084AE506}" type="presOf" srcId="{5105F813-3FA9-4434-9964-61255BE8D6BD}" destId="{E70F1F94-A3EB-47CA-A85C-D7440E066123}" srcOrd="0" destOrd="0" presId="urn:microsoft.com/office/officeart/2005/8/layout/vList2"/>
    <dgm:cxn modelId="{0960551A-8DFE-467D-A14A-5346F29A0D21}" srcId="{F2C08A82-14AA-40E1-A122-EC801864A909}" destId="{147D95FF-2D7E-424D-9B47-698FF7CBAE6F}" srcOrd="0" destOrd="0" parTransId="{629936D2-C2DF-4AF0-B2E6-2568938E30A1}" sibTransId="{D9F9CE3D-4BF6-439E-9369-04A02E1DEDC6}"/>
    <dgm:cxn modelId="{7A00681D-04F4-4D43-9D34-8B81A51DD7CF}" type="presOf" srcId="{2F14BFBF-437C-4BCE-BDEB-5F828ADD894A}" destId="{88AE2357-2F57-4DD2-A848-08E7C2CE1C87}" srcOrd="0" destOrd="0" presId="urn:microsoft.com/office/officeart/2005/8/layout/vList2"/>
    <dgm:cxn modelId="{3632772A-9552-4698-8B34-24DA09190A06}" type="presOf" srcId="{147D95FF-2D7E-424D-9B47-698FF7CBAE6F}" destId="{8CDC61A8-84B8-4CAD-9BBB-4E1236DE7C68}" srcOrd="0" destOrd="0" presId="urn:microsoft.com/office/officeart/2005/8/layout/vList2"/>
    <dgm:cxn modelId="{D689B72C-66F7-44A6-8FDF-21B71F3D0CEC}" srcId="{F2C08A82-14AA-40E1-A122-EC801864A909}" destId="{B89AEE62-045D-49F3-85EF-1C9CFAE856F9}" srcOrd="4" destOrd="0" parTransId="{1BDCC6B2-C0AF-4EE8-ACD6-6BB851877374}" sibTransId="{7DA86C42-9AE7-44BE-B93F-64B7B3DE3DB7}"/>
    <dgm:cxn modelId="{5995463B-4317-4418-BBD0-C10CDF8A4F13}" srcId="{F2C08A82-14AA-40E1-A122-EC801864A909}" destId="{2F14BFBF-437C-4BCE-BDEB-5F828ADD894A}" srcOrd="3" destOrd="0" parTransId="{CE7C5857-952D-40A5-BE65-9ADDF6FB7F0F}" sibTransId="{66056D64-3890-4966-B8F7-4BC7F3E8ABC9}"/>
    <dgm:cxn modelId="{442DF840-32CB-44C3-8909-03AD4E5ACC03}" type="presOf" srcId="{B89AEE62-045D-49F3-85EF-1C9CFAE856F9}" destId="{967FD3A6-958E-41AB-A301-F4211FC2D7F4}" srcOrd="0" destOrd="0" presId="urn:microsoft.com/office/officeart/2005/8/layout/vList2"/>
    <dgm:cxn modelId="{3C2AE743-95BD-4D4A-8EDA-090A03C40265}" srcId="{F2C08A82-14AA-40E1-A122-EC801864A909}" destId="{D27ACC3E-90D0-48C8-8E26-91EE7063D5E5}" srcOrd="5" destOrd="0" parTransId="{0A9DB35E-0C18-4537-948D-112D64465651}" sibTransId="{9C016369-F64D-4FBD-9967-91ACCEEEEC1F}"/>
    <dgm:cxn modelId="{0260A745-A3C4-4C85-B2AE-CB0288BE471F}" srcId="{F2C08A82-14AA-40E1-A122-EC801864A909}" destId="{5105F813-3FA9-4434-9964-61255BE8D6BD}" srcOrd="2" destOrd="0" parTransId="{54D94492-C435-457D-97CE-23917C471E01}" sibTransId="{F59B013F-D4A8-4682-A8F8-0E7B9B7C865F}"/>
    <dgm:cxn modelId="{BF106067-C9F2-4F87-8A7C-9155D3A74E9C}" type="presOf" srcId="{D27ACC3E-90D0-48C8-8E26-91EE7063D5E5}" destId="{08860ECD-29A3-47D4-8EDA-30A0CDD6B5C1}" srcOrd="0" destOrd="0" presId="urn:microsoft.com/office/officeart/2005/8/layout/vList2"/>
    <dgm:cxn modelId="{81988968-6E53-48CB-B11B-BC18DE546560}" type="presOf" srcId="{F2C08A82-14AA-40E1-A122-EC801864A909}" destId="{AB9F71EB-642D-43C1-A513-5E622AB50AAD}" srcOrd="0" destOrd="0" presId="urn:microsoft.com/office/officeart/2005/8/layout/vList2"/>
    <dgm:cxn modelId="{F97698E9-74E2-4052-8AB7-854B1E24D882}" srcId="{F2C08A82-14AA-40E1-A122-EC801864A909}" destId="{00F77C9C-D977-4B84-9F2A-38DADC2152B9}" srcOrd="1" destOrd="0" parTransId="{B6D6C90A-B8DD-4CCF-8B28-7811D7F0BAAA}" sibTransId="{414A8D55-93E2-442C-89DE-317C03DF3590}"/>
    <dgm:cxn modelId="{40BD2D39-030F-4DB1-8302-3CF4DE6C8A70}" type="presParOf" srcId="{AB9F71EB-642D-43C1-A513-5E622AB50AAD}" destId="{8CDC61A8-84B8-4CAD-9BBB-4E1236DE7C68}" srcOrd="0" destOrd="0" presId="urn:microsoft.com/office/officeart/2005/8/layout/vList2"/>
    <dgm:cxn modelId="{56D31AF3-8514-415C-8A0B-77F987766AC0}" type="presParOf" srcId="{AB9F71EB-642D-43C1-A513-5E622AB50AAD}" destId="{91044A90-2370-4D72-BE80-4DA762D42E67}" srcOrd="1" destOrd="0" presId="urn:microsoft.com/office/officeart/2005/8/layout/vList2"/>
    <dgm:cxn modelId="{26CC950F-10A1-4A6F-AD84-B9BA86E52562}" type="presParOf" srcId="{AB9F71EB-642D-43C1-A513-5E622AB50AAD}" destId="{84A12CBC-782E-40A0-B7B3-EF1D43C654BE}" srcOrd="2" destOrd="0" presId="urn:microsoft.com/office/officeart/2005/8/layout/vList2"/>
    <dgm:cxn modelId="{01375D37-2ACC-4D87-BB5E-D35214D260B4}" type="presParOf" srcId="{AB9F71EB-642D-43C1-A513-5E622AB50AAD}" destId="{21808F7A-F757-4D2F-86D6-CA02C6C5FF74}" srcOrd="3" destOrd="0" presId="urn:microsoft.com/office/officeart/2005/8/layout/vList2"/>
    <dgm:cxn modelId="{EEE9D6F1-4F8A-4D62-ADDC-BA27E8C417B3}" type="presParOf" srcId="{AB9F71EB-642D-43C1-A513-5E622AB50AAD}" destId="{E70F1F94-A3EB-47CA-A85C-D7440E066123}" srcOrd="4" destOrd="0" presId="urn:microsoft.com/office/officeart/2005/8/layout/vList2"/>
    <dgm:cxn modelId="{C173F512-7F3C-44D0-8906-907B603F1CDD}" type="presParOf" srcId="{AB9F71EB-642D-43C1-A513-5E622AB50AAD}" destId="{7C3166F6-9A50-4858-B4EC-D8D7C7AED540}" srcOrd="5" destOrd="0" presId="urn:microsoft.com/office/officeart/2005/8/layout/vList2"/>
    <dgm:cxn modelId="{AE6D1030-60B6-409D-A57E-07EE023EA269}" type="presParOf" srcId="{AB9F71EB-642D-43C1-A513-5E622AB50AAD}" destId="{88AE2357-2F57-4DD2-A848-08E7C2CE1C87}" srcOrd="6" destOrd="0" presId="urn:microsoft.com/office/officeart/2005/8/layout/vList2"/>
    <dgm:cxn modelId="{44EB7B4A-55AB-454C-91EF-BA2626A597CA}" type="presParOf" srcId="{AB9F71EB-642D-43C1-A513-5E622AB50AAD}" destId="{62C2A676-6DF2-4E4E-A945-74EE0B1E73CF}" srcOrd="7" destOrd="0" presId="urn:microsoft.com/office/officeart/2005/8/layout/vList2"/>
    <dgm:cxn modelId="{FA4F37EA-A274-47A0-8612-712E88C0F00E}" type="presParOf" srcId="{AB9F71EB-642D-43C1-A513-5E622AB50AAD}" destId="{967FD3A6-958E-41AB-A301-F4211FC2D7F4}" srcOrd="8" destOrd="0" presId="urn:microsoft.com/office/officeart/2005/8/layout/vList2"/>
    <dgm:cxn modelId="{DBBFB6FD-7365-427B-BC93-06ADE87FFF84}" type="presParOf" srcId="{AB9F71EB-642D-43C1-A513-5E622AB50AAD}" destId="{BC7BED42-3C36-4A1E-8DF9-FF8AE6A8DF7B}" srcOrd="9" destOrd="0" presId="urn:microsoft.com/office/officeart/2005/8/layout/vList2"/>
    <dgm:cxn modelId="{98D9B646-080C-472A-8383-D1D1216FD0B9}" type="presParOf" srcId="{AB9F71EB-642D-43C1-A513-5E622AB50AAD}" destId="{08860ECD-29A3-47D4-8EDA-30A0CDD6B5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4466B-B271-48FB-BCF1-113C9DFED836}"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sk-SK"/>
        </a:p>
      </dgm:t>
    </dgm:pt>
    <dgm:pt modelId="{D150AF7F-5A7F-4692-8629-170DA7AFEDE6}">
      <dgm:prSet/>
      <dgm:spPr/>
      <dgm:t>
        <a:bodyPr/>
        <a:lstStyle/>
        <a:p>
          <a:r>
            <a:rPr lang="sk-SK" b="1"/>
            <a:t>1. Core Meaning of "Arirang"</a:t>
          </a:r>
          <a:endParaRPr lang="sk-SK"/>
        </a:p>
      </dgm:t>
    </dgm:pt>
    <dgm:pt modelId="{8DAFDCFF-1A52-4C56-BB22-9C45B7341D08}" type="parTrans" cxnId="{B9E0CC74-35BE-4C6F-AA7F-E227432E1E7B}">
      <dgm:prSet/>
      <dgm:spPr/>
      <dgm:t>
        <a:bodyPr/>
        <a:lstStyle/>
        <a:p>
          <a:endParaRPr lang="sk-SK"/>
        </a:p>
      </dgm:t>
    </dgm:pt>
    <dgm:pt modelId="{67D08553-7AF9-4A4C-AD02-C4A00E10FE30}" type="sibTrans" cxnId="{B9E0CC74-35BE-4C6F-AA7F-E227432E1E7B}">
      <dgm:prSet/>
      <dgm:spPr/>
      <dgm:t>
        <a:bodyPr/>
        <a:lstStyle/>
        <a:p>
          <a:endParaRPr lang="sk-SK"/>
        </a:p>
      </dgm:t>
    </dgm:pt>
    <dgm:pt modelId="{0A4255C3-0D4E-4B66-ACE3-004122409BB8}">
      <dgm:prSet/>
      <dgm:spPr/>
      <dgm:t>
        <a:bodyPr/>
        <a:lstStyle/>
        <a:p>
          <a:r>
            <a:rPr lang="sk-SK"/>
            <a:t>The word </a:t>
          </a:r>
          <a:r>
            <a:rPr lang="sk-SK" i="1"/>
            <a:t>Arirang</a:t>
          </a:r>
          <a:r>
            <a:rPr lang="sk-SK"/>
            <a:t> itself has no direct translation but is believed to express </a:t>
          </a:r>
          <a:r>
            <a:rPr lang="sk-SK" b="1"/>
            <a:t>longing, sorrow, and resilience</a:t>
          </a:r>
          <a:r>
            <a:rPr lang="sk-SK"/>
            <a:t>. Some theories suggest:</a:t>
          </a:r>
        </a:p>
      </dgm:t>
    </dgm:pt>
    <dgm:pt modelId="{B6EE1119-B35B-4417-B8D2-E065F4F08A35}" type="parTrans" cxnId="{66830F3E-BE5C-45B6-81E0-95FCBAC69679}">
      <dgm:prSet/>
      <dgm:spPr/>
      <dgm:t>
        <a:bodyPr/>
        <a:lstStyle/>
        <a:p>
          <a:endParaRPr lang="sk-SK"/>
        </a:p>
      </dgm:t>
    </dgm:pt>
    <dgm:pt modelId="{8606C2A5-F4BE-4696-9526-1CA8E3E50C0C}" type="sibTrans" cxnId="{66830F3E-BE5C-45B6-81E0-95FCBAC69679}">
      <dgm:prSet/>
      <dgm:spPr/>
      <dgm:t>
        <a:bodyPr/>
        <a:lstStyle/>
        <a:p>
          <a:endParaRPr lang="sk-SK"/>
        </a:p>
      </dgm:t>
    </dgm:pt>
    <dgm:pt modelId="{B18EE94B-582B-4812-9FBA-9BB68FB4FBD6}">
      <dgm:prSet/>
      <dgm:spPr/>
      <dgm:t>
        <a:bodyPr/>
        <a:lstStyle/>
        <a:p>
          <a:r>
            <a:rPr lang="sk-SK" b="1"/>
            <a:t>"Ari" (</a:t>
          </a:r>
          <a:r>
            <a:rPr lang="ko-KR" b="1"/>
            <a:t>아리</a:t>
          </a:r>
          <a:r>
            <a:rPr lang="en-US" b="1"/>
            <a:t>)</a:t>
          </a:r>
          <a:r>
            <a:rPr lang="ko-KR"/>
            <a:t> </a:t>
          </a:r>
          <a:r>
            <a:rPr lang="sk-SK"/>
            <a:t>could mean "beautiful" or "sad."</a:t>
          </a:r>
        </a:p>
      </dgm:t>
    </dgm:pt>
    <dgm:pt modelId="{9EE95AD4-D2CB-4ABF-9EE5-F013221BEF13}" type="parTrans" cxnId="{0D5D2D11-22EB-4EC7-B401-AE634F3CBC57}">
      <dgm:prSet/>
      <dgm:spPr/>
      <dgm:t>
        <a:bodyPr/>
        <a:lstStyle/>
        <a:p>
          <a:endParaRPr lang="sk-SK"/>
        </a:p>
      </dgm:t>
    </dgm:pt>
    <dgm:pt modelId="{9E03BAA2-B246-410D-B380-77F4DF680161}" type="sibTrans" cxnId="{0D5D2D11-22EB-4EC7-B401-AE634F3CBC57}">
      <dgm:prSet/>
      <dgm:spPr/>
      <dgm:t>
        <a:bodyPr/>
        <a:lstStyle/>
        <a:p>
          <a:endParaRPr lang="sk-SK"/>
        </a:p>
      </dgm:t>
    </dgm:pt>
    <dgm:pt modelId="{99CD2500-48B4-4F7A-9645-5E42E1BBA916}">
      <dgm:prSet/>
      <dgm:spPr/>
      <dgm:t>
        <a:bodyPr/>
        <a:lstStyle/>
        <a:p>
          <a:r>
            <a:rPr lang="sk-SK" b="1"/>
            <a:t>"Rang" (</a:t>
          </a:r>
          <a:r>
            <a:rPr lang="ko-KR" b="1"/>
            <a:t>랑</a:t>
          </a:r>
          <a:r>
            <a:rPr lang="en-US" b="1"/>
            <a:t>)</a:t>
          </a:r>
          <a:r>
            <a:rPr lang="ko-KR"/>
            <a:t> </a:t>
          </a:r>
          <a:r>
            <a:rPr lang="sk-SK"/>
            <a:t>may refer to a dear one, a companion, or simply function as a melodic ending.</a:t>
          </a:r>
        </a:p>
      </dgm:t>
    </dgm:pt>
    <dgm:pt modelId="{46247B01-D509-4C18-A928-5DF5A93EFD19}" type="parTrans" cxnId="{4C115DE6-F2F6-4BD9-B337-E67756D0F7F2}">
      <dgm:prSet/>
      <dgm:spPr/>
      <dgm:t>
        <a:bodyPr/>
        <a:lstStyle/>
        <a:p>
          <a:endParaRPr lang="sk-SK"/>
        </a:p>
      </dgm:t>
    </dgm:pt>
    <dgm:pt modelId="{C3B4CC19-9F3B-4402-AB4B-98F3F37E973A}" type="sibTrans" cxnId="{4C115DE6-F2F6-4BD9-B337-E67756D0F7F2}">
      <dgm:prSet/>
      <dgm:spPr/>
      <dgm:t>
        <a:bodyPr/>
        <a:lstStyle/>
        <a:p>
          <a:endParaRPr lang="sk-SK"/>
        </a:p>
      </dgm:t>
    </dgm:pt>
    <dgm:pt modelId="{0FD0D0F7-7A4C-41DF-AB08-634B009925E0}">
      <dgm:prSet/>
      <dgm:spPr/>
      <dgm:t>
        <a:bodyPr/>
        <a:lstStyle/>
        <a:p>
          <a:r>
            <a:rPr lang="sk-SK"/>
            <a:t>Some interpretations suggest </a:t>
          </a:r>
          <a:r>
            <a:rPr lang="sk-SK" i="1"/>
            <a:t>Arirang</a:t>
          </a:r>
          <a:r>
            <a:rPr lang="sk-SK"/>
            <a:t> could mean </a:t>
          </a:r>
          <a:r>
            <a:rPr lang="sk-SK" b="1"/>
            <a:t>"a path of pain and hardship"</a:t>
          </a:r>
          <a:r>
            <a:rPr lang="sk-SK"/>
            <a:t> or </a:t>
          </a:r>
          <a:r>
            <a:rPr lang="sk-SK" b="1"/>
            <a:t>"crossing over a mountain pass"</a:t>
          </a:r>
          <a:r>
            <a:rPr lang="sk-SK"/>
            <a:t> (as in the lyrics).</a:t>
          </a:r>
        </a:p>
      </dgm:t>
    </dgm:pt>
    <dgm:pt modelId="{5E00655E-D766-4F74-A538-BEAD4117C383}" type="parTrans" cxnId="{7C72ACE0-1BAA-447B-BF7F-9C2C64E0F318}">
      <dgm:prSet/>
      <dgm:spPr/>
      <dgm:t>
        <a:bodyPr/>
        <a:lstStyle/>
        <a:p>
          <a:endParaRPr lang="sk-SK"/>
        </a:p>
      </dgm:t>
    </dgm:pt>
    <dgm:pt modelId="{FE27FA78-B13D-4EFF-B6BE-8A0E9E397EC6}" type="sibTrans" cxnId="{7C72ACE0-1BAA-447B-BF7F-9C2C64E0F318}">
      <dgm:prSet/>
      <dgm:spPr/>
      <dgm:t>
        <a:bodyPr/>
        <a:lstStyle/>
        <a:p>
          <a:endParaRPr lang="sk-SK"/>
        </a:p>
      </dgm:t>
    </dgm:pt>
    <dgm:pt modelId="{313FD4E9-0563-402F-80AB-161C58E46975}" type="pres">
      <dgm:prSet presAssocID="{5C74466B-B271-48FB-BCF1-113C9DFED836}" presName="cycle" presStyleCnt="0">
        <dgm:presLayoutVars>
          <dgm:dir/>
          <dgm:resizeHandles val="exact"/>
        </dgm:presLayoutVars>
      </dgm:prSet>
      <dgm:spPr/>
    </dgm:pt>
    <dgm:pt modelId="{3DDCBE68-4CE2-4874-9232-690895972814}" type="pres">
      <dgm:prSet presAssocID="{D150AF7F-5A7F-4692-8629-170DA7AFEDE6}" presName="node" presStyleLbl="node1" presStyleIdx="0" presStyleCnt="5">
        <dgm:presLayoutVars>
          <dgm:bulletEnabled val="1"/>
        </dgm:presLayoutVars>
      </dgm:prSet>
      <dgm:spPr/>
    </dgm:pt>
    <dgm:pt modelId="{3F1EE9A0-E643-4356-A3DA-6F3409520BA8}" type="pres">
      <dgm:prSet presAssocID="{67D08553-7AF9-4A4C-AD02-C4A00E10FE30}" presName="sibTrans" presStyleLbl="sibTrans2D1" presStyleIdx="0" presStyleCnt="5"/>
      <dgm:spPr/>
    </dgm:pt>
    <dgm:pt modelId="{90E61395-7915-41D3-A125-F900E4772D65}" type="pres">
      <dgm:prSet presAssocID="{67D08553-7AF9-4A4C-AD02-C4A00E10FE30}" presName="connectorText" presStyleLbl="sibTrans2D1" presStyleIdx="0" presStyleCnt="5"/>
      <dgm:spPr/>
    </dgm:pt>
    <dgm:pt modelId="{6920D67A-2095-4A36-AAA7-620504441DD5}" type="pres">
      <dgm:prSet presAssocID="{0A4255C3-0D4E-4B66-ACE3-004122409BB8}" presName="node" presStyleLbl="node1" presStyleIdx="1" presStyleCnt="5">
        <dgm:presLayoutVars>
          <dgm:bulletEnabled val="1"/>
        </dgm:presLayoutVars>
      </dgm:prSet>
      <dgm:spPr/>
    </dgm:pt>
    <dgm:pt modelId="{714CDD61-6B56-4A6D-88E7-3A7B390C1254}" type="pres">
      <dgm:prSet presAssocID="{8606C2A5-F4BE-4696-9526-1CA8E3E50C0C}" presName="sibTrans" presStyleLbl="sibTrans2D1" presStyleIdx="1" presStyleCnt="5"/>
      <dgm:spPr/>
    </dgm:pt>
    <dgm:pt modelId="{A70EB75D-8F80-4D15-B601-329AAD02641B}" type="pres">
      <dgm:prSet presAssocID="{8606C2A5-F4BE-4696-9526-1CA8E3E50C0C}" presName="connectorText" presStyleLbl="sibTrans2D1" presStyleIdx="1" presStyleCnt="5"/>
      <dgm:spPr/>
    </dgm:pt>
    <dgm:pt modelId="{4F5876C6-BE3D-4425-9BED-A757AAA8767B}" type="pres">
      <dgm:prSet presAssocID="{B18EE94B-582B-4812-9FBA-9BB68FB4FBD6}" presName="node" presStyleLbl="node1" presStyleIdx="2" presStyleCnt="5">
        <dgm:presLayoutVars>
          <dgm:bulletEnabled val="1"/>
        </dgm:presLayoutVars>
      </dgm:prSet>
      <dgm:spPr/>
    </dgm:pt>
    <dgm:pt modelId="{F93B3314-DF38-45BA-8031-9B7236DA1135}" type="pres">
      <dgm:prSet presAssocID="{9E03BAA2-B246-410D-B380-77F4DF680161}" presName="sibTrans" presStyleLbl="sibTrans2D1" presStyleIdx="2" presStyleCnt="5"/>
      <dgm:spPr/>
    </dgm:pt>
    <dgm:pt modelId="{5ACE0F7E-0227-47A0-8CB6-34607C5205BF}" type="pres">
      <dgm:prSet presAssocID="{9E03BAA2-B246-410D-B380-77F4DF680161}" presName="connectorText" presStyleLbl="sibTrans2D1" presStyleIdx="2" presStyleCnt="5"/>
      <dgm:spPr/>
    </dgm:pt>
    <dgm:pt modelId="{20ED9E53-2D59-40CA-9F97-82FFE6557501}" type="pres">
      <dgm:prSet presAssocID="{99CD2500-48B4-4F7A-9645-5E42E1BBA916}" presName="node" presStyleLbl="node1" presStyleIdx="3" presStyleCnt="5">
        <dgm:presLayoutVars>
          <dgm:bulletEnabled val="1"/>
        </dgm:presLayoutVars>
      </dgm:prSet>
      <dgm:spPr/>
    </dgm:pt>
    <dgm:pt modelId="{246C237A-9310-4DA4-8AAF-71A597AAFA04}" type="pres">
      <dgm:prSet presAssocID="{C3B4CC19-9F3B-4402-AB4B-98F3F37E973A}" presName="sibTrans" presStyleLbl="sibTrans2D1" presStyleIdx="3" presStyleCnt="5"/>
      <dgm:spPr/>
    </dgm:pt>
    <dgm:pt modelId="{32CC2A4E-9E82-41C6-99C4-367F0D0FC32E}" type="pres">
      <dgm:prSet presAssocID="{C3B4CC19-9F3B-4402-AB4B-98F3F37E973A}" presName="connectorText" presStyleLbl="sibTrans2D1" presStyleIdx="3" presStyleCnt="5"/>
      <dgm:spPr/>
    </dgm:pt>
    <dgm:pt modelId="{A9DA354D-494A-4846-BBF8-6CF6B483BEF0}" type="pres">
      <dgm:prSet presAssocID="{0FD0D0F7-7A4C-41DF-AB08-634B009925E0}" presName="node" presStyleLbl="node1" presStyleIdx="4" presStyleCnt="5">
        <dgm:presLayoutVars>
          <dgm:bulletEnabled val="1"/>
        </dgm:presLayoutVars>
      </dgm:prSet>
      <dgm:spPr/>
    </dgm:pt>
    <dgm:pt modelId="{31B905A7-6DF6-49D6-A3F7-D2DABB081AC9}" type="pres">
      <dgm:prSet presAssocID="{FE27FA78-B13D-4EFF-B6BE-8A0E9E397EC6}" presName="sibTrans" presStyleLbl="sibTrans2D1" presStyleIdx="4" presStyleCnt="5"/>
      <dgm:spPr/>
    </dgm:pt>
    <dgm:pt modelId="{A26749B2-27F9-4513-94DB-ECF4262F020D}" type="pres">
      <dgm:prSet presAssocID="{FE27FA78-B13D-4EFF-B6BE-8A0E9E397EC6}" presName="connectorText" presStyleLbl="sibTrans2D1" presStyleIdx="4" presStyleCnt="5"/>
      <dgm:spPr/>
    </dgm:pt>
  </dgm:ptLst>
  <dgm:cxnLst>
    <dgm:cxn modelId="{BE9ECF00-12DF-49AC-9734-6019B3F539AE}" type="presOf" srcId="{8606C2A5-F4BE-4696-9526-1CA8E3E50C0C}" destId="{A70EB75D-8F80-4D15-B601-329AAD02641B}" srcOrd="1" destOrd="0" presId="urn:microsoft.com/office/officeart/2005/8/layout/cycle2"/>
    <dgm:cxn modelId="{7392F70D-57DB-4FE3-AD39-0A5383DD1B6B}" type="presOf" srcId="{FE27FA78-B13D-4EFF-B6BE-8A0E9E397EC6}" destId="{A26749B2-27F9-4513-94DB-ECF4262F020D}" srcOrd="1" destOrd="0" presId="urn:microsoft.com/office/officeart/2005/8/layout/cycle2"/>
    <dgm:cxn modelId="{0D5D2D11-22EB-4EC7-B401-AE634F3CBC57}" srcId="{5C74466B-B271-48FB-BCF1-113C9DFED836}" destId="{B18EE94B-582B-4812-9FBA-9BB68FB4FBD6}" srcOrd="2" destOrd="0" parTransId="{9EE95AD4-D2CB-4ABF-9EE5-F013221BEF13}" sibTransId="{9E03BAA2-B246-410D-B380-77F4DF680161}"/>
    <dgm:cxn modelId="{2D4AC118-701B-45FA-BF7A-235C12F01982}" type="presOf" srcId="{FE27FA78-B13D-4EFF-B6BE-8A0E9E397EC6}" destId="{31B905A7-6DF6-49D6-A3F7-D2DABB081AC9}" srcOrd="0" destOrd="0" presId="urn:microsoft.com/office/officeart/2005/8/layout/cycle2"/>
    <dgm:cxn modelId="{30BAF81C-786A-4BA0-9B12-2506D598DF6B}" type="presOf" srcId="{67D08553-7AF9-4A4C-AD02-C4A00E10FE30}" destId="{3F1EE9A0-E643-4356-A3DA-6F3409520BA8}" srcOrd="0" destOrd="0" presId="urn:microsoft.com/office/officeart/2005/8/layout/cycle2"/>
    <dgm:cxn modelId="{11D37B30-F24A-4A09-8513-F95444F4DB51}" type="presOf" srcId="{B18EE94B-582B-4812-9FBA-9BB68FB4FBD6}" destId="{4F5876C6-BE3D-4425-9BED-A757AAA8767B}" srcOrd="0" destOrd="0" presId="urn:microsoft.com/office/officeart/2005/8/layout/cycle2"/>
    <dgm:cxn modelId="{66830F3E-BE5C-45B6-81E0-95FCBAC69679}" srcId="{5C74466B-B271-48FB-BCF1-113C9DFED836}" destId="{0A4255C3-0D4E-4B66-ACE3-004122409BB8}" srcOrd="1" destOrd="0" parTransId="{B6EE1119-B35B-4417-B8D2-E065F4F08A35}" sibTransId="{8606C2A5-F4BE-4696-9526-1CA8E3E50C0C}"/>
    <dgm:cxn modelId="{A9930967-5B69-49F6-B87A-BD5B70E48CB8}" type="presOf" srcId="{C3B4CC19-9F3B-4402-AB4B-98F3F37E973A}" destId="{246C237A-9310-4DA4-8AAF-71A597AAFA04}" srcOrd="0" destOrd="0" presId="urn:microsoft.com/office/officeart/2005/8/layout/cycle2"/>
    <dgm:cxn modelId="{A29FCC48-E5E6-40D8-B539-78C6D38801DE}" type="presOf" srcId="{9E03BAA2-B246-410D-B380-77F4DF680161}" destId="{F93B3314-DF38-45BA-8031-9B7236DA1135}" srcOrd="0" destOrd="0" presId="urn:microsoft.com/office/officeart/2005/8/layout/cycle2"/>
    <dgm:cxn modelId="{31AFA66E-3E7D-4557-B43D-665F05DF17E3}" type="presOf" srcId="{99CD2500-48B4-4F7A-9645-5E42E1BBA916}" destId="{20ED9E53-2D59-40CA-9F97-82FFE6557501}" srcOrd="0" destOrd="0" presId="urn:microsoft.com/office/officeart/2005/8/layout/cycle2"/>
    <dgm:cxn modelId="{B9E0CC74-35BE-4C6F-AA7F-E227432E1E7B}" srcId="{5C74466B-B271-48FB-BCF1-113C9DFED836}" destId="{D150AF7F-5A7F-4692-8629-170DA7AFEDE6}" srcOrd="0" destOrd="0" parTransId="{8DAFDCFF-1A52-4C56-BB22-9C45B7341D08}" sibTransId="{67D08553-7AF9-4A4C-AD02-C4A00E10FE30}"/>
    <dgm:cxn modelId="{AD056355-69CA-4111-A14B-CAFE34957A10}" type="presOf" srcId="{0A4255C3-0D4E-4B66-ACE3-004122409BB8}" destId="{6920D67A-2095-4A36-AAA7-620504441DD5}" srcOrd="0" destOrd="0" presId="urn:microsoft.com/office/officeart/2005/8/layout/cycle2"/>
    <dgm:cxn modelId="{B548A589-E747-4D91-B3FA-72A1C5D81BDB}" type="presOf" srcId="{5C74466B-B271-48FB-BCF1-113C9DFED836}" destId="{313FD4E9-0563-402F-80AB-161C58E46975}" srcOrd="0" destOrd="0" presId="urn:microsoft.com/office/officeart/2005/8/layout/cycle2"/>
    <dgm:cxn modelId="{67ED27A9-855C-4888-B36E-2751561163CD}" type="presOf" srcId="{D150AF7F-5A7F-4692-8629-170DA7AFEDE6}" destId="{3DDCBE68-4CE2-4874-9232-690895972814}" srcOrd="0" destOrd="0" presId="urn:microsoft.com/office/officeart/2005/8/layout/cycle2"/>
    <dgm:cxn modelId="{034B09D1-A910-4D1A-9B58-E8C0C760D91D}" type="presOf" srcId="{0FD0D0F7-7A4C-41DF-AB08-634B009925E0}" destId="{A9DA354D-494A-4846-BBF8-6CF6B483BEF0}" srcOrd="0" destOrd="0" presId="urn:microsoft.com/office/officeart/2005/8/layout/cycle2"/>
    <dgm:cxn modelId="{9AE809D6-D648-436E-BC03-17A7A4B7DBF5}" type="presOf" srcId="{9E03BAA2-B246-410D-B380-77F4DF680161}" destId="{5ACE0F7E-0227-47A0-8CB6-34607C5205BF}" srcOrd="1" destOrd="0" presId="urn:microsoft.com/office/officeart/2005/8/layout/cycle2"/>
    <dgm:cxn modelId="{0F3C6DDD-FA51-46DC-9E26-D83B4293359D}" type="presOf" srcId="{8606C2A5-F4BE-4696-9526-1CA8E3E50C0C}" destId="{714CDD61-6B56-4A6D-88E7-3A7B390C1254}" srcOrd="0" destOrd="0" presId="urn:microsoft.com/office/officeart/2005/8/layout/cycle2"/>
    <dgm:cxn modelId="{7C72ACE0-1BAA-447B-BF7F-9C2C64E0F318}" srcId="{5C74466B-B271-48FB-BCF1-113C9DFED836}" destId="{0FD0D0F7-7A4C-41DF-AB08-634B009925E0}" srcOrd="4" destOrd="0" parTransId="{5E00655E-D766-4F74-A538-BEAD4117C383}" sibTransId="{FE27FA78-B13D-4EFF-B6BE-8A0E9E397EC6}"/>
    <dgm:cxn modelId="{4C115DE6-F2F6-4BD9-B337-E67756D0F7F2}" srcId="{5C74466B-B271-48FB-BCF1-113C9DFED836}" destId="{99CD2500-48B4-4F7A-9645-5E42E1BBA916}" srcOrd="3" destOrd="0" parTransId="{46247B01-D509-4C18-A928-5DF5A93EFD19}" sibTransId="{C3B4CC19-9F3B-4402-AB4B-98F3F37E973A}"/>
    <dgm:cxn modelId="{83B943F0-4FE1-4BA7-AD24-C86F56BF7CF3}" type="presOf" srcId="{C3B4CC19-9F3B-4402-AB4B-98F3F37E973A}" destId="{32CC2A4E-9E82-41C6-99C4-367F0D0FC32E}" srcOrd="1" destOrd="0" presId="urn:microsoft.com/office/officeart/2005/8/layout/cycle2"/>
    <dgm:cxn modelId="{E7A206F7-D170-4EDB-BC5C-6EEA49526809}" type="presOf" srcId="{67D08553-7AF9-4A4C-AD02-C4A00E10FE30}" destId="{90E61395-7915-41D3-A125-F900E4772D65}" srcOrd="1" destOrd="0" presId="urn:microsoft.com/office/officeart/2005/8/layout/cycle2"/>
    <dgm:cxn modelId="{EDF8DA2A-3ED6-4FC3-90EA-858D3487395D}" type="presParOf" srcId="{313FD4E9-0563-402F-80AB-161C58E46975}" destId="{3DDCBE68-4CE2-4874-9232-690895972814}" srcOrd="0" destOrd="0" presId="urn:microsoft.com/office/officeart/2005/8/layout/cycle2"/>
    <dgm:cxn modelId="{248A4289-4FA6-4181-8D4B-77585C11E3D0}" type="presParOf" srcId="{313FD4E9-0563-402F-80AB-161C58E46975}" destId="{3F1EE9A0-E643-4356-A3DA-6F3409520BA8}" srcOrd="1" destOrd="0" presId="urn:microsoft.com/office/officeart/2005/8/layout/cycle2"/>
    <dgm:cxn modelId="{8D87CB98-A2A0-4BB9-BDFB-CC865299D482}" type="presParOf" srcId="{3F1EE9A0-E643-4356-A3DA-6F3409520BA8}" destId="{90E61395-7915-41D3-A125-F900E4772D65}" srcOrd="0" destOrd="0" presId="urn:microsoft.com/office/officeart/2005/8/layout/cycle2"/>
    <dgm:cxn modelId="{1982DD55-4DED-492F-AD2A-69965D38C272}" type="presParOf" srcId="{313FD4E9-0563-402F-80AB-161C58E46975}" destId="{6920D67A-2095-4A36-AAA7-620504441DD5}" srcOrd="2" destOrd="0" presId="urn:microsoft.com/office/officeart/2005/8/layout/cycle2"/>
    <dgm:cxn modelId="{13E1FD03-50CA-42DB-AA37-09C95D9377E0}" type="presParOf" srcId="{313FD4E9-0563-402F-80AB-161C58E46975}" destId="{714CDD61-6B56-4A6D-88E7-3A7B390C1254}" srcOrd="3" destOrd="0" presId="urn:microsoft.com/office/officeart/2005/8/layout/cycle2"/>
    <dgm:cxn modelId="{E15F6195-5DB3-4A28-AC29-6827AF93A30A}" type="presParOf" srcId="{714CDD61-6B56-4A6D-88E7-3A7B390C1254}" destId="{A70EB75D-8F80-4D15-B601-329AAD02641B}" srcOrd="0" destOrd="0" presId="urn:microsoft.com/office/officeart/2005/8/layout/cycle2"/>
    <dgm:cxn modelId="{3AE8A182-B409-4A12-B35F-CE1BDF8DBDD8}" type="presParOf" srcId="{313FD4E9-0563-402F-80AB-161C58E46975}" destId="{4F5876C6-BE3D-4425-9BED-A757AAA8767B}" srcOrd="4" destOrd="0" presId="urn:microsoft.com/office/officeart/2005/8/layout/cycle2"/>
    <dgm:cxn modelId="{E640DB6B-E062-4E37-BEBD-AD1FC551E112}" type="presParOf" srcId="{313FD4E9-0563-402F-80AB-161C58E46975}" destId="{F93B3314-DF38-45BA-8031-9B7236DA1135}" srcOrd="5" destOrd="0" presId="urn:microsoft.com/office/officeart/2005/8/layout/cycle2"/>
    <dgm:cxn modelId="{C6D67961-8483-433A-8551-BB3547662454}" type="presParOf" srcId="{F93B3314-DF38-45BA-8031-9B7236DA1135}" destId="{5ACE0F7E-0227-47A0-8CB6-34607C5205BF}" srcOrd="0" destOrd="0" presId="urn:microsoft.com/office/officeart/2005/8/layout/cycle2"/>
    <dgm:cxn modelId="{B9D2B61F-CC91-4609-9442-FD3131D46806}" type="presParOf" srcId="{313FD4E9-0563-402F-80AB-161C58E46975}" destId="{20ED9E53-2D59-40CA-9F97-82FFE6557501}" srcOrd="6" destOrd="0" presId="urn:microsoft.com/office/officeart/2005/8/layout/cycle2"/>
    <dgm:cxn modelId="{D2F07631-ADEA-4FCB-A4BA-2A320A62A1D7}" type="presParOf" srcId="{313FD4E9-0563-402F-80AB-161C58E46975}" destId="{246C237A-9310-4DA4-8AAF-71A597AAFA04}" srcOrd="7" destOrd="0" presId="urn:microsoft.com/office/officeart/2005/8/layout/cycle2"/>
    <dgm:cxn modelId="{C333F914-7040-48E0-9174-855CC6D1AF65}" type="presParOf" srcId="{246C237A-9310-4DA4-8AAF-71A597AAFA04}" destId="{32CC2A4E-9E82-41C6-99C4-367F0D0FC32E}" srcOrd="0" destOrd="0" presId="urn:microsoft.com/office/officeart/2005/8/layout/cycle2"/>
    <dgm:cxn modelId="{B827ED0C-D6A0-485D-8BAC-4F7513525D2E}" type="presParOf" srcId="{313FD4E9-0563-402F-80AB-161C58E46975}" destId="{A9DA354D-494A-4846-BBF8-6CF6B483BEF0}" srcOrd="8" destOrd="0" presId="urn:microsoft.com/office/officeart/2005/8/layout/cycle2"/>
    <dgm:cxn modelId="{E746858F-880B-46B3-8A96-FE04725C633F}" type="presParOf" srcId="{313FD4E9-0563-402F-80AB-161C58E46975}" destId="{31B905A7-6DF6-49D6-A3F7-D2DABB081AC9}" srcOrd="9" destOrd="0" presId="urn:microsoft.com/office/officeart/2005/8/layout/cycle2"/>
    <dgm:cxn modelId="{B3DC2148-1E76-4DD3-A682-2545A715E980}" type="presParOf" srcId="{31B905A7-6DF6-49D6-A3F7-D2DABB081AC9}" destId="{A26749B2-27F9-4513-94DB-ECF4262F020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B22F54-8B26-47B8-951D-C7DF7A6DE9B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sk-SK"/>
        </a:p>
      </dgm:t>
    </dgm:pt>
    <dgm:pt modelId="{8D671C6B-F553-496E-93C1-B386066A2CC3}">
      <dgm:prSet/>
      <dgm:spPr/>
      <dgm:t>
        <a:bodyPr/>
        <a:lstStyle/>
        <a:p>
          <a:r>
            <a:rPr lang="sk-SK" b="1"/>
            <a:t>2. Semantic Themes in the Song</a:t>
          </a:r>
          <a:endParaRPr lang="sk-SK"/>
        </a:p>
      </dgm:t>
    </dgm:pt>
    <dgm:pt modelId="{A35AF026-F06E-40FD-8CDC-8FBF35847CD4}" type="parTrans" cxnId="{FED275F2-7489-4B02-A10B-DA819BCB0ECB}">
      <dgm:prSet/>
      <dgm:spPr/>
      <dgm:t>
        <a:bodyPr/>
        <a:lstStyle/>
        <a:p>
          <a:endParaRPr lang="sk-SK"/>
        </a:p>
      </dgm:t>
    </dgm:pt>
    <dgm:pt modelId="{510E880F-9D86-475E-9592-0C8FFCBA2506}" type="sibTrans" cxnId="{FED275F2-7489-4B02-A10B-DA819BCB0ECB}">
      <dgm:prSet/>
      <dgm:spPr/>
      <dgm:t>
        <a:bodyPr/>
        <a:lstStyle/>
        <a:p>
          <a:endParaRPr lang="sk-SK"/>
        </a:p>
      </dgm:t>
    </dgm:pt>
    <dgm:pt modelId="{02788727-35BD-48FA-A051-4167B1A8B459}">
      <dgm:prSet/>
      <dgm:spPr/>
      <dgm:t>
        <a:bodyPr/>
        <a:lstStyle/>
        <a:p>
          <a:r>
            <a:rPr lang="sk-SK" b="1"/>
            <a:t>Separation &amp; Longing</a:t>
          </a:r>
          <a:r>
            <a:rPr lang="sk-SK"/>
            <a:t> → "If you leave me, you will suffer." (</a:t>
          </a:r>
          <a:r>
            <a:rPr lang="ko-KR" i="1"/>
            <a:t>이별하면 고생한다</a:t>
          </a:r>
          <a:r>
            <a:rPr lang="en-US"/>
            <a:t>)</a:t>
          </a:r>
          <a:endParaRPr lang="sk-SK"/>
        </a:p>
      </dgm:t>
    </dgm:pt>
    <dgm:pt modelId="{CBCC4388-3888-4FE0-9C8A-A8643E29858E}" type="parTrans" cxnId="{BC46BBAC-C5A4-4884-B1D8-0743B684EB06}">
      <dgm:prSet/>
      <dgm:spPr/>
      <dgm:t>
        <a:bodyPr/>
        <a:lstStyle/>
        <a:p>
          <a:endParaRPr lang="sk-SK"/>
        </a:p>
      </dgm:t>
    </dgm:pt>
    <dgm:pt modelId="{894D7244-EC26-4076-AE07-5A7E1EC70B9F}" type="sibTrans" cxnId="{BC46BBAC-C5A4-4884-B1D8-0743B684EB06}">
      <dgm:prSet/>
      <dgm:spPr/>
      <dgm:t>
        <a:bodyPr/>
        <a:lstStyle/>
        <a:p>
          <a:endParaRPr lang="sk-SK"/>
        </a:p>
      </dgm:t>
    </dgm:pt>
    <dgm:pt modelId="{0352B49D-D0AD-4171-9A31-5C2CA262996E}">
      <dgm:prSet/>
      <dgm:spPr/>
      <dgm:t>
        <a:bodyPr/>
        <a:lstStyle/>
        <a:p>
          <a:r>
            <a:rPr lang="sk-SK" b="1"/>
            <a:t>Sorrow &amp; Hardship</a:t>
          </a:r>
          <a:r>
            <a:rPr lang="sk-SK"/>
            <a:t> → "Crossing the Arirang pass" symbolizes struggle.</a:t>
          </a:r>
        </a:p>
      </dgm:t>
    </dgm:pt>
    <dgm:pt modelId="{89A48AA8-D573-4E98-B794-DDFDD116819C}" type="parTrans" cxnId="{96A3EDF2-2BB8-4174-998D-26EDA2B77800}">
      <dgm:prSet/>
      <dgm:spPr/>
      <dgm:t>
        <a:bodyPr/>
        <a:lstStyle/>
        <a:p>
          <a:endParaRPr lang="sk-SK"/>
        </a:p>
      </dgm:t>
    </dgm:pt>
    <dgm:pt modelId="{F03B1ADC-9C2A-4BFB-818D-1ED25B33E184}" type="sibTrans" cxnId="{96A3EDF2-2BB8-4174-998D-26EDA2B77800}">
      <dgm:prSet/>
      <dgm:spPr/>
      <dgm:t>
        <a:bodyPr/>
        <a:lstStyle/>
        <a:p>
          <a:endParaRPr lang="sk-SK"/>
        </a:p>
      </dgm:t>
    </dgm:pt>
    <dgm:pt modelId="{EC58ECFA-F909-4F09-9C79-65D9C8206BD5}">
      <dgm:prSet/>
      <dgm:spPr/>
      <dgm:t>
        <a:bodyPr/>
        <a:lstStyle/>
        <a:p>
          <a:r>
            <a:rPr lang="sk-SK" b="1"/>
            <a:t>Resilience &amp; Hope</a:t>
          </a:r>
          <a:r>
            <a:rPr lang="sk-SK"/>
            <a:t> → Despite sadness, the song carries a sense of moving forward.</a:t>
          </a:r>
        </a:p>
      </dgm:t>
    </dgm:pt>
    <dgm:pt modelId="{F2E8C271-598C-4A12-8C22-CC127D7F605C}" type="parTrans" cxnId="{699E3E50-C9E6-4D78-B0AB-7E96529990B9}">
      <dgm:prSet/>
      <dgm:spPr/>
      <dgm:t>
        <a:bodyPr/>
        <a:lstStyle/>
        <a:p>
          <a:endParaRPr lang="sk-SK"/>
        </a:p>
      </dgm:t>
    </dgm:pt>
    <dgm:pt modelId="{8087257E-BB8C-433B-94C3-ABCA36EC0437}" type="sibTrans" cxnId="{699E3E50-C9E6-4D78-B0AB-7E96529990B9}">
      <dgm:prSet/>
      <dgm:spPr/>
      <dgm:t>
        <a:bodyPr/>
        <a:lstStyle/>
        <a:p>
          <a:endParaRPr lang="sk-SK"/>
        </a:p>
      </dgm:t>
    </dgm:pt>
    <dgm:pt modelId="{C144F3CB-5AF9-4F96-99F2-FAF2061F0113}">
      <dgm:prSet/>
      <dgm:spPr/>
      <dgm:t>
        <a:bodyPr/>
        <a:lstStyle/>
        <a:p>
          <a:r>
            <a:rPr lang="sk-SK" b="1"/>
            <a:t>Universality</a:t>
          </a:r>
          <a:r>
            <a:rPr lang="sk-SK"/>
            <a:t> → The flexible lyrics allow for different emotional interpretations (love, nationalism, personal hardship).</a:t>
          </a:r>
        </a:p>
      </dgm:t>
    </dgm:pt>
    <dgm:pt modelId="{D794FD5F-3AC6-429C-89E9-7F002A6822DB}" type="parTrans" cxnId="{5C6D211D-D057-4AF7-B08C-CE53CA08F50B}">
      <dgm:prSet/>
      <dgm:spPr/>
      <dgm:t>
        <a:bodyPr/>
        <a:lstStyle/>
        <a:p>
          <a:endParaRPr lang="sk-SK"/>
        </a:p>
      </dgm:t>
    </dgm:pt>
    <dgm:pt modelId="{BD687A07-D304-42C6-8F37-3B44E70922BA}" type="sibTrans" cxnId="{5C6D211D-D057-4AF7-B08C-CE53CA08F50B}">
      <dgm:prSet/>
      <dgm:spPr/>
      <dgm:t>
        <a:bodyPr/>
        <a:lstStyle/>
        <a:p>
          <a:endParaRPr lang="sk-SK"/>
        </a:p>
      </dgm:t>
    </dgm:pt>
    <dgm:pt modelId="{975E7208-9D9C-402F-AD7D-2263225F8BCF}" type="pres">
      <dgm:prSet presAssocID="{BDB22F54-8B26-47B8-951D-C7DF7A6DE9B4}" presName="diagram" presStyleCnt="0">
        <dgm:presLayoutVars>
          <dgm:chPref val="1"/>
          <dgm:dir/>
          <dgm:animOne val="branch"/>
          <dgm:animLvl val="lvl"/>
          <dgm:resizeHandles/>
        </dgm:presLayoutVars>
      </dgm:prSet>
      <dgm:spPr/>
    </dgm:pt>
    <dgm:pt modelId="{3342B6E7-F1DA-4056-8603-1B1D62B3ED15}" type="pres">
      <dgm:prSet presAssocID="{8D671C6B-F553-496E-93C1-B386066A2CC3}" presName="root" presStyleCnt="0"/>
      <dgm:spPr/>
    </dgm:pt>
    <dgm:pt modelId="{0E728672-9B6D-4122-B949-288D70910C6A}" type="pres">
      <dgm:prSet presAssocID="{8D671C6B-F553-496E-93C1-B386066A2CC3}" presName="rootComposite" presStyleCnt="0"/>
      <dgm:spPr/>
    </dgm:pt>
    <dgm:pt modelId="{7F9CAF44-51B9-4DFE-BC0E-848E5D2484BD}" type="pres">
      <dgm:prSet presAssocID="{8D671C6B-F553-496E-93C1-B386066A2CC3}" presName="rootText" presStyleLbl="node1" presStyleIdx="0" presStyleCnt="5"/>
      <dgm:spPr/>
    </dgm:pt>
    <dgm:pt modelId="{04638372-F292-4E7B-8F7E-950EF8441047}" type="pres">
      <dgm:prSet presAssocID="{8D671C6B-F553-496E-93C1-B386066A2CC3}" presName="rootConnector" presStyleLbl="node1" presStyleIdx="0" presStyleCnt="5"/>
      <dgm:spPr/>
    </dgm:pt>
    <dgm:pt modelId="{BDBAB8D9-CBCB-437C-B6A8-BFD6B582C8E8}" type="pres">
      <dgm:prSet presAssocID="{8D671C6B-F553-496E-93C1-B386066A2CC3}" presName="childShape" presStyleCnt="0"/>
      <dgm:spPr/>
    </dgm:pt>
    <dgm:pt modelId="{6AD6F5E9-CD5F-4A10-932E-A8D508883F0A}" type="pres">
      <dgm:prSet presAssocID="{02788727-35BD-48FA-A051-4167B1A8B459}" presName="root" presStyleCnt="0"/>
      <dgm:spPr/>
    </dgm:pt>
    <dgm:pt modelId="{3320B9D3-939E-4249-AAD3-31D21E1F9C1D}" type="pres">
      <dgm:prSet presAssocID="{02788727-35BD-48FA-A051-4167B1A8B459}" presName="rootComposite" presStyleCnt="0"/>
      <dgm:spPr/>
    </dgm:pt>
    <dgm:pt modelId="{6844780B-ECC7-4E72-825D-F3A25B3CB93A}" type="pres">
      <dgm:prSet presAssocID="{02788727-35BD-48FA-A051-4167B1A8B459}" presName="rootText" presStyleLbl="node1" presStyleIdx="1" presStyleCnt="5"/>
      <dgm:spPr/>
    </dgm:pt>
    <dgm:pt modelId="{CAE7F569-3ABF-46E4-9C8D-4C13F1119B70}" type="pres">
      <dgm:prSet presAssocID="{02788727-35BD-48FA-A051-4167B1A8B459}" presName="rootConnector" presStyleLbl="node1" presStyleIdx="1" presStyleCnt="5"/>
      <dgm:spPr/>
    </dgm:pt>
    <dgm:pt modelId="{EB9E271B-02A6-4831-A2F3-C00AE0F6E4B9}" type="pres">
      <dgm:prSet presAssocID="{02788727-35BD-48FA-A051-4167B1A8B459}" presName="childShape" presStyleCnt="0"/>
      <dgm:spPr/>
    </dgm:pt>
    <dgm:pt modelId="{9E1DF942-5D43-4984-AE94-67A91FFA0A2A}" type="pres">
      <dgm:prSet presAssocID="{0352B49D-D0AD-4171-9A31-5C2CA262996E}" presName="root" presStyleCnt="0"/>
      <dgm:spPr/>
    </dgm:pt>
    <dgm:pt modelId="{F16D2A07-2C0C-4A11-8EF1-A914B897CFA5}" type="pres">
      <dgm:prSet presAssocID="{0352B49D-D0AD-4171-9A31-5C2CA262996E}" presName="rootComposite" presStyleCnt="0"/>
      <dgm:spPr/>
    </dgm:pt>
    <dgm:pt modelId="{C2A07436-14A9-4A6F-9DE2-85AE0ADB9F0F}" type="pres">
      <dgm:prSet presAssocID="{0352B49D-D0AD-4171-9A31-5C2CA262996E}" presName="rootText" presStyleLbl="node1" presStyleIdx="2" presStyleCnt="5"/>
      <dgm:spPr/>
    </dgm:pt>
    <dgm:pt modelId="{8E71B62A-4E5C-4E27-89C4-64C13303DFD0}" type="pres">
      <dgm:prSet presAssocID="{0352B49D-D0AD-4171-9A31-5C2CA262996E}" presName="rootConnector" presStyleLbl="node1" presStyleIdx="2" presStyleCnt="5"/>
      <dgm:spPr/>
    </dgm:pt>
    <dgm:pt modelId="{F984D6F8-A5DE-4704-9203-55F2E934CC18}" type="pres">
      <dgm:prSet presAssocID="{0352B49D-D0AD-4171-9A31-5C2CA262996E}" presName="childShape" presStyleCnt="0"/>
      <dgm:spPr/>
    </dgm:pt>
    <dgm:pt modelId="{F6C61316-64AF-41F8-8173-5B00C97E4753}" type="pres">
      <dgm:prSet presAssocID="{EC58ECFA-F909-4F09-9C79-65D9C8206BD5}" presName="root" presStyleCnt="0"/>
      <dgm:spPr/>
    </dgm:pt>
    <dgm:pt modelId="{C69BC264-947C-4292-ADB9-B5E6B5B5DDFB}" type="pres">
      <dgm:prSet presAssocID="{EC58ECFA-F909-4F09-9C79-65D9C8206BD5}" presName="rootComposite" presStyleCnt="0"/>
      <dgm:spPr/>
    </dgm:pt>
    <dgm:pt modelId="{2F4D6324-321F-40A0-A662-BD7AADB38E36}" type="pres">
      <dgm:prSet presAssocID="{EC58ECFA-F909-4F09-9C79-65D9C8206BD5}" presName="rootText" presStyleLbl="node1" presStyleIdx="3" presStyleCnt="5"/>
      <dgm:spPr/>
    </dgm:pt>
    <dgm:pt modelId="{8E357ABC-6162-443A-9E86-22ECBB635066}" type="pres">
      <dgm:prSet presAssocID="{EC58ECFA-F909-4F09-9C79-65D9C8206BD5}" presName="rootConnector" presStyleLbl="node1" presStyleIdx="3" presStyleCnt="5"/>
      <dgm:spPr/>
    </dgm:pt>
    <dgm:pt modelId="{7F4069C8-FA2B-465D-AF66-342F25E87C0F}" type="pres">
      <dgm:prSet presAssocID="{EC58ECFA-F909-4F09-9C79-65D9C8206BD5}" presName="childShape" presStyleCnt="0"/>
      <dgm:spPr/>
    </dgm:pt>
    <dgm:pt modelId="{DCA1806D-5CD1-4589-9415-C2FF975A80F3}" type="pres">
      <dgm:prSet presAssocID="{C144F3CB-5AF9-4F96-99F2-FAF2061F0113}" presName="root" presStyleCnt="0"/>
      <dgm:spPr/>
    </dgm:pt>
    <dgm:pt modelId="{B83E257B-622B-4940-9348-6ECFD5F1FD4C}" type="pres">
      <dgm:prSet presAssocID="{C144F3CB-5AF9-4F96-99F2-FAF2061F0113}" presName="rootComposite" presStyleCnt="0"/>
      <dgm:spPr/>
    </dgm:pt>
    <dgm:pt modelId="{9E4DF5A7-A840-47EE-8C42-E13BBB50D592}" type="pres">
      <dgm:prSet presAssocID="{C144F3CB-5AF9-4F96-99F2-FAF2061F0113}" presName="rootText" presStyleLbl="node1" presStyleIdx="4" presStyleCnt="5"/>
      <dgm:spPr/>
    </dgm:pt>
    <dgm:pt modelId="{9AEB6473-A266-4EC1-90D1-DE995081261F}" type="pres">
      <dgm:prSet presAssocID="{C144F3CB-5AF9-4F96-99F2-FAF2061F0113}" presName="rootConnector" presStyleLbl="node1" presStyleIdx="4" presStyleCnt="5"/>
      <dgm:spPr/>
    </dgm:pt>
    <dgm:pt modelId="{85BABFD2-53A8-4D54-8406-D2AD9FAD495D}" type="pres">
      <dgm:prSet presAssocID="{C144F3CB-5AF9-4F96-99F2-FAF2061F0113}" presName="childShape" presStyleCnt="0"/>
      <dgm:spPr/>
    </dgm:pt>
  </dgm:ptLst>
  <dgm:cxnLst>
    <dgm:cxn modelId="{6A9BCE06-AAD1-4464-B0F2-B2FDD68D1435}" type="presOf" srcId="{EC58ECFA-F909-4F09-9C79-65D9C8206BD5}" destId="{8E357ABC-6162-443A-9E86-22ECBB635066}" srcOrd="1" destOrd="0" presId="urn:microsoft.com/office/officeart/2005/8/layout/hierarchy3"/>
    <dgm:cxn modelId="{5C6D211D-D057-4AF7-B08C-CE53CA08F50B}" srcId="{BDB22F54-8B26-47B8-951D-C7DF7A6DE9B4}" destId="{C144F3CB-5AF9-4F96-99F2-FAF2061F0113}" srcOrd="4" destOrd="0" parTransId="{D794FD5F-3AC6-429C-89E9-7F002A6822DB}" sibTransId="{BD687A07-D304-42C6-8F37-3B44E70922BA}"/>
    <dgm:cxn modelId="{FAFAD733-6206-4552-A466-1335DCC2753F}" type="presOf" srcId="{8D671C6B-F553-496E-93C1-B386066A2CC3}" destId="{7F9CAF44-51B9-4DFE-BC0E-848E5D2484BD}" srcOrd="0" destOrd="0" presId="urn:microsoft.com/office/officeart/2005/8/layout/hierarchy3"/>
    <dgm:cxn modelId="{0524E269-6CBB-47FC-97F3-8C92223E6948}" type="presOf" srcId="{BDB22F54-8B26-47B8-951D-C7DF7A6DE9B4}" destId="{975E7208-9D9C-402F-AD7D-2263225F8BCF}" srcOrd="0" destOrd="0" presId="urn:microsoft.com/office/officeart/2005/8/layout/hierarchy3"/>
    <dgm:cxn modelId="{EF483D6C-6529-4F08-BAD9-B835E2A9AE8D}" type="presOf" srcId="{02788727-35BD-48FA-A051-4167B1A8B459}" destId="{6844780B-ECC7-4E72-825D-F3A25B3CB93A}" srcOrd="0" destOrd="0" presId="urn:microsoft.com/office/officeart/2005/8/layout/hierarchy3"/>
    <dgm:cxn modelId="{699E3E50-C9E6-4D78-B0AB-7E96529990B9}" srcId="{BDB22F54-8B26-47B8-951D-C7DF7A6DE9B4}" destId="{EC58ECFA-F909-4F09-9C79-65D9C8206BD5}" srcOrd="3" destOrd="0" parTransId="{F2E8C271-598C-4A12-8C22-CC127D7F605C}" sibTransId="{8087257E-BB8C-433B-94C3-ABCA36EC0437}"/>
    <dgm:cxn modelId="{D5FAFC50-2D27-4702-B1E4-D55BCEA8E188}" type="presOf" srcId="{02788727-35BD-48FA-A051-4167B1A8B459}" destId="{CAE7F569-3ABF-46E4-9C8D-4C13F1119B70}" srcOrd="1" destOrd="0" presId="urn:microsoft.com/office/officeart/2005/8/layout/hierarchy3"/>
    <dgm:cxn modelId="{C9114373-7F51-40AF-9B6A-C349FE4C3079}" type="presOf" srcId="{C144F3CB-5AF9-4F96-99F2-FAF2061F0113}" destId="{9E4DF5A7-A840-47EE-8C42-E13BBB50D592}" srcOrd="0" destOrd="0" presId="urn:microsoft.com/office/officeart/2005/8/layout/hierarchy3"/>
    <dgm:cxn modelId="{C7CAB59F-7F27-4C61-A9C2-35A45BB7C017}" type="presOf" srcId="{8D671C6B-F553-496E-93C1-B386066A2CC3}" destId="{04638372-F292-4E7B-8F7E-950EF8441047}" srcOrd="1" destOrd="0" presId="urn:microsoft.com/office/officeart/2005/8/layout/hierarchy3"/>
    <dgm:cxn modelId="{BC46BBAC-C5A4-4884-B1D8-0743B684EB06}" srcId="{BDB22F54-8B26-47B8-951D-C7DF7A6DE9B4}" destId="{02788727-35BD-48FA-A051-4167B1A8B459}" srcOrd="1" destOrd="0" parTransId="{CBCC4388-3888-4FE0-9C8A-A8643E29858E}" sibTransId="{894D7244-EC26-4076-AE07-5A7E1EC70B9F}"/>
    <dgm:cxn modelId="{B69A5BBD-E412-47B0-B531-9F4974FC57A7}" type="presOf" srcId="{0352B49D-D0AD-4171-9A31-5C2CA262996E}" destId="{C2A07436-14A9-4A6F-9DE2-85AE0ADB9F0F}" srcOrd="0" destOrd="0" presId="urn:microsoft.com/office/officeart/2005/8/layout/hierarchy3"/>
    <dgm:cxn modelId="{04DC4FC1-8372-4F39-8634-5693A0127CE0}" type="presOf" srcId="{EC58ECFA-F909-4F09-9C79-65D9C8206BD5}" destId="{2F4D6324-321F-40A0-A662-BD7AADB38E36}" srcOrd="0" destOrd="0" presId="urn:microsoft.com/office/officeart/2005/8/layout/hierarchy3"/>
    <dgm:cxn modelId="{5FFED0C9-8147-4DE9-B84C-7F990A5CA6AB}" type="presOf" srcId="{C144F3CB-5AF9-4F96-99F2-FAF2061F0113}" destId="{9AEB6473-A266-4EC1-90D1-DE995081261F}" srcOrd="1" destOrd="0" presId="urn:microsoft.com/office/officeart/2005/8/layout/hierarchy3"/>
    <dgm:cxn modelId="{EB0F53CF-06AB-4E22-A161-DE2DD00441F8}" type="presOf" srcId="{0352B49D-D0AD-4171-9A31-5C2CA262996E}" destId="{8E71B62A-4E5C-4E27-89C4-64C13303DFD0}" srcOrd="1" destOrd="0" presId="urn:microsoft.com/office/officeart/2005/8/layout/hierarchy3"/>
    <dgm:cxn modelId="{FED275F2-7489-4B02-A10B-DA819BCB0ECB}" srcId="{BDB22F54-8B26-47B8-951D-C7DF7A6DE9B4}" destId="{8D671C6B-F553-496E-93C1-B386066A2CC3}" srcOrd="0" destOrd="0" parTransId="{A35AF026-F06E-40FD-8CDC-8FBF35847CD4}" sibTransId="{510E880F-9D86-475E-9592-0C8FFCBA2506}"/>
    <dgm:cxn modelId="{96A3EDF2-2BB8-4174-998D-26EDA2B77800}" srcId="{BDB22F54-8B26-47B8-951D-C7DF7A6DE9B4}" destId="{0352B49D-D0AD-4171-9A31-5C2CA262996E}" srcOrd="2" destOrd="0" parTransId="{89A48AA8-D573-4E98-B794-DDFDD116819C}" sibTransId="{F03B1ADC-9C2A-4BFB-818D-1ED25B33E184}"/>
    <dgm:cxn modelId="{F911BDDB-1AC5-4820-A01E-4CF8A7D52AEC}" type="presParOf" srcId="{975E7208-9D9C-402F-AD7D-2263225F8BCF}" destId="{3342B6E7-F1DA-4056-8603-1B1D62B3ED15}" srcOrd="0" destOrd="0" presId="urn:microsoft.com/office/officeart/2005/8/layout/hierarchy3"/>
    <dgm:cxn modelId="{373AF877-3BEC-4313-A7F4-DBF282482274}" type="presParOf" srcId="{3342B6E7-F1DA-4056-8603-1B1D62B3ED15}" destId="{0E728672-9B6D-4122-B949-288D70910C6A}" srcOrd="0" destOrd="0" presId="urn:microsoft.com/office/officeart/2005/8/layout/hierarchy3"/>
    <dgm:cxn modelId="{12D8ECCB-DA8D-437D-8B84-EEF94BCBFD2E}" type="presParOf" srcId="{0E728672-9B6D-4122-B949-288D70910C6A}" destId="{7F9CAF44-51B9-4DFE-BC0E-848E5D2484BD}" srcOrd="0" destOrd="0" presId="urn:microsoft.com/office/officeart/2005/8/layout/hierarchy3"/>
    <dgm:cxn modelId="{455016F7-7088-4D28-9D29-7A9B8C1DAC6C}" type="presParOf" srcId="{0E728672-9B6D-4122-B949-288D70910C6A}" destId="{04638372-F292-4E7B-8F7E-950EF8441047}" srcOrd="1" destOrd="0" presId="urn:microsoft.com/office/officeart/2005/8/layout/hierarchy3"/>
    <dgm:cxn modelId="{681651F7-A1B9-49C3-A98B-0F5AFBDEF76B}" type="presParOf" srcId="{3342B6E7-F1DA-4056-8603-1B1D62B3ED15}" destId="{BDBAB8D9-CBCB-437C-B6A8-BFD6B582C8E8}" srcOrd="1" destOrd="0" presId="urn:microsoft.com/office/officeart/2005/8/layout/hierarchy3"/>
    <dgm:cxn modelId="{34EE06EE-62A3-4B92-8788-8BD746A391C5}" type="presParOf" srcId="{975E7208-9D9C-402F-AD7D-2263225F8BCF}" destId="{6AD6F5E9-CD5F-4A10-932E-A8D508883F0A}" srcOrd="1" destOrd="0" presId="urn:microsoft.com/office/officeart/2005/8/layout/hierarchy3"/>
    <dgm:cxn modelId="{BBFA4CB2-D73E-4C44-A832-40CBEA90A418}" type="presParOf" srcId="{6AD6F5E9-CD5F-4A10-932E-A8D508883F0A}" destId="{3320B9D3-939E-4249-AAD3-31D21E1F9C1D}" srcOrd="0" destOrd="0" presId="urn:microsoft.com/office/officeart/2005/8/layout/hierarchy3"/>
    <dgm:cxn modelId="{E231C203-21D0-40F1-B48A-321DA1EB0201}" type="presParOf" srcId="{3320B9D3-939E-4249-AAD3-31D21E1F9C1D}" destId="{6844780B-ECC7-4E72-825D-F3A25B3CB93A}" srcOrd="0" destOrd="0" presId="urn:microsoft.com/office/officeart/2005/8/layout/hierarchy3"/>
    <dgm:cxn modelId="{4CE3BD27-AB69-439F-8D71-441B46C77614}" type="presParOf" srcId="{3320B9D3-939E-4249-AAD3-31D21E1F9C1D}" destId="{CAE7F569-3ABF-46E4-9C8D-4C13F1119B70}" srcOrd="1" destOrd="0" presId="urn:microsoft.com/office/officeart/2005/8/layout/hierarchy3"/>
    <dgm:cxn modelId="{5192AA30-2859-43E3-A620-18B575C09DF7}" type="presParOf" srcId="{6AD6F5E9-CD5F-4A10-932E-A8D508883F0A}" destId="{EB9E271B-02A6-4831-A2F3-C00AE0F6E4B9}" srcOrd="1" destOrd="0" presId="urn:microsoft.com/office/officeart/2005/8/layout/hierarchy3"/>
    <dgm:cxn modelId="{76534B13-EA9C-4354-A3CE-D70C1113223A}" type="presParOf" srcId="{975E7208-9D9C-402F-AD7D-2263225F8BCF}" destId="{9E1DF942-5D43-4984-AE94-67A91FFA0A2A}" srcOrd="2" destOrd="0" presId="urn:microsoft.com/office/officeart/2005/8/layout/hierarchy3"/>
    <dgm:cxn modelId="{EE708F99-B90B-43AC-A926-33FD095D695C}" type="presParOf" srcId="{9E1DF942-5D43-4984-AE94-67A91FFA0A2A}" destId="{F16D2A07-2C0C-4A11-8EF1-A914B897CFA5}" srcOrd="0" destOrd="0" presId="urn:microsoft.com/office/officeart/2005/8/layout/hierarchy3"/>
    <dgm:cxn modelId="{A5C2549C-F2A7-4411-987C-BA61AFF140BD}" type="presParOf" srcId="{F16D2A07-2C0C-4A11-8EF1-A914B897CFA5}" destId="{C2A07436-14A9-4A6F-9DE2-85AE0ADB9F0F}" srcOrd="0" destOrd="0" presId="urn:microsoft.com/office/officeart/2005/8/layout/hierarchy3"/>
    <dgm:cxn modelId="{F2A0BF03-3B73-409A-9C81-66E82F073A33}" type="presParOf" srcId="{F16D2A07-2C0C-4A11-8EF1-A914B897CFA5}" destId="{8E71B62A-4E5C-4E27-89C4-64C13303DFD0}" srcOrd="1" destOrd="0" presId="urn:microsoft.com/office/officeart/2005/8/layout/hierarchy3"/>
    <dgm:cxn modelId="{5BD4025B-CC8B-4286-8FAF-D19404531AFF}" type="presParOf" srcId="{9E1DF942-5D43-4984-AE94-67A91FFA0A2A}" destId="{F984D6F8-A5DE-4704-9203-55F2E934CC18}" srcOrd="1" destOrd="0" presId="urn:microsoft.com/office/officeart/2005/8/layout/hierarchy3"/>
    <dgm:cxn modelId="{1155FB40-1478-4450-A210-E4545EC0FCBD}" type="presParOf" srcId="{975E7208-9D9C-402F-AD7D-2263225F8BCF}" destId="{F6C61316-64AF-41F8-8173-5B00C97E4753}" srcOrd="3" destOrd="0" presId="urn:microsoft.com/office/officeart/2005/8/layout/hierarchy3"/>
    <dgm:cxn modelId="{FD3C1AAC-5762-42DB-99FA-19CF82414E91}" type="presParOf" srcId="{F6C61316-64AF-41F8-8173-5B00C97E4753}" destId="{C69BC264-947C-4292-ADB9-B5E6B5B5DDFB}" srcOrd="0" destOrd="0" presId="urn:microsoft.com/office/officeart/2005/8/layout/hierarchy3"/>
    <dgm:cxn modelId="{BD430E30-CA34-44BA-933A-848B604E23BC}" type="presParOf" srcId="{C69BC264-947C-4292-ADB9-B5E6B5B5DDFB}" destId="{2F4D6324-321F-40A0-A662-BD7AADB38E36}" srcOrd="0" destOrd="0" presId="urn:microsoft.com/office/officeart/2005/8/layout/hierarchy3"/>
    <dgm:cxn modelId="{D7EE9445-5E3E-4719-B6B2-30E93D47BE69}" type="presParOf" srcId="{C69BC264-947C-4292-ADB9-B5E6B5B5DDFB}" destId="{8E357ABC-6162-443A-9E86-22ECBB635066}" srcOrd="1" destOrd="0" presId="urn:microsoft.com/office/officeart/2005/8/layout/hierarchy3"/>
    <dgm:cxn modelId="{1F7224C9-2394-4D08-A41E-775E58163C4F}" type="presParOf" srcId="{F6C61316-64AF-41F8-8173-5B00C97E4753}" destId="{7F4069C8-FA2B-465D-AF66-342F25E87C0F}" srcOrd="1" destOrd="0" presId="urn:microsoft.com/office/officeart/2005/8/layout/hierarchy3"/>
    <dgm:cxn modelId="{36DDD616-3146-4F7D-BF14-723F600A02A3}" type="presParOf" srcId="{975E7208-9D9C-402F-AD7D-2263225F8BCF}" destId="{DCA1806D-5CD1-4589-9415-C2FF975A80F3}" srcOrd="4" destOrd="0" presId="urn:microsoft.com/office/officeart/2005/8/layout/hierarchy3"/>
    <dgm:cxn modelId="{6C2D5366-B8AC-4462-B9DF-27B651020509}" type="presParOf" srcId="{DCA1806D-5CD1-4589-9415-C2FF975A80F3}" destId="{B83E257B-622B-4940-9348-6ECFD5F1FD4C}" srcOrd="0" destOrd="0" presId="urn:microsoft.com/office/officeart/2005/8/layout/hierarchy3"/>
    <dgm:cxn modelId="{E6238E3F-8581-4633-95C8-EE3E7D29F9C1}" type="presParOf" srcId="{B83E257B-622B-4940-9348-6ECFD5F1FD4C}" destId="{9E4DF5A7-A840-47EE-8C42-E13BBB50D592}" srcOrd="0" destOrd="0" presId="urn:microsoft.com/office/officeart/2005/8/layout/hierarchy3"/>
    <dgm:cxn modelId="{25441465-475A-424D-8059-819D4F5E45B7}" type="presParOf" srcId="{B83E257B-622B-4940-9348-6ECFD5F1FD4C}" destId="{9AEB6473-A266-4EC1-90D1-DE995081261F}" srcOrd="1" destOrd="0" presId="urn:microsoft.com/office/officeart/2005/8/layout/hierarchy3"/>
    <dgm:cxn modelId="{68BC72F8-B9E8-4CAE-87D7-8912ED25404C}" type="presParOf" srcId="{DCA1806D-5CD1-4589-9415-C2FF975A80F3}" destId="{85BABFD2-53A8-4D54-8406-D2AD9FAD495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6D1D31-F320-42CA-A084-411C46B5A78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sk-SK"/>
        </a:p>
      </dgm:t>
    </dgm:pt>
    <dgm:pt modelId="{6FC1EE16-E29B-41CF-9816-3F6CEE1E42FC}">
      <dgm:prSet/>
      <dgm:spPr/>
      <dgm:t>
        <a:bodyPr/>
        <a:lstStyle/>
        <a:p>
          <a:r>
            <a:rPr lang="sk-SK" b="1"/>
            <a:t>3. Pragmatic and Cultural Semantics</a:t>
          </a:r>
          <a:endParaRPr lang="sk-SK"/>
        </a:p>
      </dgm:t>
    </dgm:pt>
    <dgm:pt modelId="{D3861858-1401-4781-A1B8-4233D8CD9B1E}" type="parTrans" cxnId="{F94DAE16-DD39-4296-8049-5C7CFCAA8DCC}">
      <dgm:prSet/>
      <dgm:spPr/>
      <dgm:t>
        <a:bodyPr/>
        <a:lstStyle/>
        <a:p>
          <a:endParaRPr lang="sk-SK"/>
        </a:p>
      </dgm:t>
    </dgm:pt>
    <dgm:pt modelId="{1654811F-7F07-4779-803E-7D2FB80F84B6}" type="sibTrans" cxnId="{F94DAE16-DD39-4296-8049-5C7CFCAA8DCC}">
      <dgm:prSet/>
      <dgm:spPr/>
      <dgm:t>
        <a:bodyPr/>
        <a:lstStyle/>
        <a:p>
          <a:endParaRPr lang="sk-SK"/>
        </a:p>
      </dgm:t>
    </dgm:pt>
    <dgm:pt modelId="{617EC799-FC6F-4BA4-9969-72F5342A8B66}">
      <dgm:prSet/>
      <dgm:spPr/>
      <dgm:t>
        <a:bodyPr/>
        <a:lstStyle/>
        <a:p>
          <a:r>
            <a:rPr lang="sk-SK" b="1"/>
            <a:t>National Identity</a:t>
          </a:r>
          <a:r>
            <a:rPr lang="sk-SK"/>
            <a:t> → Used in resistance movements, Olympic ceremonies, and unification efforts.</a:t>
          </a:r>
        </a:p>
      </dgm:t>
    </dgm:pt>
    <dgm:pt modelId="{F49ABCBE-3363-4C9D-BB78-2055F9FD1712}" type="parTrans" cxnId="{2E43026F-CFB5-4ABC-9574-CE603E522B2D}">
      <dgm:prSet/>
      <dgm:spPr/>
      <dgm:t>
        <a:bodyPr/>
        <a:lstStyle/>
        <a:p>
          <a:endParaRPr lang="sk-SK"/>
        </a:p>
      </dgm:t>
    </dgm:pt>
    <dgm:pt modelId="{34BCA14E-9D9F-4052-84FF-6C1A05FBB9C8}" type="sibTrans" cxnId="{2E43026F-CFB5-4ABC-9574-CE603E522B2D}">
      <dgm:prSet/>
      <dgm:spPr/>
      <dgm:t>
        <a:bodyPr/>
        <a:lstStyle/>
        <a:p>
          <a:endParaRPr lang="sk-SK"/>
        </a:p>
      </dgm:t>
    </dgm:pt>
    <dgm:pt modelId="{F0006BA7-BD55-4294-903D-26A2E7008BF5}">
      <dgm:prSet/>
      <dgm:spPr/>
      <dgm:t>
        <a:bodyPr/>
        <a:lstStyle/>
        <a:p>
          <a:r>
            <a:rPr lang="sk-SK" b="1"/>
            <a:t>Personal Emotions</a:t>
          </a:r>
          <a:r>
            <a:rPr lang="sk-SK"/>
            <a:t> → Can be sung in a </a:t>
          </a:r>
          <a:r>
            <a:rPr lang="sk-SK" b="1"/>
            <a:t>sad or celebratory</a:t>
          </a:r>
          <a:r>
            <a:rPr lang="sk-SK"/>
            <a:t> tone, depending on context.</a:t>
          </a:r>
        </a:p>
      </dgm:t>
    </dgm:pt>
    <dgm:pt modelId="{C8AA106D-93BC-4435-A058-D40C7FE688E8}" type="parTrans" cxnId="{473AA031-5F20-41C3-9DCE-B097B0D9DACB}">
      <dgm:prSet/>
      <dgm:spPr/>
      <dgm:t>
        <a:bodyPr/>
        <a:lstStyle/>
        <a:p>
          <a:endParaRPr lang="sk-SK"/>
        </a:p>
      </dgm:t>
    </dgm:pt>
    <dgm:pt modelId="{682243F3-6851-4986-8EFE-9E9AFFC5E79B}" type="sibTrans" cxnId="{473AA031-5F20-41C3-9DCE-B097B0D9DACB}">
      <dgm:prSet/>
      <dgm:spPr/>
      <dgm:t>
        <a:bodyPr/>
        <a:lstStyle/>
        <a:p>
          <a:endParaRPr lang="sk-SK"/>
        </a:p>
      </dgm:t>
    </dgm:pt>
    <dgm:pt modelId="{E98DA9FA-2454-4E08-B9C2-2C26FD34F7E1}">
      <dgm:prSet/>
      <dgm:spPr/>
      <dgm:t>
        <a:bodyPr/>
        <a:lstStyle/>
        <a:p>
          <a:r>
            <a:rPr lang="sk-SK" b="1"/>
            <a:t>Intergenerational Meaning</a:t>
          </a:r>
          <a:r>
            <a:rPr lang="sk-SK"/>
            <a:t> → Different versions (Jeongseon, Jindo, Miryang) carry </a:t>
          </a:r>
          <a:r>
            <a:rPr lang="sk-SK" b="1"/>
            <a:t>regional</a:t>
          </a:r>
          <a:r>
            <a:rPr lang="sk-SK"/>
            <a:t> and </a:t>
          </a:r>
          <a:r>
            <a:rPr lang="sk-SK" b="1"/>
            <a:t>historical</a:t>
          </a:r>
          <a:r>
            <a:rPr lang="sk-SK"/>
            <a:t> variations in nuance.</a:t>
          </a:r>
        </a:p>
      </dgm:t>
    </dgm:pt>
    <dgm:pt modelId="{290BED07-878F-4C58-8767-4F71FB732CF1}" type="parTrans" cxnId="{D74FAB98-8A19-4997-BCAD-027483B3647B}">
      <dgm:prSet/>
      <dgm:spPr/>
      <dgm:t>
        <a:bodyPr/>
        <a:lstStyle/>
        <a:p>
          <a:endParaRPr lang="sk-SK"/>
        </a:p>
      </dgm:t>
    </dgm:pt>
    <dgm:pt modelId="{6BE18927-F0D9-4C92-8231-7CBE5B7988DC}" type="sibTrans" cxnId="{D74FAB98-8A19-4997-BCAD-027483B3647B}">
      <dgm:prSet/>
      <dgm:spPr/>
      <dgm:t>
        <a:bodyPr/>
        <a:lstStyle/>
        <a:p>
          <a:endParaRPr lang="sk-SK"/>
        </a:p>
      </dgm:t>
    </dgm:pt>
    <dgm:pt modelId="{98159255-F95B-43F9-B43B-547EC7A43621}" type="pres">
      <dgm:prSet presAssocID="{BB6D1D31-F320-42CA-A084-411C46B5A784}" presName="Name0" presStyleCnt="0">
        <dgm:presLayoutVars>
          <dgm:chMax val="7"/>
          <dgm:dir/>
          <dgm:animLvl val="lvl"/>
          <dgm:resizeHandles val="exact"/>
        </dgm:presLayoutVars>
      </dgm:prSet>
      <dgm:spPr/>
    </dgm:pt>
    <dgm:pt modelId="{CEC21413-38BD-4974-8014-0E55ABCD4BBF}" type="pres">
      <dgm:prSet presAssocID="{6FC1EE16-E29B-41CF-9816-3F6CEE1E42FC}" presName="circle1" presStyleLbl="node1" presStyleIdx="0" presStyleCnt="4"/>
      <dgm:spPr/>
    </dgm:pt>
    <dgm:pt modelId="{0EEB11BF-7096-4A2A-BEF6-E54A2169E32C}" type="pres">
      <dgm:prSet presAssocID="{6FC1EE16-E29B-41CF-9816-3F6CEE1E42FC}" presName="space" presStyleCnt="0"/>
      <dgm:spPr/>
    </dgm:pt>
    <dgm:pt modelId="{7D75D275-B0F5-450C-9347-1B50092AF22D}" type="pres">
      <dgm:prSet presAssocID="{6FC1EE16-E29B-41CF-9816-3F6CEE1E42FC}" presName="rect1" presStyleLbl="alignAcc1" presStyleIdx="0" presStyleCnt="4"/>
      <dgm:spPr/>
    </dgm:pt>
    <dgm:pt modelId="{61786C56-50F1-4FE7-9729-65AE42F9722D}" type="pres">
      <dgm:prSet presAssocID="{617EC799-FC6F-4BA4-9969-72F5342A8B66}" presName="vertSpace2" presStyleLbl="node1" presStyleIdx="0" presStyleCnt="4"/>
      <dgm:spPr/>
    </dgm:pt>
    <dgm:pt modelId="{AE9A71B5-C415-4F6C-91BE-109646200791}" type="pres">
      <dgm:prSet presAssocID="{617EC799-FC6F-4BA4-9969-72F5342A8B66}" presName="circle2" presStyleLbl="node1" presStyleIdx="1" presStyleCnt="4"/>
      <dgm:spPr/>
    </dgm:pt>
    <dgm:pt modelId="{5EB7921E-4A46-4F14-A99E-7086E074CBB8}" type="pres">
      <dgm:prSet presAssocID="{617EC799-FC6F-4BA4-9969-72F5342A8B66}" presName="rect2" presStyleLbl="alignAcc1" presStyleIdx="1" presStyleCnt="4"/>
      <dgm:spPr/>
    </dgm:pt>
    <dgm:pt modelId="{70B07DD0-B574-4AAD-BA7C-723A82E5900B}" type="pres">
      <dgm:prSet presAssocID="{F0006BA7-BD55-4294-903D-26A2E7008BF5}" presName="vertSpace3" presStyleLbl="node1" presStyleIdx="1" presStyleCnt="4"/>
      <dgm:spPr/>
    </dgm:pt>
    <dgm:pt modelId="{F6E456B4-C25B-4C31-9DF4-D952005F006D}" type="pres">
      <dgm:prSet presAssocID="{F0006BA7-BD55-4294-903D-26A2E7008BF5}" presName="circle3" presStyleLbl="node1" presStyleIdx="2" presStyleCnt="4"/>
      <dgm:spPr/>
    </dgm:pt>
    <dgm:pt modelId="{61EAB516-ABCF-40EC-B465-DF244DD06FCB}" type="pres">
      <dgm:prSet presAssocID="{F0006BA7-BD55-4294-903D-26A2E7008BF5}" presName="rect3" presStyleLbl="alignAcc1" presStyleIdx="2" presStyleCnt="4"/>
      <dgm:spPr/>
    </dgm:pt>
    <dgm:pt modelId="{E8A9E9F3-1C16-4791-9253-05E7D1057CCD}" type="pres">
      <dgm:prSet presAssocID="{E98DA9FA-2454-4E08-B9C2-2C26FD34F7E1}" presName="vertSpace4" presStyleLbl="node1" presStyleIdx="2" presStyleCnt="4"/>
      <dgm:spPr/>
    </dgm:pt>
    <dgm:pt modelId="{C3E34617-89BB-4762-ABD5-FD83F6A8799A}" type="pres">
      <dgm:prSet presAssocID="{E98DA9FA-2454-4E08-B9C2-2C26FD34F7E1}" presName="circle4" presStyleLbl="node1" presStyleIdx="3" presStyleCnt="4"/>
      <dgm:spPr/>
    </dgm:pt>
    <dgm:pt modelId="{37BBAFEF-F077-4DE6-A0DA-C99E308A91FC}" type="pres">
      <dgm:prSet presAssocID="{E98DA9FA-2454-4E08-B9C2-2C26FD34F7E1}" presName="rect4" presStyleLbl="alignAcc1" presStyleIdx="3" presStyleCnt="4"/>
      <dgm:spPr/>
    </dgm:pt>
    <dgm:pt modelId="{405CEA36-2E42-4363-AA7F-ACB2A6D02C0B}" type="pres">
      <dgm:prSet presAssocID="{6FC1EE16-E29B-41CF-9816-3F6CEE1E42FC}" presName="rect1ParTxNoCh" presStyleLbl="alignAcc1" presStyleIdx="3" presStyleCnt="4">
        <dgm:presLayoutVars>
          <dgm:chMax val="1"/>
          <dgm:bulletEnabled val="1"/>
        </dgm:presLayoutVars>
      </dgm:prSet>
      <dgm:spPr/>
    </dgm:pt>
    <dgm:pt modelId="{30DD0585-FCB7-4EFC-9626-BCB2F6606EA1}" type="pres">
      <dgm:prSet presAssocID="{617EC799-FC6F-4BA4-9969-72F5342A8B66}" presName="rect2ParTxNoCh" presStyleLbl="alignAcc1" presStyleIdx="3" presStyleCnt="4">
        <dgm:presLayoutVars>
          <dgm:chMax val="1"/>
          <dgm:bulletEnabled val="1"/>
        </dgm:presLayoutVars>
      </dgm:prSet>
      <dgm:spPr/>
    </dgm:pt>
    <dgm:pt modelId="{B6AC1079-70C8-4C14-9C5C-8D7F04FA48A4}" type="pres">
      <dgm:prSet presAssocID="{F0006BA7-BD55-4294-903D-26A2E7008BF5}" presName="rect3ParTxNoCh" presStyleLbl="alignAcc1" presStyleIdx="3" presStyleCnt="4">
        <dgm:presLayoutVars>
          <dgm:chMax val="1"/>
          <dgm:bulletEnabled val="1"/>
        </dgm:presLayoutVars>
      </dgm:prSet>
      <dgm:spPr/>
    </dgm:pt>
    <dgm:pt modelId="{9EB9558B-F5D2-44E1-B6E3-32D143314EC6}" type="pres">
      <dgm:prSet presAssocID="{E98DA9FA-2454-4E08-B9C2-2C26FD34F7E1}" presName="rect4ParTxNoCh" presStyleLbl="alignAcc1" presStyleIdx="3" presStyleCnt="4">
        <dgm:presLayoutVars>
          <dgm:chMax val="1"/>
          <dgm:bulletEnabled val="1"/>
        </dgm:presLayoutVars>
      </dgm:prSet>
      <dgm:spPr/>
    </dgm:pt>
  </dgm:ptLst>
  <dgm:cxnLst>
    <dgm:cxn modelId="{F94DAE16-DD39-4296-8049-5C7CFCAA8DCC}" srcId="{BB6D1D31-F320-42CA-A084-411C46B5A784}" destId="{6FC1EE16-E29B-41CF-9816-3F6CEE1E42FC}" srcOrd="0" destOrd="0" parTransId="{D3861858-1401-4781-A1B8-4233D8CD9B1E}" sibTransId="{1654811F-7F07-4779-803E-7D2FB80F84B6}"/>
    <dgm:cxn modelId="{D8F39B27-67C1-4A20-9EC9-0D9CA06C7266}" type="presOf" srcId="{617EC799-FC6F-4BA4-9969-72F5342A8B66}" destId="{30DD0585-FCB7-4EFC-9626-BCB2F6606EA1}" srcOrd="1" destOrd="0" presId="urn:microsoft.com/office/officeart/2005/8/layout/target3"/>
    <dgm:cxn modelId="{0F71222B-BC7A-4819-82B7-4FE26441FF0E}" type="presOf" srcId="{E98DA9FA-2454-4E08-B9C2-2C26FD34F7E1}" destId="{37BBAFEF-F077-4DE6-A0DA-C99E308A91FC}" srcOrd="0" destOrd="0" presId="urn:microsoft.com/office/officeart/2005/8/layout/target3"/>
    <dgm:cxn modelId="{0DECEC2C-8FE2-451B-A141-81B0AF9C5FF8}" type="presOf" srcId="{617EC799-FC6F-4BA4-9969-72F5342A8B66}" destId="{5EB7921E-4A46-4F14-A99E-7086E074CBB8}" srcOrd="0" destOrd="0" presId="urn:microsoft.com/office/officeart/2005/8/layout/target3"/>
    <dgm:cxn modelId="{473AA031-5F20-41C3-9DCE-B097B0D9DACB}" srcId="{BB6D1D31-F320-42CA-A084-411C46B5A784}" destId="{F0006BA7-BD55-4294-903D-26A2E7008BF5}" srcOrd="2" destOrd="0" parTransId="{C8AA106D-93BC-4435-A058-D40C7FE688E8}" sibTransId="{682243F3-6851-4986-8EFE-9E9AFFC5E79B}"/>
    <dgm:cxn modelId="{5098E369-E37A-478D-A095-415C168FBD24}" type="presOf" srcId="{6FC1EE16-E29B-41CF-9816-3F6CEE1E42FC}" destId="{7D75D275-B0F5-450C-9347-1B50092AF22D}" srcOrd="0" destOrd="0" presId="urn:microsoft.com/office/officeart/2005/8/layout/target3"/>
    <dgm:cxn modelId="{2E43026F-CFB5-4ABC-9574-CE603E522B2D}" srcId="{BB6D1D31-F320-42CA-A084-411C46B5A784}" destId="{617EC799-FC6F-4BA4-9969-72F5342A8B66}" srcOrd="1" destOrd="0" parTransId="{F49ABCBE-3363-4C9D-BB78-2055F9FD1712}" sibTransId="{34BCA14E-9D9F-4052-84FF-6C1A05FBB9C8}"/>
    <dgm:cxn modelId="{418D2751-8585-4857-AA41-9958846B60D8}" type="presOf" srcId="{F0006BA7-BD55-4294-903D-26A2E7008BF5}" destId="{B6AC1079-70C8-4C14-9C5C-8D7F04FA48A4}" srcOrd="1" destOrd="0" presId="urn:microsoft.com/office/officeart/2005/8/layout/target3"/>
    <dgm:cxn modelId="{259EE58E-1524-47A8-9C00-50A2D71DAE1F}" type="presOf" srcId="{BB6D1D31-F320-42CA-A084-411C46B5A784}" destId="{98159255-F95B-43F9-B43B-547EC7A43621}" srcOrd="0" destOrd="0" presId="urn:microsoft.com/office/officeart/2005/8/layout/target3"/>
    <dgm:cxn modelId="{D74FAB98-8A19-4997-BCAD-027483B3647B}" srcId="{BB6D1D31-F320-42CA-A084-411C46B5A784}" destId="{E98DA9FA-2454-4E08-B9C2-2C26FD34F7E1}" srcOrd="3" destOrd="0" parTransId="{290BED07-878F-4C58-8767-4F71FB732CF1}" sibTransId="{6BE18927-F0D9-4C92-8231-7CBE5B7988DC}"/>
    <dgm:cxn modelId="{F833849C-26D8-4AC1-B050-295F58AC1831}" type="presOf" srcId="{F0006BA7-BD55-4294-903D-26A2E7008BF5}" destId="{61EAB516-ABCF-40EC-B465-DF244DD06FCB}" srcOrd="0" destOrd="0" presId="urn:microsoft.com/office/officeart/2005/8/layout/target3"/>
    <dgm:cxn modelId="{D1A729C2-BA15-48D5-963B-31A4745B3CD5}" type="presOf" srcId="{E98DA9FA-2454-4E08-B9C2-2C26FD34F7E1}" destId="{9EB9558B-F5D2-44E1-B6E3-32D143314EC6}" srcOrd="1" destOrd="0" presId="urn:microsoft.com/office/officeart/2005/8/layout/target3"/>
    <dgm:cxn modelId="{EA2FFDCA-DF76-484B-979D-430660EE7E3B}" type="presOf" srcId="{6FC1EE16-E29B-41CF-9816-3F6CEE1E42FC}" destId="{405CEA36-2E42-4363-AA7F-ACB2A6D02C0B}" srcOrd="1" destOrd="0" presId="urn:microsoft.com/office/officeart/2005/8/layout/target3"/>
    <dgm:cxn modelId="{5635D08E-8529-40B1-A2D3-2E676BDEA948}" type="presParOf" srcId="{98159255-F95B-43F9-B43B-547EC7A43621}" destId="{CEC21413-38BD-4974-8014-0E55ABCD4BBF}" srcOrd="0" destOrd="0" presId="urn:microsoft.com/office/officeart/2005/8/layout/target3"/>
    <dgm:cxn modelId="{1FDE2627-EB15-40C3-89C0-FE576BF23B5F}" type="presParOf" srcId="{98159255-F95B-43F9-B43B-547EC7A43621}" destId="{0EEB11BF-7096-4A2A-BEF6-E54A2169E32C}" srcOrd="1" destOrd="0" presId="urn:microsoft.com/office/officeart/2005/8/layout/target3"/>
    <dgm:cxn modelId="{3DD78A31-BAF8-494A-953C-7C56E743C3D2}" type="presParOf" srcId="{98159255-F95B-43F9-B43B-547EC7A43621}" destId="{7D75D275-B0F5-450C-9347-1B50092AF22D}" srcOrd="2" destOrd="0" presId="urn:microsoft.com/office/officeart/2005/8/layout/target3"/>
    <dgm:cxn modelId="{384E3D6F-4BAD-46DB-B299-4B6A8277E263}" type="presParOf" srcId="{98159255-F95B-43F9-B43B-547EC7A43621}" destId="{61786C56-50F1-4FE7-9729-65AE42F9722D}" srcOrd="3" destOrd="0" presId="urn:microsoft.com/office/officeart/2005/8/layout/target3"/>
    <dgm:cxn modelId="{E2292125-43BC-43F6-8918-4E0B14E3E036}" type="presParOf" srcId="{98159255-F95B-43F9-B43B-547EC7A43621}" destId="{AE9A71B5-C415-4F6C-91BE-109646200791}" srcOrd="4" destOrd="0" presId="urn:microsoft.com/office/officeart/2005/8/layout/target3"/>
    <dgm:cxn modelId="{18EAFDAB-6836-4364-B755-C257CAC43207}" type="presParOf" srcId="{98159255-F95B-43F9-B43B-547EC7A43621}" destId="{5EB7921E-4A46-4F14-A99E-7086E074CBB8}" srcOrd="5" destOrd="0" presId="urn:microsoft.com/office/officeart/2005/8/layout/target3"/>
    <dgm:cxn modelId="{1A899DDD-0F50-4280-919A-A28B5E9E7957}" type="presParOf" srcId="{98159255-F95B-43F9-B43B-547EC7A43621}" destId="{70B07DD0-B574-4AAD-BA7C-723A82E5900B}" srcOrd="6" destOrd="0" presId="urn:microsoft.com/office/officeart/2005/8/layout/target3"/>
    <dgm:cxn modelId="{DC15A02F-B445-4A2B-A734-39825512F6D6}" type="presParOf" srcId="{98159255-F95B-43F9-B43B-547EC7A43621}" destId="{F6E456B4-C25B-4C31-9DF4-D952005F006D}" srcOrd="7" destOrd="0" presId="urn:microsoft.com/office/officeart/2005/8/layout/target3"/>
    <dgm:cxn modelId="{9C49675D-CFC8-4FCF-9DC4-70CE24E07A35}" type="presParOf" srcId="{98159255-F95B-43F9-B43B-547EC7A43621}" destId="{61EAB516-ABCF-40EC-B465-DF244DD06FCB}" srcOrd="8" destOrd="0" presId="urn:microsoft.com/office/officeart/2005/8/layout/target3"/>
    <dgm:cxn modelId="{C62055BC-3EBB-4DF5-ACBD-F2A36F2FE25F}" type="presParOf" srcId="{98159255-F95B-43F9-B43B-547EC7A43621}" destId="{E8A9E9F3-1C16-4791-9253-05E7D1057CCD}" srcOrd="9" destOrd="0" presId="urn:microsoft.com/office/officeart/2005/8/layout/target3"/>
    <dgm:cxn modelId="{6AFACF3A-3D5A-46E0-94E0-49A86CAC029C}" type="presParOf" srcId="{98159255-F95B-43F9-B43B-547EC7A43621}" destId="{C3E34617-89BB-4762-ABD5-FD83F6A8799A}" srcOrd="10" destOrd="0" presId="urn:microsoft.com/office/officeart/2005/8/layout/target3"/>
    <dgm:cxn modelId="{04D33D1F-72B7-4848-A99B-D15CF6944A3C}" type="presParOf" srcId="{98159255-F95B-43F9-B43B-547EC7A43621}" destId="{37BBAFEF-F077-4DE6-A0DA-C99E308A91FC}" srcOrd="11" destOrd="0" presId="urn:microsoft.com/office/officeart/2005/8/layout/target3"/>
    <dgm:cxn modelId="{1B437CBE-5F08-4891-9C24-CB2ED2221390}" type="presParOf" srcId="{98159255-F95B-43F9-B43B-547EC7A43621}" destId="{405CEA36-2E42-4363-AA7F-ACB2A6D02C0B}" srcOrd="12" destOrd="0" presId="urn:microsoft.com/office/officeart/2005/8/layout/target3"/>
    <dgm:cxn modelId="{26EF3B6D-A71C-4341-91C1-4A6407C47955}" type="presParOf" srcId="{98159255-F95B-43F9-B43B-547EC7A43621}" destId="{30DD0585-FCB7-4EFC-9626-BCB2F6606EA1}" srcOrd="13" destOrd="0" presId="urn:microsoft.com/office/officeart/2005/8/layout/target3"/>
    <dgm:cxn modelId="{0AE344E0-0D88-47CD-8A9A-068F3C9EFF92}" type="presParOf" srcId="{98159255-F95B-43F9-B43B-547EC7A43621}" destId="{B6AC1079-70C8-4C14-9C5C-8D7F04FA48A4}" srcOrd="14" destOrd="0" presId="urn:microsoft.com/office/officeart/2005/8/layout/target3"/>
    <dgm:cxn modelId="{57F9EE3B-08FA-4FE3-B71D-96379E7130EF}" type="presParOf" srcId="{98159255-F95B-43F9-B43B-547EC7A43621}" destId="{9EB9558B-F5D2-44E1-B6E3-32D143314EC6}"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84FF5-DBD2-430C-9CF0-E99035158820}" type="doc">
      <dgm:prSet loTypeId="urn:microsoft.com/office/officeart/2005/8/layout/vList2" loCatId="list" qsTypeId="urn:microsoft.com/office/officeart/2005/8/quickstyle/simple4" qsCatId="simple" csTypeId="urn:microsoft.com/office/officeart/2005/8/colors/accent0_2" csCatId="mainScheme"/>
      <dgm:spPr/>
      <dgm:t>
        <a:bodyPr/>
        <a:lstStyle/>
        <a:p>
          <a:endParaRPr lang="sk-SK"/>
        </a:p>
      </dgm:t>
    </dgm:pt>
    <dgm:pt modelId="{8460497B-96AC-4BB2-960A-5446FFC1FBDF}">
      <dgm:prSet/>
      <dgm:spPr/>
      <dgm:t>
        <a:bodyPr/>
        <a:lstStyle/>
        <a:p>
          <a:r>
            <a:rPr lang="sk-SK" b="1"/>
            <a:t>2. "Arirang" (Movies) – Different Film Versions</a:t>
          </a:r>
          <a:endParaRPr lang="sk-SK"/>
        </a:p>
      </dgm:t>
    </dgm:pt>
    <dgm:pt modelId="{04EEE9BD-AB5F-4CF7-B6A0-251ACF2CDA1C}" type="parTrans" cxnId="{10FF8C9F-40CB-4C29-BD0E-994F25E4C2F7}">
      <dgm:prSet/>
      <dgm:spPr/>
      <dgm:t>
        <a:bodyPr/>
        <a:lstStyle/>
        <a:p>
          <a:endParaRPr lang="sk-SK"/>
        </a:p>
      </dgm:t>
    </dgm:pt>
    <dgm:pt modelId="{6EE78A67-9221-49F8-9AA2-3F3AB255B05A}" type="sibTrans" cxnId="{10FF8C9F-40CB-4C29-BD0E-994F25E4C2F7}">
      <dgm:prSet/>
      <dgm:spPr/>
      <dgm:t>
        <a:bodyPr/>
        <a:lstStyle/>
        <a:p>
          <a:endParaRPr lang="sk-SK"/>
        </a:p>
      </dgm:t>
    </dgm:pt>
    <dgm:pt modelId="{A710E660-273E-4D9E-9828-068D4840E9AB}">
      <dgm:prSet/>
      <dgm:spPr/>
      <dgm:t>
        <a:bodyPr/>
        <a:lstStyle/>
        <a:p>
          <a:r>
            <a:rPr lang="sk-SK" b="1"/>
            <a:t>Arirang (1926)</a:t>
          </a:r>
          <a:r>
            <a:rPr lang="sk-SK"/>
            <a:t> – A silent film by Na Un-gyu, symbolizing Korean resistance under Japanese rule.</a:t>
          </a:r>
        </a:p>
      </dgm:t>
    </dgm:pt>
    <dgm:pt modelId="{F5A976CF-D11A-462A-A7A8-438A1F619792}" type="parTrans" cxnId="{9B9F388F-6B07-404B-861A-B900E605EE60}">
      <dgm:prSet/>
      <dgm:spPr/>
      <dgm:t>
        <a:bodyPr/>
        <a:lstStyle/>
        <a:p>
          <a:endParaRPr lang="sk-SK"/>
        </a:p>
      </dgm:t>
    </dgm:pt>
    <dgm:pt modelId="{7CF53F25-08F7-4D7D-9933-75CE65F272F5}" type="sibTrans" cxnId="{9B9F388F-6B07-404B-861A-B900E605EE60}">
      <dgm:prSet/>
      <dgm:spPr/>
      <dgm:t>
        <a:bodyPr/>
        <a:lstStyle/>
        <a:p>
          <a:endParaRPr lang="sk-SK"/>
        </a:p>
      </dgm:t>
    </dgm:pt>
    <dgm:pt modelId="{CB6DB60F-CA79-4D36-9C8B-ED9ADF671D28}">
      <dgm:prSet/>
      <dgm:spPr/>
      <dgm:t>
        <a:bodyPr/>
        <a:lstStyle/>
        <a:p>
          <a:r>
            <a:rPr lang="sk-SK" b="1"/>
            <a:t>Arirang (2011)</a:t>
          </a:r>
          <a:r>
            <a:rPr lang="sk-SK"/>
            <a:t> – A documentary by Kim Ki-duk, reflecting on his struggles as a filmmaker.</a:t>
          </a:r>
        </a:p>
      </dgm:t>
    </dgm:pt>
    <dgm:pt modelId="{0EE4402E-5665-4FDE-873C-5419EC16A37B}" type="parTrans" cxnId="{3DDC0CD5-EC45-4042-89D3-AD0EF834274F}">
      <dgm:prSet/>
      <dgm:spPr/>
      <dgm:t>
        <a:bodyPr/>
        <a:lstStyle/>
        <a:p>
          <a:endParaRPr lang="sk-SK"/>
        </a:p>
      </dgm:t>
    </dgm:pt>
    <dgm:pt modelId="{28D7AADA-EB91-4484-952D-58D4221F65C3}" type="sibTrans" cxnId="{3DDC0CD5-EC45-4042-89D3-AD0EF834274F}">
      <dgm:prSet/>
      <dgm:spPr/>
      <dgm:t>
        <a:bodyPr/>
        <a:lstStyle/>
        <a:p>
          <a:endParaRPr lang="sk-SK"/>
        </a:p>
      </dgm:t>
    </dgm:pt>
    <dgm:pt modelId="{208FF376-797E-4E10-9E2E-D329AAA341B1}">
      <dgm:prSet/>
      <dgm:spPr/>
      <dgm:t>
        <a:bodyPr/>
        <a:lstStyle/>
        <a:p>
          <a:r>
            <a:rPr lang="sk-SK"/>
            <a:t>Other films have also used </a:t>
          </a:r>
          <a:r>
            <a:rPr lang="sk-SK" i="1"/>
            <a:t>Arirang</a:t>
          </a:r>
          <a:r>
            <a:rPr lang="sk-SK"/>
            <a:t> as a title, referencing the folk song’s deep emotional and cultural meaning.</a:t>
          </a:r>
        </a:p>
      </dgm:t>
    </dgm:pt>
    <dgm:pt modelId="{64257F9D-D598-4F02-9EE5-3590E5362D6D}" type="parTrans" cxnId="{B45BD042-3ABB-440E-939F-F96165C6F97E}">
      <dgm:prSet/>
      <dgm:spPr/>
      <dgm:t>
        <a:bodyPr/>
        <a:lstStyle/>
        <a:p>
          <a:endParaRPr lang="sk-SK"/>
        </a:p>
      </dgm:t>
    </dgm:pt>
    <dgm:pt modelId="{4382E5FF-E354-4C66-BAAF-A3721A2BD3CA}" type="sibTrans" cxnId="{B45BD042-3ABB-440E-939F-F96165C6F97E}">
      <dgm:prSet/>
      <dgm:spPr/>
      <dgm:t>
        <a:bodyPr/>
        <a:lstStyle/>
        <a:p>
          <a:endParaRPr lang="sk-SK"/>
        </a:p>
      </dgm:t>
    </dgm:pt>
    <dgm:pt modelId="{12498FD8-D91E-4E41-A7B7-7D6BEE922562}" type="pres">
      <dgm:prSet presAssocID="{95A84FF5-DBD2-430C-9CF0-E99035158820}" presName="linear" presStyleCnt="0">
        <dgm:presLayoutVars>
          <dgm:animLvl val="lvl"/>
          <dgm:resizeHandles val="exact"/>
        </dgm:presLayoutVars>
      </dgm:prSet>
      <dgm:spPr/>
    </dgm:pt>
    <dgm:pt modelId="{C81D754E-FBAB-408A-83FA-420C4FA0D4D7}" type="pres">
      <dgm:prSet presAssocID="{8460497B-96AC-4BB2-960A-5446FFC1FBDF}" presName="parentText" presStyleLbl="node1" presStyleIdx="0" presStyleCnt="4">
        <dgm:presLayoutVars>
          <dgm:chMax val="0"/>
          <dgm:bulletEnabled val="1"/>
        </dgm:presLayoutVars>
      </dgm:prSet>
      <dgm:spPr/>
    </dgm:pt>
    <dgm:pt modelId="{B451F1EA-743C-4C07-89DD-47CD24C8D002}" type="pres">
      <dgm:prSet presAssocID="{6EE78A67-9221-49F8-9AA2-3F3AB255B05A}" presName="spacer" presStyleCnt="0"/>
      <dgm:spPr/>
    </dgm:pt>
    <dgm:pt modelId="{89519E4F-822E-4688-BAC9-26F7C7B12F49}" type="pres">
      <dgm:prSet presAssocID="{A710E660-273E-4D9E-9828-068D4840E9AB}" presName="parentText" presStyleLbl="node1" presStyleIdx="1" presStyleCnt="4">
        <dgm:presLayoutVars>
          <dgm:chMax val="0"/>
          <dgm:bulletEnabled val="1"/>
        </dgm:presLayoutVars>
      </dgm:prSet>
      <dgm:spPr/>
    </dgm:pt>
    <dgm:pt modelId="{9D7A6244-DFB0-4414-8898-E4972EE960BE}" type="pres">
      <dgm:prSet presAssocID="{7CF53F25-08F7-4D7D-9933-75CE65F272F5}" presName="spacer" presStyleCnt="0"/>
      <dgm:spPr/>
    </dgm:pt>
    <dgm:pt modelId="{6AB107FE-9F2E-4704-B21A-EB30932C9F7D}" type="pres">
      <dgm:prSet presAssocID="{CB6DB60F-CA79-4D36-9C8B-ED9ADF671D28}" presName="parentText" presStyleLbl="node1" presStyleIdx="2" presStyleCnt="4">
        <dgm:presLayoutVars>
          <dgm:chMax val="0"/>
          <dgm:bulletEnabled val="1"/>
        </dgm:presLayoutVars>
      </dgm:prSet>
      <dgm:spPr/>
    </dgm:pt>
    <dgm:pt modelId="{7B53087F-56F0-42EF-9445-B1E5338227B4}" type="pres">
      <dgm:prSet presAssocID="{28D7AADA-EB91-4484-952D-58D4221F65C3}" presName="spacer" presStyleCnt="0"/>
      <dgm:spPr/>
    </dgm:pt>
    <dgm:pt modelId="{E8470454-A1B2-4590-89ED-B23031DC72A0}" type="pres">
      <dgm:prSet presAssocID="{208FF376-797E-4E10-9E2E-D329AAA341B1}" presName="parentText" presStyleLbl="node1" presStyleIdx="3" presStyleCnt="4">
        <dgm:presLayoutVars>
          <dgm:chMax val="0"/>
          <dgm:bulletEnabled val="1"/>
        </dgm:presLayoutVars>
      </dgm:prSet>
      <dgm:spPr/>
    </dgm:pt>
  </dgm:ptLst>
  <dgm:cxnLst>
    <dgm:cxn modelId="{A3AFCC07-B1BD-40DD-94E8-960240BDBDD0}" type="presOf" srcId="{8460497B-96AC-4BB2-960A-5446FFC1FBDF}" destId="{C81D754E-FBAB-408A-83FA-420C4FA0D4D7}" srcOrd="0" destOrd="0" presId="urn:microsoft.com/office/officeart/2005/8/layout/vList2"/>
    <dgm:cxn modelId="{38B10B1C-1295-4225-AF97-E2FC102BF449}" type="presOf" srcId="{A710E660-273E-4D9E-9828-068D4840E9AB}" destId="{89519E4F-822E-4688-BAC9-26F7C7B12F49}" srcOrd="0" destOrd="0" presId="urn:microsoft.com/office/officeart/2005/8/layout/vList2"/>
    <dgm:cxn modelId="{92DEB51F-6420-48B4-92D1-BB7DE761E2BF}" type="presOf" srcId="{208FF376-797E-4E10-9E2E-D329AAA341B1}" destId="{E8470454-A1B2-4590-89ED-B23031DC72A0}" srcOrd="0" destOrd="0" presId="urn:microsoft.com/office/officeart/2005/8/layout/vList2"/>
    <dgm:cxn modelId="{9EFBFE3A-B797-4BF5-992B-18D0EE9B94BE}" type="presOf" srcId="{95A84FF5-DBD2-430C-9CF0-E99035158820}" destId="{12498FD8-D91E-4E41-A7B7-7D6BEE922562}" srcOrd="0" destOrd="0" presId="urn:microsoft.com/office/officeart/2005/8/layout/vList2"/>
    <dgm:cxn modelId="{B45BD042-3ABB-440E-939F-F96165C6F97E}" srcId="{95A84FF5-DBD2-430C-9CF0-E99035158820}" destId="{208FF376-797E-4E10-9E2E-D329AAA341B1}" srcOrd="3" destOrd="0" parTransId="{64257F9D-D598-4F02-9EE5-3590E5362D6D}" sibTransId="{4382E5FF-E354-4C66-BAAF-A3721A2BD3CA}"/>
    <dgm:cxn modelId="{48E07B50-5FA7-4831-A5D6-120F1E9C0D86}" type="presOf" srcId="{CB6DB60F-CA79-4D36-9C8B-ED9ADF671D28}" destId="{6AB107FE-9F2E-4704-B21A-EB30932C9F7D}" srcOrd="0" destOrd="0" presId="urn:microsoft.com/office/officeart/2005/8/layout/vList2"/>
    <dgm:cxn modelId="{9B9F388F-6B07-404B-861A-B900E605EE60}" srcId="{95A84FF5-DBD2-430C-9CF0-E99035158820}" destId="{A710E660-273E-4D9E-9828-068D4840E9AB}" srcOrd="1" destOrd="0" parTransId="{F5A976CF-D11A-462A-A7A8-438A1F619792}" sibTransId="{7CF53F25-08F7-4D7D-9933-75CE65F272F5}"/>
    <dgm:cxn modelId="{10FF8C9F-40CB-4C29-BD0E-994F25E4C2F7}" srcId="{95A84FF5-DBD2-430C-9CF0-E99035158820}" destId="{8460497B-96AC-4BB2-960A-5446FFC1FBDF}" srcOrd="0" destOrd="0" parTransId="{04EEE9BD-AB5F-4CF7-B6A0-251ACF2CDA1C}" sibTransId="{6EE78A67-9221-49F8-9AA2-3F3AB255B05A}"/>
    <dgm:cxn modelId="{3DDC0CD5-EC45-4042-89D3-AD0EF834274F}" srcId="{95A84FF5-DBD2-430C-9CF0-E99035158820}" destId="{CB6DB60F-CA79-4D36-9C8B-ED9ADF671D28}" srcOrd="2" destOrd="0" parTransId="{0EE4402E-5665-4FDE-873C-5419EC16A37B}" sibTransId="{28D7AADA-EB91-4484-952D-58D4221F65C3}"/>
    <dgm:cxn modelId="{D3F4F8DD-67F5-4C60-AC57-4FCCC5D19130}" type="presParOf" srcId="{12498FD8-D91E-4E41-A7B7-7D6BEE922562}" destId="{C81D754E-FBAB-408A-83FA-420C4FA0D4D7}" srcOrd="0" destOrd="0" presId="urn:microsoft.com/office/officeart/2005/8/layout/vList2"/>
    <dgm:cxn modelId="{639ADC90-F8B0-48BB-853D-2EB1C7401AA1}" type="presParOf" srcId="{12498FD8-D91E-4E41-A7B7-7D6BEE922562}" destId="{B451F1EA-743C-4C07-89DD-47CD24C8D002}" srcOrd="1" destOrd="0" presId="urn:microsoft.com/office/officeart/2005/8/layout/vList2"/>
    <dgm:cxn modelId="{D7FAABB8-C392-4BF7-BE84-7B838890C74D}" type="presParOf" srcId="{12498FD8-D91E-4E41-A7B7-7D6BEE922562}" destId="{89519E4F-822E-4688-BAC9-26F7C7B12F49}" srcOrd="2" destOrd="0" presId="urn:microsoft.com/office/officeart/2005/8/layout/vList2"/>
    <dgm:cxn modelId="{0111FC16-44F4-43C7-8D8C-0F302381F49C}" type="presParOf" srcId="{12498FD8-D91E-4E41-A7B7-7D6BEE922562}" destId="{9D7A6244-DFB0-4414-8898-E4972EE960BE}" srcOrd="3" destOrd="0" presId="urn:microsoft.com/office/officeart/2005/8/layout/vList2"/>
    <dgm:cxn modelId="{0F12234B-7592-4EA6-B1E2-B4B58EC02468}" type="presParOf" srcId="{12498FD8-D91E-4E41-A7B7-7D6BEE922562}" destId="{6AB107FE-9F2E-4704-B21A-EB30932C9F7D}" srcOrd="4" destOrd="0" presId="urn:microsoft.com/office/officeart/2005/8/layout/vList2"/>
    <dgm:cxn modelId="{BC519A97-8AC5-4C8D-8A32-2B01BFEC8A95}" type="presParOf" srcId="{12498FD8-D91E-4E41-A7B7-7D6BEE922562}" destId="{7B53087F-56F0-42EF-9445-B1E5338227B4}" srcOrd="5" destOrd="0" presId="urn:microsoft.com/office/officeart/2005/8/layout/vList2"/>
    <dgm:cxn modelId="{6AE7A114-5665-42BB-888E-169DA41E290E}" type="presParOf" srcId="{12498FD8-D91E-4E41-A7B7-7D6BEE922562}" destId="{E8470454-A1B2-4590-89ED-B23031DC72A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1474F0-60AB-4268-8194-CDF18FA9D513}"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sk-SK"/>
        </a:p>
      </dgm:t>
    </dgm:pt>
    <dgm:pt modelId="{D9187342-0D55-4B12-AA4D-760DDDEB63C1}">
      <dgm:prSet/>
      <dgm:spPr/>
      <dgm:t>
        <a:bodyPr/>
        <a:lstStyle/>
        <a:p>
          <a:r>
            <a:rPr lang="sk-SK" b="1"/>
            <a:t>How They Connect</a:t>
          </a:r>
          <a:endParaRPr lang="sk-SK"/>
        </a:p>
      </dgm:t>
    </dgm:pt>
    <dgm:pt modelId="{B829CF15-B703-467A-BC71-CB3E5B50EF1C}" type="parTrans" cxnId="{45C9FA16-CA00-414F-9270-3D03FBBF8219}">
      <dgm:prSet/>
      <dgm:spPr/>
      <dgm:t>
        <a:bodyPr/>
        <a:lstStyle/>
        <a:p>
          <a:endParaRPr lang="sk-SK"/>
        </a:p>
      </dgm:t>
    </dgm:pt>
    <dgm:pt modelId="{C042B666-6402-4CE6-8B75-C03C07DA3B51}" type="sibTrans" cxnId="{45C9FA16-CA00-414F-9270-3D03FBBF8219}">
      <dgm:prSet/>
      <dgm:spPr/>
      <dgm:t>
        <a:bodyPr/>
        <a:lstStyle/>
        <a:p>
          <a:endParaRPr lang="sk-SK"/>
        </a:p>
      </dgm:t>
    </dgm:pt>
    <dgm:pt modelId="{6284B70B-A938-4E78-955F-AC3A8E36D859}">
      <dgm:prSet/>
      <dgm:spPr/>
      <dgm:t>
        <a:bodyPr/>
        <a:lstStyle/>
        <a:p>
          <a:r>
            <a:rPr lang="sk-SK"/>
            <a:t>The </a:t>
          </a:r>
          <a:r>
            <a:rPr lang="sk-SK" b="1"/>
            <a:t>1926 film was named after the song</a:t>
          </a:r>
          <a:r>
            <a:rPr lang="sk-SK"/>
            <a:t>, reinforcing its message of national struggle.</a:t>
          </a:r>
        </a:p>
      </dgm:t>
    </dgm:pt>
    <dgm:pt modelId="{2CB7E488-42DA-4CA4-A0A7-842CA70CC3FB}" type="parTrans" cxnId="{793EC27F-6D2E-4747-9E74-725E8F7553B9}">
      <dgm:prSet/>
      <dgm:spPr/>
      <dgm:t>
        <a:bodyPr/>
        <a:lstStyle/>
        <a:p>
          <a:endParaRPr lang="sk-SK"/>
        </a:p>
      </dgm:t>
    </dgm:pt>
    <dgm:pt modelId="{91FD839C-B244-43C6-BC92-12C99031DDCD}" type="sibTrans" cxnId="{793EC27F-6D2E-4747-9E74-725E8F7553B9}">
      <dgm:prSet/>
      <dgm:spPr/>
      <dgm:t>
        <a:bodyPr/>
        <a:lstStyle/>
        <a:p>
          <a:endParaRPr lang="sk-SK"/>
        </a:p>
      </dgm:t>
    </dgm:pt>
    <dgm:pt modelId="{9C677B83-3B08-4317-B410-4692449739DA}">
      <dgm:prSet/>
      <dgm:spPr/>
      <dgm:t>
        <a:bodyPr/>
        <a:lstStyle/>
        <a:p>
          <a:r>
            <a:rPr lang="sk-SK"/>
            <a:t>The song is often featured in Korean movies as a </a:t>
          </a:r>
          <a:r>
            <a:rPr lang="sk-SK" b="1"/>
            <a:t>symbol of nostalgia and identity</a:t>
          </a:r>
          <a:r>
            <a:rPr lang="sk-SK"/>
            <a:t>.</a:t>
          </a:r>
        </a:p>
      </dgm:t>
    </dgm:pt>
    <dgm:pt modelId="{BE534BF3-1240-41A3-A181-EDD8493D33C6}" type="parTrans" cxnId="{3631126D-00AA-47E8-8E3F-E60A722A02D4}">
      <dgm:prSet/>
      <dgm:spPr/>
      <dgm:t>
        <a:bodyPr/>
        <a:lstStyle/>
        <a:p>
          <a:endParaRPr lang="sk-SK"/>
        </a:p>
      </dgm:t>
    </dgm:pt>
    <dgm:pt modelId="{0E09D63C-4115-4729-87B0-C28FDAA633EE}" type="sibTrans" cxnId="{3631126D-00AA-47E8-8E3F-E60A722A02D4}">
      <dgm:prSet/>
      <dgm:spPr/>
      <dgm:t>
        <a:bodyPr/>
        <a:lstStyle/>
        <a:p>
          <a:endParaRPr lang="sk-SK"/>
        </a:p>
      </dgm:t>
    </dgm:pt>
    <dgm:pt modelId="{63927014-FC2D-4BAC-9870-A6A62C3876F4}" type="pres">
      <dgm:prSet presAssocID="{EA1474F0-60AB-4268-8194-CDF18FA9D513}" presName="linear" presStyleCnt="0">
        <dgm:presLayoutVars>
          <dgm:animLvl val="lvl"/>
          <dgm:resizeHandles val="exact"/>
        </dgm:presLayoutVars>
      </dgm:prSet>
      <dgm:spPr/>
    </dgm:pt>
    <dgm:pt modelId="{1E83F26E-D311-43B2-8841-4551185BA44B}" type="pres">
      <dgm:prSet presAssocID="{D9187342-0D55-4B12-AA4D-760DDDEB63C1}" presName="parentText" presStyleLbl="node1" presStyleIdx="0" presStyleCnt="3">
        <dgm:presLayoutVars>
          <dgm:chMax val="0"/>
          <dgm:bulletEnabled val="1"/>
        </dgm:presLayoutVars>
      </dgm:prSet>
      <dgm:spPr/>
    </dgm:pt>
    <dgm:pt modelId="{EF394B1B-CACD-4C16-9B0E-E8F7FF13A889}" type="pres">
      <dgm:prSet presAssocID="{C042B666-6402-4CE6-8B75-C03C07DA3B51}" presName="spacer" presStyleCnt="0"/>
      <dgm:spPr/>
    </dgm:pt>
    <dgm:pt modelId="{30B1EC76-8594-4690-891B-D264BA2FF6E9}" type="pres">
      <dgm:prSet presAssocID="{6284B70B-A938-4E78-955F-AC3A8E36D859}" presName="parentText" presStyleLbl="node1" presStyleIdx="1" presStyleCnt="3">
        <dgm:presLayoutVars>
          <dgm:chMax val="0"/>
          <dgm:bulletEnabled val="1"/>
        </dgm:presLayoutVars>
      </dgm:prSet>
      <dgm:spPr/>
    </dgm:pt>
    <dgm:pt modelId="{2896E3B3-4A68-49E7-B678-B199C11B08F5}" type="pres">
      <dgm:prSet presAssocID="{91FD839C-B244-43C6-BC92-12C99031DDCD}" presName="spacer" presStyleCnt="0"/>
      <dgm:spPr/>
    </dgm:pt>
    <dgm:pt modelId="{5DD5F61B-D46E-4F18-BC8D-D167FB9E4364}" type="pres">
      <dgm:prSet presAssocID="{9C677B83-3B08-4317-B410-4692449739DA}" presName="parentText" presStyleLbl="node1" presStyleIdx="2" presStyleCnt="3">
        <dgm:presLayoutVars>
          <dgm:chMax val="0"/>
          <dgm:bulletEnabled val="1"/>
        </dgm:presLayoutVars>
      </dgm:prSet>
      <dgm:spPr/>
    </dgm:pt>
  </dgm:ptLst>
  <dgm:cxnLst>
    <dgm:cxn modelId="{45C9FA16-CA00-414F-9270-3D03FBBF8219}" srcId="{EA1474F0-60AB-4268-8194-CDF18FA9D513}" destId="{D9187342-0D55-4B12-AA4D-760DDDEB63C1}" srcOrd="0" destOrd="0" parTransId="{B829CF15-B703-467A-BC71-CB3E5B50EF1C}" sibTransId="{C042B666-6402-4CE6-8B75-C03C07DA3B51}"/>
    <dgm:cxn modelId="{42E51B26-EE66-4F35-A505-E79DDB19E0EC}" type="presOf" srcId="{9C677B83-3B08-4317-B410-4692449739DA}" destId="{5DD5F61B-D46E-4F18-BC8D-D167FB9E4364}" srcOrd="0" destOrd="0" presId="urn:microsoft.com/office/officeart/2005/8/layout/vList2"/>
    <dgm:cxn modelId="{3631126D-00AA-47E8-8E3F-E60A722A02D4}" srcId="{EA1474F0-60AB-4268-8194-CDF18FA9D513}" destId="{9C677B83-3B08-4317-B410-4692449739DA}" srcOrd="2" destOrd="0" parTransId="{BE534BF3-1240-41A3-A181-EDD8493D33C6}" sibTransId="{0E09D63C-4115-4729-87B0-C28FDAA633EE}"/>
    <dgm:cxn modelId="{793EC27F-6D2E-4747-9E74-725E8F7553B9}" srcId="{EA1474F0-60AB-4268-8194-CDF18FA9D513}" destId="{6284B70B-A938-4E78-955F-AC3A8E36D859}" srcOrd="1" destOrd="0" parTransId="{2CB7E488-42DA-4CA4-A0A7-842CA70CC3FB}" sibTransId="{91FD839C-B244-43C6-BC92-12C99031DDCD}"/>
    <dgm:cxn modelId="{904538AD-9BD7-4D57-98DE-88997E1F2482}" type="presOf" srcId="{6284B70B-A938-4E78-955F-AC3A8E36D859}" destId="{30B1EC76-8594-4690-891B-D264BA2FF6E9}" srcOrd="0" destOrd="0" presId="urn:microsoft.com/office/officeart/2005/8/layout/vList2"/>
    <dgm:cxn modelId="{0019F2E8-1780-42A8-83D5-12BAEAAE44F7}" type="presOf" srcId="{EA1474F0-60AB-4268-8194-CDF18FA9D513}" destId="{63927014-FC2D-4BAC-9870-A6A62C3876F4}" srcOrd="0" destOrd="0" presId="urn:microsoft.com/office/officeart/2005/8/layout/vList2"/>
    <dgm:cxn modelId="{E4B269ED-48B3-434C-988F-B7DD068CCC57}" type="presOf" srcId="{D9187342-0D55-4B12-AA4D-760DDDEB63C1}" destId="{1E83F26E-D311-43B2-8841-4551185BA44B}" srcOrd="0" destOrd="0" presId="urn:microsoft.com/office/officeart/2005/8/layout/vList2"/>
    <dgm:cxn modelId="{63CAA92A-2551-4125-B488-1D1CDB0FDAC0}" type="presParOf" srcId="{63927014-FC2D-4BAC-9870-A6A62C3876F4}" destId="{1E83F26E-D311-43B2-8841-4551185BA44B}" srcOrd="0" destOrd="0" presId="urn:microsoft.com/office/officeart/2005/8/layout/vList2"/>
    <dgm:cxn modelId="{F99A719E-DB4F-4F4D-946A-00CAFBD9BD96}" type="presParOf" srcId="{63927014-FC2D-4BAC-9870-A6A62C3876F4}" destId="{EF394B1B-CACD-4C16-9B0E-E8F7FF13A889}" srcOrd="1" destOrd="0" presId="urn:microsoft.com/office/officeart/2005/8/layout/vList2"/>
    <dgm:cxn modelId="{E24736C7-0111-4807-B52C-D31FC4073FBA}" type="presParOf" srcId="{63927014-FC2D-4BAC-9870-A6A62C3876F4}" destId="{30B1EC76-8594-4690-891B-D264BA2FF6E9}" srcOrd="2" destOrd="0" presId="urn:microsoft.com/office/officeart/2005/8/layout/vList2"/>
    <dgm:cxn modelId="{ECD0C5C1-9236-4FE9-86DF-B8F01E7C0EF8}" type="presParOf" srcId="{63927014-FC2D-4BAC-9870-A6A62C3876F4}" destId="{2896E3B3-4A68-49E7-B678-B199C11B08F5}" srcOrd="3" destOrd="0" presId="urn:microsoft.com/office/officeart/2005/8/layout/vList2"/>
    <dgm:cxn modelId="{8DB2A22E-A7BE-49D3-8409-762F491FA588}" type="presParOf" srcId="{63927014-FC2D-4BAC-9870-A6A62C3876F4}" destId="{5DD5F61B-D46E-4F18-BC8D-D167FB9E43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C61A8-84B8-4CAD-9BBB-4E1236DE7C68}">
      <dsp:nvSpPr>
        <dsp:cNvPr id="0" name=""/>
        <dsp:cNvSpPr/>
      </dsp:nvSpPr>
      <dsp:spPr>
        <a:xfrm>
          <a:off x="0" y="27534"/>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b="1" kern="1200"/>
            <a:t>1. "Arirang" (Song) – The Korean Folk Anthem</a:t>
          </a:r>
          <a:endParaRPr lang="sk-SK" sz="1500" kern="1200"/>
        </a:p>
      </dsp:txBody>
      <dsp:txXfrm>
        <a:off x="27843" y="55377"/>
        <a:ext cx="4516314" cy="514689"/>
      </dsp:txXfrm>
    </dsp:sp>
    <dsp:sp modelId="{84A12CBC-782E-40A0-B7B3-EF1D43C654BE}">
      <dsp:nvSpPr>
        <dsp:cNvPr id="0" name=""/>
        <dsp:cNvSpPr/>
      </dsp:nvSpPr>
      <dsp:spPr>
        <a:xfrm>
          <a:off x="0" y="641109"/>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kern="1200"/>
            <a:t>A </a:t>
          </a:r>
          <a:r>
            <a:rPr lang="sk-SK" sz="1500" b="1" kern="1200"/>
            <a:t>traditional Korean folk song</a:t>
          </a:r>
          <a:r>
            <a:rPr lang="sk-SK" sz="1500" kern="1200"/>
            <a:t>, often considered Korea’s unofficial national anthem.</a:t>
          </a:r>
        </a:p>
      </dsp:txBody>
      <dsp:txXfrm>
        <a:off x="27843" y="668952"/>
        <a:ext cx="4516314" cy="514689"/>
      </dsp:txXfrm>
    </dsp:sp>
    <dsp:sp modelId="{E70F1F94-A3EB-47CA-A85C-D7440E066123}">
      <dsp:nvSpPr>
        <dsp:cNvPr id="0" name=""/>
        <dsp:cNvSpPr/>
      </dsp:nvSpPr>
      <dsp:spPr>
        <a:xfrm>
          <a:off x="0" y="1254684"/>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kern="1200"/>
            <a:t>Originates from the </a:t>
          </a:r>
          <a:r>
            <a:rPr lang="sk-SK" sz="1500" b="1" kern="1200"/>
            <a:t>Joseon Dynasty</a:t>
          </a:r>
          <a:r>
            <a:rPr lang="sk-SK" sz="1500" kern="1200"/>
            <a:t> and has many regional versions.</a:t>
          </a:r>
        </a:p>
      </dsp:txBody>
      <dsp:txXfrm>
        <a:off x="27843" y="1282527"/>
        <a:ext cx="4516314" cy="514689"/>
      </dsp:txXfrm>
    </dsp:sp>
    <dsp:sp modelId="{88AE2357-2F57-4DD2-A848-08E7C2CE1C87}">
      <dsp:nvSpPr>
        <dsp:cNvPr id="0" name=""/>
        <dsp:cNvSpPr/>
      </dsp:nvSpPr>
      <dsp:spPr>
        <a:xfrm>
          <a:off x="0" y="1868259"/>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kern="1200"/>
            <a:t>Symbolizes </a:t>
          </a:r>
          <a:r>
            <a:rPr lang="sk-SK" sz="1500" b="1" kern="1200"/>
            <a:t>sorrow, resilience, and national identity</a:t>
          </a:r>
          <a:r>
            <a:rPr lang="sk-SK" sz="1500" kern="1200"/>
            <a:t>.</a:t>
          </a:r>
        </a:p>
      </dsp:txBody>
      <dsp:txXfrm>
        <a:off x="27843" y="1896102"/>
        <a:ext cx="4516314" cy="514689"/>
      </dsp:txXfrm>
    </dsp:sp>
    <dsp:sp modelId="{967FD3A6-958E-41AB-A301-F4211FC2D7F4}">
      <dsp:nvSpPr>
        <dsp:cNvPr id="0" name=""/>
        <dsp:cNvSpPr/>
      </dsp:nvSpPr>
      <dsp:spPr>
        <a:xfrm>
          <a:off x="0" y="2481834"/>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kern="1200"/>
            <a:t>Recognized by UNESCO as </a:t>
          </a:r>
          <a:r>
            <a:rPr lang="sk-SK" sz="1500" b="1" kern="1200"/>
            <a:t>Intangible Cultural Heritage</a:t>
          </a:r>
          <a:r>
            <a:rPr lang="sk-SK" sz="1500" kern="1200"/>
            <a:t> in 2012.</a:t>
          </a:r>
        </a:p>
      </dsp:txBody>
      <dsp:txXfrm>
        <a:off x="27843" y="2509677"/>
        <a:ext cx="4516314" cy="514689"/>
      </dsp:txXfrm>
    </dsp:sp>
    <dsp:sp modelId="{08860ECD-29A3-47D4-8EDA-30A0CDD6B5C1}">
      <dsp:nvSpPr>
        <dsp:cNvPr id="0" name=""/>
        <dsp:cNvSpPr/>
      </dsp:nvSpPr>
      <dsp:spPr>
        <a:xfrm>
          <a:off x="0" y="3095409"/>
          <a:ext cx="4572000" cy="570375"/>
        </a:xfrm>
        <a:prstGeom prst="roundRect">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k-SK" sz="1500" kern="1200"/>
            <a:t>Frequently used in films, sports events, and political contexts.</a:t>
          </a:r>
        </a:p>
      </dsp:txBody>
      <dsp:txXfrm>
        <a:off x="27843" y="3123252"/>
        <a:ext cx="4516314" cy="514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CBE68-4CE2-4874-9232-690895972814}">
      <dsp:nvSpPr>
        <dsp:cNvPr id="0" name=""/>
        <dsp:cNvSpPr/>
      </dsp:nvSpPr>
      <dsp:spPr>
        <a:xfrm>
          <a:off x="4028328" y="1276"/>
          <a:ext cx="1353114" cy="1353114"/>
        </a:xfrm>
        <a:prstGeom prst="ellipse">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k-SK" sz="700" b="1" kern="1200"/>
            <a:t>1. Core Meaning of "Arirang"</a:t>
          </a:r>
          <a:endParaRPr lang="sk-SK" sz="700" kern="1200"/>
        </a:p>
      </dsp:txBody>
      <dsp:txXfrm>
        <a:off x="4226487" y="199435"/>
        <a:ext cx="956796" cy="956796"/>
      </dsp:txXfrm>
    </dsp:sp>
    <dsp:sp modelId="{3F1EE9A0-E643-4356-A3DA-6F3409520BA8}">
      <dsp:nvSpPr>
        <dsp:cNvPr id="0" name=""/>
        <dsp:cNvSpPr/>
      </dsp:nvSpPr>
      <dsp:spPr>
        <a:xfrm rot="2160000">
          <a:off x="5338550" y="1040357"/>
          <a:ext cx="359173" cy="456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5348839" y="1100024"/>
        <a:ext cx="251421" cy="274005"/>
      </dsp:txXfrm>
    </dsp:sp>
    <dsp:sp modelId="{6920D67A-2095-4A36-AAA7-620504441DD5}">
      <dsp:nvSpPr>
        <dsp:cNvPr id="0" name=""/>
        <dsp:cNvSpPr/>
      </dsp:nvSpPr>
      <dsp:spPr>
        <a:xfrm>
          <a:off x="5671280" y="1194951"/>
          <a:ext cx="1353114" cy="1353114"/>
        </a:xfrm>
        <a:prstGeom prst="ellipse">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k-SK" sz="700" kern="1200"/>
            <a:t>The word </a:t>
          </a:r>
          <a:r>
            <a:rPr lang="sk-SK" sz="700" i="1" kern="1200"/>
            <a:t>Arirang</a:t>
          </a:r>
          <a:r>
            <a:rPr lang="sk-SK" sz="700" kern="1200"/>
            <a:t> itself has no direct translation but is believed to express </a:t>
          </a:r>
          <a:r>
            <a:rPr lang="sk-SK" sz="700" b="1" kern="1200"/>
            <a:t>longing, sorrow, and resilience</a:t>
          </a:r>
          <a:r>
            <a:rPr lang="sk-SK" sz="700" kern="1200"/>
            <a:t>. Some theories suggest:</a:t>
          </a:r>
        </a:p>
      </dsp:txBody>
      <dsp:txXfrm>
        <a:off x="5869439" y="1393110"/>
        <a:ext cx="956796" cy="956796"/>
      </dsp:txXfrm>
    </dsp:sp>
    <dsp:sp modelId="{714CDD61-6B56-4A6D-88E7-3A7B390C1254}">
      <dsp:nvSpPr>
        <dsp:cNvPr id="0" name=""/>
        <dsp:cNvSpPr/>
      </dsp:nvSpPr>
      <dsp:spPr>
        <a:xfrm rot="6480000">
          <a:off x="5857616" y="2599205"/>
          <a:ext cx="359173" cy="456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rot="10800000">
        <a:off x="5928141" y="2639301"/>
        <a:ext cx="251421" cy="274005"/>
      </dsp:txXfrm>
    </dsp:sp>
    <dsp:sp modelId="{4F5876C6-BE3D-4425-9BED-A757AAA8767B}">
      <dsp:nvSpPr>
        <dsp:cNvPr id="0" name=""/>
        <dsp:cNvSpPr/>
      </dsp:nvSpPr>
      <dsp:spPr>
        <a:xfrm>
          <a:off x="5043728" y="3126357"/>
          <a:ext cx="1353114" cy="1353114"/>
        </a:xfrm>
        <a:prstGeom prst="ellipse">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k-SK" sz="700" b="1" kern="1200"/>
            <a:t>"Ari" (</a:t>
          </a:r>
          <a:r>
            <a:rPr lang="ko-KR" sz="700" b="1" kern="1200"/>
            <a:t>아리</a:t>
          </a:r>
          <a:r>
            <a:rPr lang="en-US" sz="700" b="1" kern="1200"/>
            <a:t>)</a:t>
          </a:r>
          <a:r>
            <a:rPr lang="ko-KR" sz="700" kern="1200"/>
            <a:t> </a:t>
          </a:r>
          <a:r>
            <a:rPr lang="sk-SK" sz="700" kern="1200"/>
            <a:t>could mean "beautiful" or "sad."</a:t>
          </a:r>
        </a:p>
      </dsp:txBody>
      <dsp:txXfrm>
        <a:off x="5241887" y="3324516"/>
        <a:ext cx="956796" cy="956796"/>
      </dsp:txXfrm>
    </dsp:sp>
    <dsp:sp modelId="{F93B3314-DF38-45BA-8031-9B7236DA1135}">
      <dsp:nvSpPr>
        <dsp:cNvPr id="0" name=""/>
        <dsp:cNvSpPr/>
      </dsp:nvSpPr>
      <dsp:spPr>
        <a:xfrm rot="10800000">
          <a:off x="4535463" y="3574576"/>
          <a:ext cx="359173" cy="456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rot="10800000">
        <a:off x="4643215" y="3665911"/>
        <a:ext cx="251421" cy="274005"/>
      </dsp:txXfrm>
    </dsp:sp>
    <dsp:sp modelId="{20ED9E53-2D59-40CA-9F97-82FFE6557501}">
      <dsp:nvSpPr>
        <dsp:cNvPr id="0" name=""/>
        <dsp:cNvSpPr/>
      </dsp:nvSpPr>
      <dsp:spPr>
        <a:xfrm>
          <a:off x="3012928" y="3126357"/>
          <a:ext cx="1353114" cy="1353114"/>
        </a:xfrm>
        <a:prstGeom prst="ellipse">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k-SK" sz="700" b="1" kern="1200"/>
            <a:t>"Rang" (</a:t>
          </a:r>
          <a:r>
            <a:rPr lang="ko-KR" sz="700" b="1" kern="1200"/>
            <a:t>랑</a:t>
          </a:r>
          <a:r>
            <a:rPr lang="en-US" sz="700" b="1" kern="1200"/>
            <a:t>)</a:t>
          </a:r>
          <a:r>
            <a:rPr lang="ko-KR" sz="700" kern="1200"/>
            <a:t> </a:t>
          </a:r>
          <a:r>
            <a:rPr lang="sk-SK" sz="700" kern="1200"/>
            <a:t>may refer to a dear one, a companion, or simply function as a melodic ending.</a:t>
          </a:r>
        </a:p>
      </dsp:txBody>
      <dsp:txXfrm>
        <a:off x="3211087" y="3324516"/>
        <a:ext cx="956796" cy="956796"/>
      </dsp:txXfrm>
    </dsp:sp>
    <dsp:sp modelId="{246C237A-9310-4DA4-8AAF-71A597AAFA04}">
      <dsp:nvSpPr>
        <dsp:cNvPr id="0" name=""/>
        <dsp:cNvSpPr/>
      </dsp:nvSpPr>
      <dsp:spPr>
        <a:xfrm rot="15120000">
          <a:off x="3199263" y="2618541"/>
          <a:ext cx="359173" cy="456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rot="10800000">
        <a:off x="3269788" y="2761115"/>
        <a:ext cx="251421" cy="274005"/>
      </dsp:txXfrm>
    </dsp:sp>
    <dsp:sp modelId="{A9DA354D-494A-4846-BBF8-6CF6B483BEF0}">
      <dsp:nvSpPr>
        <dsp:cNvPr id="0" name=""/>
        <dsp:cNvSpPr/>
      </dsp:nvSpPr>
      <dsp:spPr>
        <a:xfrm>
          <a:off x="2385376" y="1194951"/>
          <a:ext cx="1353114" cy="1353114"/>
        </a:xfrm>
        <a:prstGeom prst="ellipse">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sk-SK" sz="700" kern="1200"/>
            <a:t>Some interpretations suggest </a:t>
          </a:r>
          <a:r>
            <a:rPr lang="sk-SK" sz="700" i="1" kern="1200"/>
            <a:t>Arirang</a:t>
          </a:r>
          <a:r>
            <a:rPr lang="sk-SK" sz="700" kern="1200"/>
            <a:t> could mean </a:t>
          </a:r>
          <a:r>
            <a:rPr lang="sk-SK" sz="700" b="1" kern="1200"/>
            <a:t>"a path of pain and hardship"</a:t>
          </a:r>
          <a:r>
            <a:rPr lang="sk-SK" sz="700" kern="1200"/>
            <a:t> or </a:t>
          </a:r>
          <a:r>
            <a:rPr lang="sk-SK" sz="700" b="1" kern="1200"/>
            <a:t>"crossing over a mountain pass"</a:t>
          </a:r>
          <a:r>
            <a:rPr lang="sk-SK" sz="700" kern="1200"/>
            <a:t> (as in the lyrics).</a:t>
          </a:r>
        </a:p>
      </dsp:txBody>
      <dsp:txXfrm>
        <a:off x="2583535" y="1393110"/>
        <a:ext cx="956796" cy="956796"/>
      </dsp:txXfrm>
    </dsp:sp>
    <dsp:sp modelId="{31B905A7-6DF6-49D6-A3F7-D2DABB081AC9}">
      <dsp:nvSpPr>
        <dsp:cNvPr id="0" name=""/>
        <dsp:cNvSpPr/>
      </dsp:nvSpPr>
      <dsp:spPr>
        <a:xfrm rot="19440000">
          <a:off x="3695598" y="1052307"/>
          <a:ext cx="359173" cy="456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3705887" y="1175310"/>
        <a:ext cx="251421" cy="274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CAF44-51B9-4DFE-BC0E-848E5D2484BD}">
      <dsp:nvSpPr>
        <dsp:cNvPr id="0" name=""/>
        <dsp:cNvSpPr/>
      </dsp:nvSpPr>
      <dsp:spPr>
        <a:xfrm>
          <a:off x="4101" y="1720790"/>
          <a:ext cx="1398730" cy="699365"/>
        </a:xfrm>
        <a:prstGeom prst="roundRect">
          <a:avLst>
            <a:gd name="adj" fmla="val 1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k-SK" sz="800" b="1" kern="1200"/>
            <a:t>2. Semantic Themes in the Song</a:t>
          </a:r>
          <a:endParaRPr lang="sk-SK" sz="800" kern="1200"/>
        </a:p>
      </dsp:txBody>
      <dsp:txXfrm>
        <a:off x="24585" y="1741274"/>
        <a:ext cx="1357762" cy="658397"/>
      </dsp:txXfrm>
    </dsp:sp>
    <dsp:sp modelId="{6844780B-ECC7-4E72-825D-F3A25B3CB93A}">
      <dsp:nvSpPr>
        <dsp:cNvPr id="0" name=""/>
        <dsp:cNvSpPr/>
      </dsp:nvSpPr>
      <dsp:spPr>
        <a:xfrm>
          <a:off x="1752514" y="1720790"/>
          <a:ext cx="1398730" cy="699365"/>
        </a:xfrm>
        <a:prstGeom prst="roundRect">
          <a:avLst>
            <a:gd name="adj" fmla="val 1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k-SK" sz="800" b="1" kern="1200"/>
            <a:t>Separation &amp; Longing</a:t>
          </a:r>
          <a:r>
            <a:rPr lang="sk-SK" sz="800" kern="1200"/>
            <a:t> → "If you leave me, you will suffer." (</a:t>
          </a:r>
          <a:r>
            <a:rPr lang="ko-KR" sz="800" i="1" kern="1200"/>
            <a:t>이별하면 고생한다</a:t>
          </a:r>
          <a:r>
            <a:rPr lang="en-US" sz="800" kern="1200"/>
            <a:t>)</a:t>
          </a:r>
          <a:endParaRPr lang="sk-SK" sz="800" kern="1200"/>
        </a:p>
      </dsp:txBody>
      <dsp:txXfrm>
        <a:off x="1772998" y="1741274"/>
        <a:ext cx="1357762" cy="658397"/>
      </dsp:txXfrm>
    </dsp:sp>
    <dsp:sp modelId="{C2A07436-14A9-4A6F-9DE2-85AE0ADB9F0F}">
      <dsp:nvSpPr>
        <dsp:cNvPr id="0" name=""/>
        <dsp:cNvSpPr/>
      </dsp:nvSpPr>
      <dsp:spPr>
        <a:xfrm>
          <a:off x="3500927" y="1720790"/>
          <a:ext cx="1398730" cy="699365"/>
        </a:xfrm>
        <a:prstGeom prst="roundRect">
          <a:avLst>
            <a:gd name="adj" fmla="val 1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k-SK" sz="800" b="1" kern="1200"/>
            <a:t>Sorrow &amp; Hardship</a:t>
          </a:r>
          <a:r>
            <a:rPr lang="sk-SK" sz="800" kern="1200"/>
            <a:t> → "Crossing the Arirang pass" symbolizes struggle.</a:t>
          </a:r>
        </a:p>
      </dsp:txBody>
      <dsp:txXfrm>
        <a:off x="3521411" y="1741274"/>
        <a:ext cx="1357762" cy="658397"/>
      </dsp:txXfrm>
    </dsp:sp>
    <dsp:sp modelId="{2F4D6324-321F-40A0-A662-BD7AADB38E36}">
      <dsp:nvSpPr>
        <dsp:cNvPr id="0" name=""/>
        <dsp:cNvSpPr/>
      </dsp:nvSpPr>
      <dsp:spPr>
        <a:xfrm>
          <a:off x="5249340" y="1720790"/>
          <a:ext cx="1398730" cy="699365"/>
        </a:xfrm>
        <a:prstGeom prst="roundRect">
          <a:avLst>
            <a:gd name="adj" fmla="val 1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k-SK" sz="800" b="1" kern="1200"/>
            <a:t>Resilience &amp; Hope</a:t>
          </a:r>
          <a:r>
            <a:rPr lang="sk-SK" sz="800" kern="1200"/>
            <a:t> → Despite sadness, the song carries a sense of moving forward.</a:t>
          </a:r>
        </a:p>
      </dsp:txBody>
      <dsp:txXfrm>
        <a:off x="5269824" y="1741274"/>
        <a:ext cx="1357762" cy="658397"/>
      </dsp:txXfrm>
    </dsp:sp>
    <dsp:sp modelId="{9E4DF5A7-A840-47EE-8C42-E13BBB50D592}">
      <dsp:nvSpPr>
        <dsp:cNvPr id="0" name=""/>
        <dsp:cNvSpPr/>
      </dsp:nvSpPr>
      <dsp:spPr>
        <a:xfrm>
          <a:off x="6997752" y="1720790"/>
          <a:ext cx="1398730" cy="699365"/>
        </a:xfrm>
        <a:prstGeom prst="roundRect">
          <a:avLst>
            <a:gd name="adj" fmla="val 1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sk-SK" sz="800" b="1" kern="1200"/>
            <a:t>Universality</a:t>
          </a:r>
          <a:r>
            <a:rPr lang="sk-SK" sz="800" kern="1200"/>
            <a:t> → The flexible lyrics allow for different emotional interpretations (love, nationalism, personal hardship).</a:t>
          </a:r>
        </a:p>
      </dsp:txBody>
      <dsp:txXfrm>
        <a:off x="7018236" y="1741274"/>
        <a:ext cx="1357762" cy="6583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21413-38BD-4974-8014-0E55ABCD4BBF}">
      <dsp:nvSpPr>
        <dsp:cNvPr id="0" name=""/>
        <dsp:cNvSpPr/>
      </dsp:nvSpPr>
      <dsp:spPr>
        <a:xfrm>
          <a:off x="0" y="0"/>
          <a:ext cx="3145700" cy="3145700"/>
        </a:xfrm>
        <a:prstGeom prst="pie">
          <a:avLst>
            <a:gd name="adj1" fmla="val 5400000"/>
            <a:gd name="adj2" fmla="val 1620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sp>
    <dsp:sp modelId="{7D75D275-B0F5-450C-9347-1B50092AF22D}">
      <dsp:nvSpPr>
        <dsp:cNvPr id="0" name=""/>
        <dsp:cNvSpPr/>
      </dsp:nvSpPr>
      <dsp:spPr>
        <a:xfrm>
          <a:off x="1572850" y="0"/>
          <a:ext cx="4489695" cy="3145700"/>
        </a:xfrm>
        <a:prstGeom prst="rect">
          <a:avLst/>
        </a:prstGeom>
        <a:solidFill>
          <a:schemeClr val="lt1">
            <a:alpha val="90000"/>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k-SK" sz="1400" b="1" kern="1200"/>
            <a:t>3. Pragmatic and Cultural Semantics</a:t>
          </a:r>
          <a:endParaRPr lang="sk-SK" sz="1400" kern="1200"/>
        </a:p>
      </dsp:txBody>
      <dsp:txXfrm>
        <a:off x="1572850" y="0"/>
        <a:ext cx="4489695" cy="668461"/>
      </dsp:txXfrm>
    </dsp:sp>
    <dsp:sp modelId="{AE9A71B5-C415-4F6C-91BE-109646200791}">
      <dsp:nvSpPr>
        <dsp:cNvPr id="0" name=""/>
        <dsp:cNvSpPr/>
      </dsp:nvSpPr>
      <dsp:spPr>
        <a:xfrm>
          <a:off x="412873" y="668461"/>
          <a:ext cx="2319953" cy="2319953"/>
        </a:xfrm>
        <a:prstGeom prst="pie">
          <a:avLst>
            <a:gd name="adj1" fmla="val 5400000"/>
            <a:gd name="adj2" fmla="val 1620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sp>
    <dsp:sp modelId="{5EB7921E-4A46-4F14-A99E-7086E074CBB8}">
      <dsp:nvSpPr>
        <dsp:cNvPr id="0" name=""/>
        <dsp:cNvSpPr/>
      </dsp:nvSpPr>
      <dsp:spPr>
        <a:xfrm>
          <a:off x="1572850" y="668461"/>
          <a:ext cx="4489695" cy="2319953"/>
        </a:xfrm>
        <a:prstGeom prst="rect">
          <a:avLst/>
        </a:prstGeom>
        <a:solidFill>
          <a:schemeClr val="lt1">
            <a:alpha val="90000"/>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k-SK" sz="1400" b="1" kern="1200"/>
            <a:t>National Identity</a:t>
          </a:r>
          <a:r>
            <a:rPr lang="sk-SK" sz="1400" kern="1200"/>
            <a:t> → Used in resistance movements, Olympic ceremonies, and unification efforts.</a:t>
          </a:r>
        </a:p>
      </dsp:txBody>
      <dsp:txXfrm>
        <a:off x="1572850" y="668461"/>
        <a:ext cx="4489695" cy="668461"/>
      </dsp:txXfrm>
    </dsp:sp>
    <dsp:sp modelId="{F6E456B4-C25B-4C31-9DF4-D952005F006D}">
      <dsp:nvSpPr>
        <dsp:cNvPr id="0" name=""/>
        <dsp:cNvSpPr/>
      </dsp:nvSpPr>
      <dsp:spPr>
        <a:xfrm>
          <a:off x="825746" y="1336922"/>
          <a:ext cx="1494207" cy="1494207"/>
        </a:xfrm>
        <a:prstGeom prst="pie">
          <a:avLst>
            <a:gd name="adj1" fmla="val 5400000"/>
            <a:gd name="adj2" fmla="val 1620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sp>
    <dsp:sp modelId="{61EAB516-ABCF-40EC-B465-DF244DD06FCB}">
      <dsp:nvSpPr>
        <dsp:cNvPr id="0" name=""/>
        <dsp:cNvSpPr/>
      </dsp:nvSpPr>
      <dsp:spPr>
        <a:xfrm>
          <a:off x="1572850" y="1336922"/>
          <a:ext cx="4489695" cy="1494207"/>
        </a:xfrm>
        <a:prstGeom prst="rect">
          <a:avLst/>
        </a:prstGeom>
        <a:solidFill>
          <a:schemeClr val="lt1">
            <a:alpha val="90000"/>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k-SK" sz="1400" b="1" kern="1200"/>
            <a:t>Personal Emotions</a:t>
          </a:r>
          <a:r>
            <a:rPr lang="sk-SK" sz="1400" kern="1200"/>
            <a:t> → Can be sung in a </a:t>
          </a:r>
          <a:r>
            <a:rPr lang="sk-SK" sz="1400" b="1" kern="1200"/>
            <a:t>sad or celebratory</a:t>
          </a:r>
          <a:r>
            <a:rPr lang="sk-SK" sz="1400" kern="1200"/>
            <a:t> tone, depending on context.</a:t>
          </a:r>
        </a:p>
      </dsp:txBody>
      <dsp:txXfrm>
        <a:off x="1572850" y="1336922"/>
        <a:ext cx="4489695" cy="668461"/>
      </dsp:txXfrm>
    </dsp:sp>
    <dsp:sp modelId="{C3E34617-89BB-4762-ABD5-FD83F6A8799A}">
      <dsp:nvSpPr>
        <dsp:cNvPr id="0" name=""/>
        <dsp:cNvSpPr/>
      </dsp:nvSpPr>
      <dsp:spPr>
        <a:xfrm>
          <a:off x="1238619" y="2005383"/>
          <a:ext cx="668461" cy="668461"/>
        </a:xfrm>
        <a:prstGeom prst="pie">
          <a:avLst>
            <a:gd name="adj1" fmla="val 5400000"/>
            <a:gd name="adj2" fmla="val 16200000"/>
          </a:avLst>
        </a:prstGeom>
        <a:solidFill>
          <a:schemeClr val="accent1">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sp>
    <dsp:sp modelId="{37BBAFEF-F077-4DE6-A0DA-C99E308A91FC}">
      <dsp:nvSpPr>
        <dsp:cNvPr id="0" name=""/>
        <dsp:cNvSpPr/>
      </dsp:nvSpPr>
      <dsp:spPr>
        <a:xfrm>
          <a:off x="1572850" y="2005383"/>
          <a:ext cx="4489695" cy="668461"/>
        </a:xfrm>
        <a:prstGeom prst="rect">
          <a:avLst/>
        </a:prstGeom>
        <a:solidFill>
          <a:schemeClr val="lt1">
            <a:alpha val="90000"/>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k-SK" sz="1400" b="1" kern="1200"/>
            <a:t>Intergenerational Meaning</a:t>
          </a:r>
          <a:r>
            <a:rPr lang="sk-SK" sz="1400" kern="1200"/>
            <a:t> → Different versions (Jeongseon, Jindo, Miryang) carry </a:t>
          </a:r>
          <a:r>
            <a:rPr lang="sk-SK" sz="1400" b="1" kern="1200"/>
            <a:t>regional</a:t>
          </a:r>
          <a:r>
            <a:rPr lang="sk-SK" sz="1400" kern="1200"/>
            <a:t> and </a:t>
          </a:r>
          <a:r>
            <a:rPr lang="sk-SK" sz="1400" b="1" kern="1200"/>
            <a:t>historical</a:t>
          </a:r>
          <a:r>
            <a:rPr lang="sk-SK" sz="1400" kern="1200"/>
            <a:t> variations in nuance.</a:t>
          </a:r>
        </a:p>
      </dsp:txBody>
      <dsp:txXfrm>
        <a:off x="1572850" y="2005383"/>
        <a:ext cx="4489695" cy="668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754E-FBAB-408A-83FA-420C4FA0D4D7}">
      <dsp:nvSpPr>
        <dsp:cNvPr id="0" name=""/>
        <dsp:cNvSpPr/>
      </dsp:nvSpPr>
      <dsp:spPr>
        <a:xfrm>
          <a:off x="0" y="45217"/>
          <a:ext cx="4572000" cy="731981"/>
        </a:xfrm>
        <a:prstGeom prst="roundRect">
          <a:avLst/>
        </a:prstGeom>
        <a:gradFill rotWithShape="0">
          <a:gsLst>
            <a:gs pos="0">
              <a:schemeClr val="lt1">
                <a:hueOff val="0"/>
                <a:satOff val="0"/>
                <a:lumOff val="0"/>
                <a:alphaOff val="0"/>
                <a:tint val="100000"/>
                <a:shade val="100000"/>
              </a:schemeClr>
            </a:gs>
            <a:gs pos="100000">
              <a:schemeClr val="lt1">
                <a:hueOff val="0"/>
                <a:satOff val="0"/>
                <a:lumOff val="0"/>
                <a:alphaOff val="0"/>
                <a:tint val="50000"/>
                <a:shade val="100000"/>
              </a:schemeClr>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k-SK" sz="1400" b="1" kern="1200"/>
            <a:t>2. "Arirang" (Movies) – Different Film Versions</a:t>
          </a:r>
          <a:endParaRPr lang="sk-SK" sz="1400" kern="1200"/>
        </a:p>
      </dsp:txBody>
      <dsp:txXfrm>
        <a:off x="35732" y="80949"/>
        <a:ext cx="4500536" cy="660517"/>
      </dsp:txXfrm>
    </dsp:sp>
    <dsp:sp modelId="{89519E4F-822E-4688-BAC9-26F7C7B12F49}">
      <dsp:nvSpPr>
        <dsp:cNvPr id="0" name=""/>
        <dsp:cNvSpPr/>
      </dsp:nvSpPr>
      <dsp:spPr>
        <a:xfrm>
          <a:off x="0" y="817519"/>
          <a:ext cx="4572000" cy="731981"/>
        </a:xfrm>
        <a:prstGeom prst="roundRect">
          <a:avLst/>
        </a:prstGeom>
        <a:gradFill rotWithShape="0">
          <a:gsLst>
            <a:gs pos="0">
              <a:schemeClr val="lt1">
                <a:hueOff val="0"/>
                <a:satOff val="0"/>
                <a:lumOff val="0"/>
                <a:alphaOff val="0"/>
                <a:tint val="100000"/>
                <a:shade val="100000"/>
              </a:schemeClr>
            </a:gs>
            <a:gs pos="100000">
              <a:schemeClr val="lt1">
                <a:hueOff val="0"/>
                <a:satOff val="0"/>
                <a:lumOff val="0"/>
                <a:alphaOff val="0"/>
                <a:tint val="50000"/>
                <a:shade val="100000"/>
              </a:schemeClr>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k-SK" sz="1400" b="1" kern="1200"/>
            <a:t>Arirang (1926)</a:t>
          </a:r>
          <a:r>
            <a:rPr lang="sk-SK" sz="1400" kern="1200"/>
            <a:t> – A silent film by Na Un-gyu, symbolizing Korean resistance under Japanese rule.</a:t>
          </a:r>
        </a:p>
      </dsp:txBody>
      <dsp:txXfrm>
        <a:off x="35732" y="853251"/>
        <a:ext cx="4500536" cy="660517"/>
      </dsp:txXfrm>
    </dsp:sp>
    <dsp:sp modelId="{6AB107FE-9F2E-4704-B21A-EB30932C9F7D}">
      <dsp:nvSpPr>
        <dsp:cNvPr id="0" name=""/>
        <dsp:cNvSpPr/>
      </dsp:nvSpPr>
      <dsp:spPr>
        <a:xfrm>
          <a:off x="0" y="1589820"/>
          <a:ext cx="4572000" cy="731981"/>
        </a:xfrm>
        <a:prstGeom prst="roundRect">
          <a:avLst/>
        </a:prstGeom>
        <a:gradFill rotWithShape="0">
          <a:gsLst>
            <a:gs pos="0">
              <a:schemeClr val="lt1">
                <a:hueOff val="0"/>
                <a:satOff val="0"/>
                <a:lumOff val="0"/>
                <a:alphaOff val="0"/>
                <a:tint val="100000"/>
                <a:shade val="100000"/>
              </a:schemeClr>
            </a:gs>
            <a:gs pos="100000">
              <a:schemeClr val="lt1">
                <a:hueOff val="0"/>
                <a:satOff val="0"/>
                <a:lumOff val="0"/>
                <a:alphaOff val="0"/>
                <a:tint val="50000"/>
                <a:shade val="100000"/>
              </a:schemeClr>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k-SK" sz="1400" b="1" kern="1200"/>
            <a:t>Arirang (2011)</a:t>
          </a:r>
          <a:r>
            <a:rPr lang="sk-SK" sz="1400" kern="1200"/>
            <a:t> – A documentary by Kim Ki-duk, reflecting on his struggles as a filmmaker.</a:t>
          </a:r>
        </a:p>
      </dsp:txBody>
      <dsp:txXfrm>
        <a:off x="35732" y="1625552"/>
        <a:ext cx="4500536" cy="660517"/>
      </dsp:txXfrm>
    </dsp:sp>
    <dsp:sp modelId="{E8470454-A1B2-4590-89ED-B23031DC72A0}">
      <dsp:nvSpPr>
        <dsp:cNvPr id="0" name=""/>
        <dsp:cNvSpPr/>
      </dsp:nvSpPr>
      <dsp:spPr>
        <a:xfrm>
          <a:off x="0" y="2362121"/>
          <a:ext cx="4572000" cy="731981"/>
        </a:xfrm>
        <a:prstGeom prst="roundRect">
          <a:avLst/>
        </a:prstGeom>
        <a:gradFill rotWithShape="0">
          <a:gsLst>
            <a:gs pos="0">
              <a:schemeClr val="lt1">
                <a:hueOff val="0"/>
                <a:satOff val="0"/>
                <a:lumOff val="0"/>
                <a:alphaOff val="0"/>
                <a:tint val="100000"/>
                <a:shade val="100000"/>
              </a:schemeClr>
            </a:gs>
            <a:gs pos="100000">
              <a:schemeClr val="lt1">
                <a:hueOff val="0"/>
                <a:satOff val="0"/>
                <a:lumOff val="0"/>
                <a:alphaOff val="0"/>
                <a:tint val="50000"/>
                <a:shade val="100000"/>
              </a:schemeClr>
            </a:gs>
          </a:gsLst>
          <a:lin ang="16200000" scaled="0"/>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sk-SK" sz="1400" kern="1200"/>
            <a:t>Other films have also used </a:t>
          </a:r>
          <a:r>
            <a:rPr lang="sk-SK" sz="1400" i="1" kern="1200"/>
            <a:t>Arirang</a:t>
          </a:r>
          <a:r>
            <a:rPr lang="sk-SK" sz="1400" kern="1200"/>
            <a:t> as a title, referencing the folk song’s deep emotional and cultural meaning.</a:t>
          </a:r>
        </a:p>
      </dsp:txBody>
      <dsp:txXfrm>
        <a:off x="35732" y="2397853"/>
        <a:ext cx="4500536" cy="660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3F26E-D311-43B2-8841-4551185BA44B}">
      <dsp:nvSpPr>
        <dsp:cNvPr id="0" name=""/>
        <dsp:cNvSpPr/>
      </dsp:nvSpPr>
      <dsp:spPr>
        <a:xfrm>
          <a:off x="0" y="56982"/>
          <a:ext cx="4572000" cy="608400"/>
        </a:xfrm>
        <a:prstGeom prst="roundRect">
          <a:avLst/>
        </a:prstGeom>
        <a:solidFill>
          <a:schemeClr val="accent1">
            <a:shade val="80000"/>
            <a:hueOff val="0"/>
            <a:satOff val="0"/>
            <a:lumOff val="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k-SK" sz="1600" b="1" kern="1200"/>
            <a:t>How They Connect</a:t>
          </a:r>
          <a:endParaRPr lang="sk-SK" sz="1600" kern="1200"/>
        </a:p>
      </dsp:txBody>
      <dsp:txXfrm>
        <a:off x="29700" y="86682"/>
        <a:ext cx="4512600" cy="549000"/>
      </dsp:txXfrm>
    </dsp:sp>
    <dsp:sp modelId="{30B1EC76-8594-4690-891B-D264BA2FF6E9}">
      <dsp:nvSpPr>
        <dsp:cNvPr id="0" name=""/>
        <dsp:cNvSpPr/>
      </dsp:nvSpPr>
      <dsp:spPr>
        <a:xfrm>
          <a:off x="0" y="711462"/>
          <a:ext cx="4572000" cy="608400"/>
        </a:xfrm>
        <a:prstGeom prst="roundRect">
          <a:avLst/>
        </a:prstGeom>
        <a:solidFill>
          <a:schemeClr val="accent1">
            <a:shade val="80000"/>
            <a:hueOff val="-354149"/>
            <a:satOff val="-37225"/>
            <a:lumOff val="2180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k-SK" sz="1600" kern="1200"/>
            <a:t>The </a:t>
          </a:r>
          <a:r>
            <a:rPr lang="sk-SK" sz="1600" b="1" kern="1200"/>
            <a:t>1926 film was named after the song</a:t>
          </a:r>
          <a:r>
            <a:rPr lang="sk-SK" sz="1600" kern="1200"/>
            <a:t>, reinforcing its message of national struggle.</a:t>
          </a:r>
        </a:p>
      </dsp:txBody>
      <dsp:txXfrm>
        <a:off x="29700" y="741162"/>
        <a:ext cx="4512600" cy="549000"/>
      </dsp:txXfrm>
    </dsp:sp>
    <dsp:sp modelId="{5DD5F61B-D46E-4F18-BC8D-D167FB9E4364}">
      <dsp:nvSpPr>
        <dsp:cNvPr id="0" name=""/>
        <dsp:cNvSpPr/>
      </dsp:nvSpPr>
      <dsp:spPr>
        <a:xfrm>
          <a:off x="0" y="1365942"/>
          <a:ext cx="4572000" cy="608400"/>
        </a:xfrm>
        <a:prstGeom prst="roundRect">
          <a:avLst/>
        </a:prstGeom>
        <a:solidFill>
          <a:schemeClr val="accent1">
            <a:shade val="80000"/>
            <a:hueOff val="-708298"/>
            <a:satOff val="-74450"/>
            <a:lumOff val="43600"/>
            <a:alphaOff val="0"/>
          </a:schemeClr>
        </a:solidFill>
        <a:ln w="25400" cap="flat"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sk-SK" sz="1600" kern="1200"/>
            <a:t>The song is often featured in Korean movies as a </a:t>
          </a:r>
          <a:r>
            <a:rPr lang="sk-SK" sz="1600" b="1" kern="1200"/>
            <a:t>symbol of nostalgia and identity</a:t>
          </a:r>
          <a:r>
            <a:rPr lang="sk-SK" sz="1600" kern="1200"/>
            <a:t>.</a:t>
          </a:r>
        </a:p>
      </dsp:txBody>
      <dsp:txXfrm>
        <a:off x="29700" y="1395642"/>
        <a:ext cx="4512600" cy="549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2" name="PlaceHolder 1"/>
          <p:cNvSpPr>
            <a:spLocks noGrp="1"/>
          </p:cNvSpPr>
          <p:nvPr>
            <p:ph type="title"/>
          </p:nvPr>
        </p:nvSpPr>
        <p:spPr>
          <a:xfrm>
            <a:off x="2347920" y="67752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1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ITLE_AND_BODY_1_1">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ITLE_AND_BODY_1_1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6">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USTOM_8">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8_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721" name="PlaceHolder 1"/>
          <p:cNvSpPr>
            <a:spLocks noGrp="1"/>
          </p:cNvSpPr>
          <p:nvPr>
            <p:ph type="title"/>
          </p:nvPr>
        </p:nvSpPr>
        <p:spPr>
          <a:xfrm>
            <a:off x="2347920" y="67752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72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734" name="PlaceHolder 1"/>
          <p:cNvSpPr>
            <a:spLocks noGrp="1"/>
          </p:cNvSpPr>
          <p:nvPr>
            <p:ph type="title"/>
          </p:nvPr>
        </p:nvSpPr>
        <p:spPr>
          <a:xfrm>
            <a:off x="2347920" y="67752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73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73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748" name="PlaceHolder 1"/>
          <p:cNvSpPr>
            <a:spLocks noGrp="1"/>
          </p:cNvSpPr>
          <p:nvPr>
            <p:ph type="title"/>
          </p:nvPr>
        </p:nvSpPr>
        <p:spPr>
          <a:xfrm>
            <a:off x="2347920" y="677520"/>
            <a:ext cx="444780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4">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ITLE_AND_BODY_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 name="Google Shape;9;p2"/>
          <p:cNvPicPr/>
          <p:nvPr/>
        </p:nvPicPr>
        <p:blipFill>
          <a:blip r:embed="rId3"/>
          <a:stretch/>
        </p:blipFill>
        <p:spPr>
          <a:xfrm>
            <a:off x="720" y="0"/>
            <a:ext cx="9142200" cy="5143320"/>
          </a:xfrm>
          <a:prstGeom prst="rect">
            <a:avLst/>
          </a:prstGeom>
          <a:ln w="0">
            <a:noFill/>
          </a:ln>
        </p:spPr>
      </p:pic>
      <p:grpSp>
        <p:nvGrpSpPr>
          <p:cNvPr id="13" name="Google Shape;10;p2"/>
          <p:cNvGrpSpPr/>
          <p:nvPr/>
        </p:nvGrpSpPr>
        <p:grpSpPr>
          <a:xfrm>
            <a:off x="142560" y="137160"/>
            <a:ext cx="8858520" cy="4868640"/>
            <a:chOff x="142560" y="137160"/>
            <a:chExt cx="8858520" cy="4868640"/>
          </a:xfrm>
        </p:grpSpPr>
        <p:sp>
          <p:nvSpPr>
            <p:cNvPr id="2" name="Google Shape;11;p2"/>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 name="Google Shape;12;p2"/>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 name="Google Shape;13;p2"/>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 name="Google Shape;14;p2"/>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 name="Google Shape;15;p2"/>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 name="Google Shape;16;p2"/>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 name="Google Shape;17;p2"/>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 name="Google Shape;18;p2"/>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0" name="PlaceHolder 1"/>
          <p:cNvSpPr>
            <a:spLocks noGrp="1"/>
          </p:cNvSpPr>
          <p:nvPr>
            <p:ph type="title"/>
          </p:nvPr>
        </p:nvSpPr>
        <p:spPr>
          <a:xfrm>
            <a:off x="2361600" y="1453320"/>
            <a:ext cx="4420800" cy="2054880"/>
          </a:xfrm>
          <a:prstGeom prst="rect">
            <a:avLst/>
          </a:prstGeom>
          <a:noFill/>
          <a:ln w="0">
            <a:noFill/>
          </a:ln>
        </p:spPr>
        <p:txBody>
          <a:bodyPr lIns="91440" tIns="91440" rIns="91440" bIns="91440" anchor="b">
            <a:noAutofit/>
          </a:bodyPr>
          <a:lstStyle/>
          <a:p>
            <a:pPr indent="0">
              <a:buNone/>
            </a:pPr>
            <a:r>
              <a:rPr lang="fr-FR" sz="5000" b="0" strike="noStrike" spc="-1">
                <a:solidFill>
                  <a:schemeClr val="dk1"/>
                </a:solidFill>
                <a:latin typeface="Arial"/>
              </a:rPr>
              <a:t>Click to edit the title text format</a:t>
            </a:r>
          </a:p>
        </p:txBody>
      </p:sp>
      <p:sp>
        <p:nvSpPr>
          <p:cNvPr id="1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99" name="Google Shape;229;p19"/>
          <p:cNvPicPr/>
          <p:nvPr/>
        </p:nvPicPr>
        <p:blipFill>
          <a:blip r:embed="rId3"/>
          <a:stretch/>
        </p:blipFill>
        <p:spPr>
          <a:xfrm>
            <a:off x="720" y="0"/>
            <a:ext cx="9142200" cy="5143320"/>
          </a:xfrm>
          <a:prstGeom prst="rect">
            <a:avLst/>
          </a:prstGeom>
          <a:ln w="0">
            <a:noFill/>
          </a:ln>
        </p:spPr>
      </p:pic>
      <p:grpSp>
        <p:nvGrpSpPr>
          <p:cNvPr id="100" name="Google Shape;230;p19"/>
          <p:cNvGrpSpPr/>
          <p:nvPr/>
        </p:nvGrpSpPr>
        <p:grpSpPr>
          <a:xfrm>
            <a:off x="142560" y="137160"/>
            <a:ext cx="8858520" cy="4868640"/>
            <a:chOff x="142560" y="137160"/>
            <a:chExt cx="8858520" cy="4868640"/>
          </a:xfrm>
        </p:grpSpPr>
        <p:sp>
          <p:nvSpPr>
            <p:cNvPr id="101" name="Google Shape;231;p19"/>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 name="Google Shape;232;p1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 name="Google Shape;233;p1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 name="Google Shape;234;p19"/>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 name="Google Shape;235;p19"/>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 name="Google Shape;236;p19"/>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 name="Google Shape;237;p19"/>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 name="Google Shape;238;p19"/>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09"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110" name="PlaceHolder 2"/>
          <p:cNvSpPr>
            <a:spLocks noGrp="1"/>
          </p:cNvSpPr>
          <p:nvPr>
            <p:ph type="body"/>
          </p:nvPr>
        </p:nvSpPr>
        <p:spPr>
          <a:xfrm>
            <a:off x="720000" y="1292040"/>
            <a:ext cx="7703640" cy="14461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1" name="Google Shape;242;p20"/>
          <p:cNvPicPr/>
          <p:nvPr/>
        </p:nvPicPr>
        <p:blipFill>
          <a:blip r:embed="rId3"/>
          <a:stretch/>
        </p:blipFill>
        <p:spPr>
          <a:xfrm>
            <a:off x="720" y="0"/>
            <a:ext cx="9142200" cy="5143320"/>
          </a:xfrm>
          <a:prstGeom prst="rect">
            <a:avLst/>
          </a:prstGeom>
          <a:ln w="0">
            <a:noFill/>
          </a:ln>
        </p:spPr>
      </p:pic>
      <p:grpSp>
        <p:nvGrpSpPr>
          <p:cNvPr id="112" name="Google Shape;243;p20"/>
          <p:cNvGrpSpPr/>
          <p:nvPr/>
        </p:nvGrpSpPr>
        <p:grpSpPr>
          <a:xfrm>
            <a:off x="142560" y="137160"/>
            <a:ext cx="8858520" cy="4868640"/>
            <a:chOff x="142560" y="137160"/>
            <a:chExt cx="8858520" cy="4868640"/>
          </a:xfrm>
        </p:grpSpPr>
        <p:sp>
          <p:nvSpPr>
            <p:cNvPr id="113" name="Google Shape;244;p20"/>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 name="Google Shape;245;p20"/>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 name="Google Shape;246;p20"/>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 name="Google Shape;247;p20"/>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 name="Google Shape;248;p20"/>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 name="Google Shape;249;p20"/>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 name="Google Shape;250;p20"/>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 name="Google Shape;251;p20"/>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21"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22" name="Google Shape;22;p3"/>
          <p:cNvPicPr/>
          <p:nvPr/>
        </p:nvPicPr>
        <p:blipFill>
          <a:blip r:embed="rId3"/>
          <a:stretch/>
        </p:blipFill>
        <p:spPr>
          <a:xfrm>
            <a:off x="720" y="0"/>
            <a:ext cx="9142200" cy="5143320"/>
          </a:xfrm>
          <a:prstGeom prst="rect">
            <a:avLst/>
          </a:prstGeom>
          <a:ln w="0">
            <a:noFill/>
          </a:ln>
        </p:spPr>
      </p:pic>
      <p:grpSp>
        <p:nvGrpSpPr>
          <p:cNvPr id="123" name="Google Shape;23;p3"/>
          <p:cNvGrpSpPr/>
          <p:nvPr/>
        </p:nvGrpSpPr>
        <p:grpSpPr>
          <a:xfrm>
            <a:off x="142560" y="137160"/>
            <a:ext cx="8858520" cy="4868640"/>
            <a:chOff x="142560" y="137160"/>
            <a:chExt cx="8858520" cy="4868640"/>
          </a:xfrm>
        </p:grpSpPr>
        <p:sp>
          <p:nvSpPr>
            <p:cNvPr id="124" name="Google Shape;24;p3"/>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 name="Google Shape;25;p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 name="Google Shape;26;p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 name="Google Shape;27;p3"/>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 name="Google Shape;28;p3"/>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 name="Google Shape;29;p3"/>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 name="Google Shape;30;p3"/>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 name="Google Shape;31;p3"/>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32" name="PlaceHolder 1"/>
          <p:cNvSpPr>
            <a:spLocks noGrp="1"/>
          </p:cNvSpPr>
          <p:nvPr>
            <p:ph type="title"/>
          </p:nvPr>
        </p:nvSpPr>
        <p:spPr>
          <a:xfrm>
            <a:off x="2477520" y="2167200"/>
            <a:ext cx="4188960" cy="960840"/>
          </a:xfrm>
          <a:prstGeom prst="rect">
            <a:avLst/>
          </a:prstGeom>
          <a:noFill/>
          <a:ln w="0">
            <a:noFill/>
          </a:ln>
        </p:spPr>
        <p:txBody>
          <a:bodyPr lIns="91440" tIns="91440" rIns="91440" bIns="91440" anchor="b">
            <a:noAutofit/>
          </a:bodyPr>
          <a:lstStyle/>
          <a:p>
            <a:pPr indent="0">
              <a:buNone/>
            </a:pPr>
            <a:r>
              <a:rPr lang="fr-FR" sz="4600" b="0" strike="noStrike" spc="-1">
                <a:solidFill>
                  <a:schemeClr val="dk1"/>
                </a:solidFill>
                <a:latin typeface="Arial"/>
              </a:rPr>
              <a:t>Click to edit the title text format</a:t>
            </a:r>
          </a:p>
        </p:txBody>
      </p:sp>
      <p:sp>
        <p:nvSpPr>
          <p:cNvPr id="133" name="PlaceHolder 2"/>
          <p:cNvSpPr>
            <a:spLocks noGrp="1"/>
          </p:cNvSpPr>
          <p:nvPr>
            <p:ph type="title"/>
          </p:nvPr>
        </p:nvSpPr>
        <p:spPr>
          <a:xfrm>
            <a:off x="3745800" y="1111680"/>
            <a:ext cx="1651680" cy="915480"/>
          </a:xfrm>
          <a:prstGeom prst="rect">
            <a:avLst/>
          </a:prstGeom>
          <a:noFill/>
          <a:ln w="0">
            <a:noFill/>
          </a:ln>
        </p:spPr>
        <p:txBody>
          <a:bodyPr lIns="91440" tIns="91440" rIns="91440" bIns="91440" anchor="ctr">
            <a:noAutofit/>
          </a:bodyPr>
          <a:lstStyle/>
          <a:p>
            <a:pPr indent="0" algn="ctr">
              <a:lnSpc>
                <a:spcPct val="100000"/>
              </a:lnSpc>
              <a:buNone/>
            </a:pPr>
            <a:r>
              <a:rPr lang="fr-FR" sz="7000" b="0" strike="noStrike" spc="-1">
                <a:solidFill>
                  <a:schemeClr val="dk1"/>
                </a:solidFill>
                <a:latin typeface="Libre Baskerville"/>
                <a:ea typeface="Libre Baskerville"/>
              </a:rPr>
              <a:t>xx%</a:t>
            </a:r>
            <a:endParaRPr lang="fr-FR" sz="7000" b="0" strike="noStrike" spc="-1">
              <a:solidFill>
                <a:schemeClr val="dk1"/>
              </a:solidFill>
              <a:latin typeface="Arial"/>
            </a:endParaRPr>
          </a:p>
        </p:txBody>
      </p:sp>
      <p:sp>
        <p:nvSpPr>
          <p:cNvPr id="134"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5" name="Google Shape;258;p21"/>
          <p:cNvPicPr/>
          <p:nvPr/>
        </p:nvPicPr>
        <p:blipFill>
          <a:blip r:embed="rId3"/>
          <a:stretch/>
        </p:blipFill>
        <p:spPr>
          <a:xfrm>
            <a:off x="720" y="0"/>
            <a:ext cx="9142200" cy="5143320"/>
          </a:xfrm>
          <a:prstGeom prst="rect">
            <a:avLst/>
          </a:prstGeom>
          <a:ln w="0">
            <a:noFill/>
          </a:ln>
        </p:spPr>
      </p:pic>
      <p:grpSp>
        <p:nvGrpSpPr>
          <p:cNvPr id="136" name="Google Shape;259;p21"/>
          <p:cNvGrpSpPr/>
          <p:nvPr/>
        </p:nvGrpSpPr>
        <p:grpSpPr>
          <a:xfrm>
            <a:off x="142560" y="137160"/>
            <a:ext cx="8858520" cy="4868640"/>
            <a:chOff x="142560" y="137160"/>
            <a:chExt cx="8858520" cy="4868640"/>
          </a:xfrm>
        </p:grpSpPr>
        <p:sp>
          <p:nvSpPr>
            <p:cNvPr id="137" name="Google Shape;260;p21"/>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 name="Google Shape;261;p21"/>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 name="Google Shape;262;p21"/>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 name="Google Shape;263;p21"/>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 name="Google Shape;264;p21"/>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 name="Google Shape;265;p21"/>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 name="Google Shape;266;p21"/>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 name="Google Shape;267;p21"/>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45" name="PlaceHolder 1"/>
          <p:cNvSpPr>
            <a:spLocks noGrp="1"/>
          </p:cNvSpPr>
          <p:nvPr>
            <p:ph type="title"/>
          </p:nvPr>
        </p:nvSpPr>
        <p:spPr>
          <a:xfrm>
            <a:off x="1144440" y="597600"/>
            <a:ext cx="6855120" cy="9792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46" name="Google Shape;272;p22"/>
          <p:cNvPicPr/>
          <p:nvPr/>
        </p:nvPicPr>
        <p:blipFill>
          <a:blip r:embed="rId3"/>
          <a:stretch/>
        </p:blipFill>
        <p:spPr>
          <a:xfrm>
            <a:off x="720" y="0"/>
            <a:ext cx="9142200" cy="5143320"/>
          </a:xfrm>
          <a:prstGeom prst="rect">
            <a:avLst/>
          </a:prstGeom>
          <a:ln w="0">
            <a:noFill/>
          </a:ln>
        </p:spPr>
      </p:pic>
      <p:grpSp>
        <p:nvGrpSpPr>
          <p:cNvPr id="147" name="Google Shape;273;p22"/>
          <p:cNvGrpSpPr/>
          <p:nvPr/>
        </p:nvGrpSpPr>
        <p:grpSpPr>
          <a:xfrm>
            <a:off x="142560" y="137160"/>
            <a:ext cx="8858520" cy="4868640"/>
            <a:chOff x="142560" y="137160"/>
            <a:chExt cx="8858520" cy="4868640"/>
          </a:xfrm>
        </p:grpSpPr>
        <p:sp>
          <p:nvSpPr>
            <p:cNvPr id="148" name="Google Shape;274;p22"/>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 name="Google Shape;275;p22"/>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 name="Google Shape;276;p22"/>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 name="Google Shape;277;p22"/>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 name="Google Shape;278;p22"/>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 name="Google Shape;279;p22"/>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 name="Google Shape;280;p22"/>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 name="Google Shape;281;p22"/>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56"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157" name="PlaceHolder 2"/>
          <p:cNvSpPr>
            <a:spLocks noGrp="1"/>
          </p:cNvSpPr>
          <p:nvPr>
            <p:ph type="body"/>
          </p:nvPr>
        </p:nvSpPr>
        <p:spPr>
          <a:xfrm>
            <a:off x="1077120" y="2757240"/>
            <a:ext cx="3243240" cy="1658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
        <p:nvSpPr>
          <p:cNvPr id="158" name="PlaceHolder 3"/>
          <p:cNvSpPr>
            <a:spLocks noGrp="1"/>
          </p:cNvSpPr>
          <p:nvPr>
            <p:ph type="body"/>
          </p:nvPr>
        </p:nvSpPr>
        <p:spPr>
          <a:xfrm>
            <a:off x="4823280" y="2757240"/>
            <a:ext cx="3243240" cy="1658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59" name="Google Shape;288;p23"/>
          <p:cNvPicPr/>
          <p:nvPr/>
        </p:nvPicPr>
        <p:blipFill>
          <a:blip r:embed="rId3"/>
          <a:stretch/>
        </p:blipFill>
        <p:spPr>
          <a:xfrm>
            <a:off x="720" y="0"/>
            <a:ext cx="9142200" cy="5143320"/>
          </a:xfrm>
          <a:prstGeom prst="rect">
            <a:avLst/>
          </a:prstGeom>
          <a:ln w="0">
            <a:noFill/>
          </a:ln>
        </p:spPr>
      </p:pic>
      <p:grpSp>
        <p:nvGrpSpPr>
          <p:cNvPr id="160" name="Google Shape;289;p23"/>
          <p:cNvGrpSpPr/>
          <p:nvPr/>
        </p:nvGrpSpPr>
        <p:grpSpPr>
          <a:xfrm>
            <a:off x="142560" y="137160"/>
            <a:ext cx="8858520" cy="4868640"/>
            <a:chOff x="142560" y="137160"/>
            <a:chExt cx="8858520" cy="4868640"/>
          </a:xfrm>
        </p:grpSpPr>
        <p:sp>
          <p:nvSpPr>
            <p:cNvPr id="161" name="Google Shape;290;p23"/>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 name="Google Shape;291;p2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 name="Google Shape;292;p2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 name="Google Shape;293;p23"/>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 name="Google Shape;294;p23"/>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 name="Google Shape;295;p23"/>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 name="Google Shape;296;p23"/>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 name="Google Shape;297;p23"/>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69"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70" name="Google Shape;306;p24"/>
          <p:cNvPicPr/>
          <p:nvPr/>
        </p:nvPicPr>
        <p:blipFill>
          <a:blip r:embed="rId3"/>
          <a:stretch/>
        </p:blipFill>
        <p:spPr>
          <a:xfrm>
            <a:off x="720" y="0"/>
            <a:ext cx="9142200" cy="5143320"/>
          </a:xfrm>
          <a:prstGeom prst="rect">
            <a:avLst/>
          </a:prstGeom>
          <a:ln w="0">
            <a:noFill/>
          </a:ln>
        </p:spPr>
      </p:pic>
      <p:grpSp>
        <p:nvGrpSpPr>
          <p:cNvPr id="171" name="Google Shape;307;p24"/>
          <p:cNvGrpSpPr/>
          <p:nvPr/>
        </p:nvGrpSpPr>
        <p:grpSpPr>
          <a:xfrm>
            <a:off x="142560" y="137160"/>
            <a:ext cx="8858520" cy="4868640"/>
            <a:chOff x="142560" y="137160"/>
            <a:chExt cx="8858520" cy="4868640"/>
          </a:xfrm>
        </p:grpSpPr>
        <p:sp>
          <p:nvSpPr>
            <p:cNvPr id="172" name="Google Shape;308;p24"/>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 name="Google Shape;309;p2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 name="Google Shape;310;p2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 name="Google Shape;311;p24"/>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 name="Google Shape;312;p24"/>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 name="Google Shape;313;p24"/>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 name="Google Shape;314;p24"/>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 name="Google Shape;315;p24"/>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80"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81" name="Google Shape;326;p25"/>
          <p:cNvPicPr/>
          <p:nvPr/>
        </p:nvPicPr>
        <p:blipFill>
          <a:blip r:embed="rId3"/>
          <a:stretch/>
        </p:blipFill>
        <p:spPr>
          <a:xfrm>
            <a:off x="720" y="0"/>
            <a:ext cx="9142200" cy="5143320"/>
          </a:xfrm>
          <a:prstGeom prst="rect">
            <a:avLst/>
          </a:prstGeom>
          <a:ln w="0">
            <a:noFill/>
          </a:ln>
        </p:spPr>
      </p:pic>
      <p:grpSp>
        <p:nvGrpSpPr>
          <p:cNvPr id="182" name="Google Shape;327;p25"/>
          <p:cNvGrpSpPr/>
          <p:nvPr/>
        </p:nvGrpSpPr>
        <p:grpSpPr>
          <a:xfrm>
            <a:off x="142560" y="137160"/>
            <a:ext cx="8858520" cy="4868640"/>
            <a:chOff x="142560" y="137160"/>
            <a:chExt cx="8858520" cy="4868640"/>
          </a:xfrm>
        </p:grpSpPr>
        <p:sp>
          <p:nvSpPr>
            <p:cNvPr id="183" name="Google Shape;328;p25"/>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 name="Google Shape;329;p2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 name="Google Shape;330;p2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 name="Google Shape;331;p25"/>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 name="Google Shape;332;p25"/>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 name="Google Shape;333;p25"/>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 name="Google Shape;334;p25"/>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 name="Google Shape;335;p25"/>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91"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92" name="Google Shape;350;p26"/>
          <p:cNvPicPr/>
          <p:nvPr/>
        </p:nvPicPr>
        <p:blipFill>
          <a:blip r:embed="rId3"/>
          <a:stretch/>
        </p:blipFill>
        <p:spPr>
          <a:xfrm>
            <a:off x="720" y="0"/>
            <a:ext cx="9142200" cy="5143320"/>
          </a:xfrm>
          <a:prstGeom prst="rect">
            <a:avLst/>
          </a:prstGeom>
          <a:ln w="0">
            <a:noFill/>
          </a:ln>
        </p:spPr>
      </p:pic>
      <p:grpSp>
        <p:nvGrpSpPr>
          <p:cNvPr id="193" name="Google Shape;351;p26"/>
          <p:cNvGrpSpPr/>
          <p:nvPr/>
        </p:nvGrpSpPr>
        <p:grpSpPr>
          <a:xfrm>
            <a:off x="142560" y="137160"/>
            <a:ext cx="8858520" cy="4868640"/>
            <a:chOff x="142560" y="137160"/>
            <a:chExt cx="8858520" cy="4868640"/>
          </a:xfrm>
        </p:grpSpPr>
        <p:sp>
          <p:nvSpPr>
            <p:cNvPr id="194" name="Google Shape;352;p26"/>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 name="Google Shape;353;p2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 name="Google Shape;354;p2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 name="Google Shape;355;p26"/>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 name="Google Shape;356;p26"/>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 name="Google Shape;357;p26"/>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 name="Google Shape;358;p26"/>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 name="Google Shape;359;p26"/>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02" name="PlaceHolder 1"/>
          <p:cNvSpPr>
            <a:spLocks noGrp="1"/>
          </p:cNvSpPr>
          <p:nvPr>
            <p:ph type="title"/>
          </p:nvPr>
        </p:nvSpPr>
        <p:spPr>
          <a:xfrm>
            <a:off x="2223720" y="63828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000" b="0" strike="noStrike" spc="-1">
                <a:solidFill>
                  <a:schemeClr val="dk1"/>
                </a:solidFill>
                <a:latin typeface="Libre Baskerville"/>
                <a:ea typeface="Libre Baskerville"/>
              </a:rPr>
              <a:t>xx%</a:t>
            </a:r>
            <a:endParaRPr lang="fr-FR" sz="4000" b="0" strike="noStrike" spc="-1">
              <a:solidFill>
                <a:schemeClr val="dk1"/>
              </a:solidFill>
              <a:latin typeface="Arial"/>
            </a:endParaRPr>
          </a:p>
        </p:txBody>
      </p:sp>
      <p:sp>
        <p:nvSpPr>
          <p:cNvPr id="203" name="PlaceHolder 2"/>
          <p:cNvSpPr>
            <a:spLocks noGrp="1"/>
          </p:cNvSpPr>
          <p:nvPr>
            <p:ph type="title"/>
          </p:nvPr>
        </p:nvSpPr>
        <p:spPr>
          <a:xfrm>
            <a:off x="2223720" y="199044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000" b="0" strike="noStrike" spc="-1">
                <a:solidFill>
                  <a:schemeClr val="dk1"/>
                </a:solidFill>
                <a:latin typeface="Libre Baskerville"/>
                <a:ea typeface="Libre Baskerville"/>
              </a:rPr>
              <a:t>xx%</a:t>
            </a:r>
            <a:endParaRPr lang="fr-FR" sz="4000" b="0" strike="noStrike" spc="-1">
              <a:solidFill>
                <a:schemeClr val="dk1"/>
              </a:solidFill>
              <a:latin typeface="Arial"/>
            </a:endParaRPr>
          </a:p>
        </p:txBody>
      </p:sp>
      <p:sp>
        <p:nvSpPr>
          <p:cNvPr id="204" name="PlaceHolder 3"/>
          <p:cNvSpPr>
            <a:spLocks noGrp="1"/>
          </p:cNvSpPr>
          <p:nvPr>
            <p:ph type="title"/>
          </p:nvPr>
        </p:nvSpPr>
        <p:spPr>
          <a:xfrm>
            <a:off x="2223720" y="3342960"/>
            <a:ext cx="4696560" cy="768600"/>
          </a:xfrm>
          <a:prstGeom prst="rect">
            <a:avLst/>
          </a:prstGeom>
          <a:noFill/>
          <a:ln w="0">
            <a:noFill/>
          </a:ln>
        </p:spPr>
        <p:txBody>
          <a:bodyPr lIns="91440" tIns="91440" rIns="91440" bIns="91440" anchor="b">
            <a:noAutofit/>
          </a:bodyPr>
          <a:lstStyle/>
          <a:p>
            <a:pPr indent="0" algn="ctr">
              <a:lnSpc>
                <a:spcPct val="100000"/>
              </a:lnSpc>
              <a:buNone/>
            </a:pPr>
            <a:r>
              <a:rPr lang="fr-FR" sz="4000" b="0" strike="noStrike" spc="-1">
                <a:solidFill>
                  <a:schemeClr val="dk1"/>
                </a:solidFill>
                <a:latin typeface="Libre Baskerville"/>
                <a:ea typeface="Libre Baskerville"/>
              </a:rPr>
              <a:t>xx%</a:t>
            </a:r>
            <a:endParaRPr lang="fr-FR" sz="4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05" name="Google Shape;367;p27"/>
          <p:cNvPicPr/>
          <p:nvPr/>
        </p:nvPicPr>
        <p:blipFill>
          <a:blip r:embed="rId3"/>
          <a:stretch/>
        </p:blipFill>
        <p:spPr>
          <a:xfrm>
            <a:off x="720" y="0"/>
            <a:ext cx="9142200" cy="5143320"/>
          </a:xfrm>
          <a:prstGeom prst="rect">
            <a:avLst/>
          </a:prstGeom>
          <a:ln w="0">
            <a:noFill/>
          </a:ln>
        </p:spPr>
      </p:pic>
      <p:grpSp>
        <p:nvGrpSpPr>
          <p:cNvPr id="206" name="Google Shape;368;p27"/>
          <p:cNvGrpSpPr/>
          <p:nvPr/>
        </p:nvGrpSpPr>
        <p:grpSpPr>
          <a:xfrm>
            <a:off x="142560" y="137160"/>
            <a:ext cx="8858520" cy="4868640"/>
            <a:chOff x="142560" y="137160"/>
            <a:chExt cx="8858520" cy="4868640"/>
          </a:xfrm>
        </p:grpSpPr>
        <p:sp>
          <p:nvSpPr>
            <p:cNvPr id="207" name="Google Shape;369;p27"/>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 name="Google Shape;370;p2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 name="Google Shape;371;p2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 name="Google Shape;372;p27"/>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 name="Google Shape;373;p27"/>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 name="Google Shape;374;p27"/>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 name="Google Shape;375;p27"/>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 name="Google Shape;376;p27"/>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15" name="PlaceHolder 1"/>
          <p:cNvSpPr>
            <a:spLocks noGrp="1"/>
          </p:cNvSpPr>
          <p:nvPr>
            <p:ph type="title"/>
          </p:nvPr>
        </p:nvSpPr>
        <p:spPr>
          <a:xfrm>
            <a:off x="1216440" y="1339560"/>
            <a:ext cx="139860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dk1"/>
                </a:solidFill>
                <a:latin typeface="Libre Baskerville"/>
                <a:ea typeface="Libre Baskerville"/>
              </a:rPr>
              <a:t>xx%</a:t>
            </a:r>
            <a:endParaRPr lang="fr-FR" sz="2000" b="0" strike="noStrike" spc="-1">
              <a:solidFill>
                <a:schemeClr val="dk1"/>
              </a:solidFill>
              <a:latin typeface="Arial"/>
            </a:endParaRPr>
          </a:p>
        </p:txBody>
      </p:sp>
      <p:sp>
        <p:nvSpPr>
          <p:cNvPr id="216" name="PlaceHolder 2"/>
          <p:cNvSpPr>
            <a:spLocks noGrp="1"/>
          </p:cNvSpPr>
          <p:nvPr>
            <p:ph type="title"/>
          </p:nvPr>
        </p:nvSpPr>
        <p:spPr>
          <a:xfrm>
            <a:off x="3873240" y="1339560"/>
            <a:ext cx="139752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dk1"/>
                </a:solidFill>
                <a:latin typeface="Libre Baskerville"/>
                <a:ea typeface="Libre Baskerville"/>
              </a:rPr>
              <a:t>xx%</a:t>
            </a:r>
            <a:endParaRPr lang="fr-FR" sz="2000" b="0" strike="noStrike" spc="-1">
              <a:solidFill>
                <a:schemeClr val="dk1"/>
              </a:solidFill>
              <a:latin typeface="Arial"/>
            </a:endParaRPr>
          </a:p>
        </p:txBody>
      </p:sp>
      <p:sp>
        <p:nvSpPr>
          <p:cNvPr id="217" name="PlaceHolder 3"/>
          <p:cNvSpPr>
            <a:spLocks noGrp="1"/>
          </p:cNvSpPr>
          <p:nvPr>
            <p:ph type="title"/>
          </p:nvPr>
        </p:nvSpPr>
        <p:spPr>
          <a:xfrm>
            <a:off x="6528600" y="1339560"/>
            <a:ext cx="1397520" cy="406440"/>
          </a:xfrm>
          <a:prstGeom prst="rect">
            <a:avLst/>
          </a:prstGeom>
          <a:noFill/>
          <a:ln w="0">
            <a:noFill/>
          </a:ln>
        </p:spPr>
        <p:txBody>
          <a:bodyPr lIns="91440" tIns="91440" rIns="91440" bIns="91440" anchor="ctr">
            <a:noAutofit/>
          </a:bodyPr>
          <a:lstStyle/>
          <a:p>
            <a:pPr indent="0" algn="ctr">
              <a:lnSpc>
                <a:spcPct val="100000"/>
              </a:lnSpc>
              <a:buNone/>
            </a:pPr>
            <a:r>
              <a:rPr lang="fr-FR" sz="2000" b="1" strike="noStrike" spc="-1">
                <a:solidFill>
                  <a:schemeClr val="dk1"/>
                </a:solidFill>
                <a:latin typeface="Libre Baskerville"/>
                <a:ea typeface="Libre Baskerville"/>
              </a:rPr>
              <a:t>xx%</a:t>
            </a:r>
            <a:endParaRPr lang="fr-FR" sz="2000" b="0" strike="noStrike" spc="-1">
              <a:solidFill>
                <a:schemeClr val="dk1"/>
              </a:solidFill>
              <a:latin typeface="Arial"/>
            </a:endParaRPr>
          </a:p>
        </p:txBody>
      </p:sp>
      <p:sp>
        <p:nvSpPr>
          <p:cNvPr id="218" name="PlaceHolder 4"/>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4" name="Google Shape;119;p11"/>
          <p:cNvPicPr/>
          <p:nvPr/>
        </p:nvPicPr>
        <p:blipFill>
          <a:blip r:embed="rId3"/>
          <a:stretch/>
        </p:blipFill>
        <p:spPr>
          <a:xfrm>
            <a:off x="720" y="0"/>
            <a:ext cx="9142200" cy="5143320"/>
          </a:xfrm>
          <a:prstGeom prst="rect">
            <a:avLst/>
          </a:prstGeom>
          <a:ln w="0">
            <a:noFill/>
          </a:ln>
        </p:spPr>
      </p:pic>
      <p:grpSp>
        <p:nvGrpSpPr>
          <p:cNvPr id="15" name="Google Shape;120;p11"/>
          <p:cNvGrpSpPr/>
          <p:nvPr/>
        </p:nvGrpSpPr>
        <p:grpSpPr>
          <a:xfrm>
            <a:off x="142560" y="137160"/>
            <a:ext cx="8858520" cy="4868640"/>
            <a:chOff x="142560" y="137160"/>
            <a:chExt cx="8858520" cy="4868640"/>
          </a:xfrm>
        </p:grpSpPr>
        <p:sp>
          <p:nvSpPr>
            <p:cNvPr id="16" name="Google Shape;121;p11"/>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 name="Google Shape;122;p11"/>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 name="Google Shape;123;p11"/>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 name="Google Shape;124;p11"/>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 name="Google Shape;125;p11"/>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 name="Google Shape;126;p11"/>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 name="Google Shape;127;p11"/>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 name="Google Shape;128;p11"/>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4" name="PlaceHolder 1"/>
          <p:cNvSpPr>
            <a:spLocks noGrp="1"/>
          </p:cNvSpPr>
          <p:nvPr>
            <p:ph type="title"/>
          </p:nvPr>
        </p:nvSpPr>
        <p:spPr>
          <a:xfrm>
            <a:off x="1958400" y="1463400"/>
            <a:ext cx="5226840" cy="1233720"/>
          </a:xfrm>
          <a:prstGeom prst="rect">
            <a:avLst/>
          </a:prstGeom>
          <a:noFill/>
          <a:ln w="0">
            <a:noFill/>
          </a:ln>
        </p:spPr>
        <p:txBody>
          <a:bodyPr lIns="91440" tIns="91440" rIns="91440" bIns="91440" anchor="b">
            <a:noAutofit/>
          </a:bodyPr>
          <a:lstStyle/>
          <a:p>
            <a:pPr indent="0" algn="ctr">
              <a:lnSpc>
                <a:spcPct val="100000"/>
              </a:lnSpc>
              <a:buNone/>
            </a:pPr>
            <a:r>
              <a:rPr lang="fr-FR" sz="6000" b="0" strike="noStrike" spc="-1">
                <a:solidFill>
                  <a:schemeClr val="dk1"/>
                </a:solidFill>
                <a:latin typeface="Libre Baskerville"/>
                <a:ea typeface="Libre Baskerville"/>
              </a:rPr>
              <a:t>xx%</a:t>
            </a:r>
            <a:endParaRPr lang="fr-FR" sz="6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32" name="Google Shape;402;p29"/>
          <p:cNvPicPr/>
          <p:nvPr/>
        </p:nvPicPr>
        <p:blipFill>
          <a:blip r:embed="rId3"/>
          <a:stretch/>
        </p:blipFill>
        <p:spPr>
          <a:xfrm>
            <a:off x="720" y="0"/>
            <a:ext cx="9142200" cy="5143320"/>
          </a:xfrm>
          <a:prstGeom prst="rect">
            <a:avLst/>
          </a:prstGeom>
          <a:ln w="0">
            <a:noFill/>
          </a:ln>
        </p:spPr>
      </p:pic>
      <p:grpSp>
        <p:nvGrpSpPr>
          <p:cNvPr id="233" name="Google Shape;403;p29"/>
          <p:cNvGrpSpPr/>
          <p:nvPr/>
        </p:nvGrpSpPr>
        <p:grpSpPr>
          <a:xfrm>
            <a:off x="142560" y="137160"/>
            <a:ext cx="8858520" cy="4868640"/>
            <a:chOff x="142560" y="137160"/>
            <a:chExt cx="8858520" cy="4868640"/>
          </a:xfrm>
        </p:grpSpPr>
        <p:sp>
          <p:nvSpPr>
            <p:cNvPr id="234" name="Google Shape;404;p29"/>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 name="Google Shape;405;p2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406;p2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 name="Google Shape;407;p29"/>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 name="Google Shape;408;p29"/>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 name="Google Shape;409;p29"/>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 name="Google Shape;410;p29"/>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 name="Google Shape;411;p29"/>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42" name="Google Shape;412;p29"/>
          <p:cNvGrpSpPr/>
          <p:nvPr/>
        </p:nvGrpSpPr>
        <p:grpSpPr>
          <a:xfrm>
            <a:off x="565200" y="519480"/>
            <a:ext cx="8012160" cy="4104360"/>
            <a:chOff x="565200" y="519480"/>
            <a:chExt cx="8012160" cy="4104360"/>
          </a:xfrm>
        </p:grpSpPr>
        <p:sp>
          <p:nvSpPr>
            <p:cNvPr id="243" name="Google Shape;413;p29"/>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 name="Google Shape;414;p29"/>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 name="Google Shape;415;p29"/>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 name="Google Shape;416;p29"/>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 name="Google Shape;417;p29"/>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 name="Google Shape;418;p29"/>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 name="Google Shape;419;p29"/>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 name="Google Shape;420;p29"/>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 name="Google Shape;421;p29"/>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 name="Google Shape;422;p29"/>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 name="Google Shape;423;p29"/>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 name="Google Shape;424;p29"/>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 name="Google Shape;425;p29"/>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 name="Google Shape;426;p29"/>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 name="Google Shape;427;p29"/>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 name="Google Shape;428;p29"/>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 name="Google Shape;429;p29"/>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 name="Google Shape;430;p29"/>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 name="Google Shape;431;p29"/>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 name="Google Shape;432;p29"/>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 name="Google Shape;433;p29"/>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4" name="Google Shape;434;p29"/>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 name="Google Shape;435;p29"/>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 name="Google Shape;436;p29"/>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 name="Google Shape;437;p29"/>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 name="Google Shape;438;p29"/>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 name="Google Shape;439;p29"/>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 name="Google Shape;440;p29"/>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 name="Google Shape;441;p29"/>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 name="Google Shape;442;p29"/>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 name="Google Shape;443;p29"/>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 name="Google Shape;444;p29"/>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 name="Google Shape;445;p29"/>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 name="Google Shape;446;p29"/>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 name="Google Shape;447;p29"/>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 name="Google Shape;448;p29"/>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 name="Google Shape;449;p29"/>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 name="Google Shape;450;p29"/>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 name="Google Shape;451;p29"/>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 name="Google Shape;452;p29"/>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453;p29"/>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454;p29"/>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 name="Google Shape;455;p29"/>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 name="Google Shape;456;p29"/>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 name="Google Shape;457;p29"/>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 name="Google Shape;458;p29"/>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 name="Google Shape;459;p29"/>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 name="Google Shape;460;p29"/>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 name="Google Shape;461;p29"/>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 name="Google Shape;462;p29"/>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 name="Google Shape;463;p29"/>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 name="Google Shape;464;p29"/>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 name="Google Shape;465;p29"/>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 name="Google Shape;466;p29"/>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 name="Google Shape;467;p29"/>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 name="Google Shape;468;p29"/>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 name="Google Shape;469;p29"/>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 name="Google Shape;470;p29"/>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 name="Google Shape;471;p29"/>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 name="Google Shape;472;p29"/>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 name="Google Shape;473;p29"/>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 name="Google Shape;474;p29"/>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 name="Google Shape;475;p29"/>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476;p29"/>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 name="Google Shape;477;p29"/>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 name="Google Shape;478;p29"/>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 name="Google Shape;479;p29"/>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 name="Google Shape;480;p29"/>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 name="Google Shape;481;p29"/>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 name="Google Shape;482;p29"/>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 name="Google Shape;483;p29"/>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 name="Google Shape;484;p29"/>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 name="Google Shape;485;p29"/>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 name="Google Shape;486;p29"/>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 name="Google Shape;487;p29"/>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 name="Google Shape;488;p29"/>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 name="Google Shape;489;p29"/>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 name="Google Shape;490;p29"/>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 name="Google Shape;491;p29"/>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 name="Google Shape;492;p29"/>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 name="Google Shape;493;p29"/>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 name="Google Shape;494;p29"/>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 name="Google Shape;495;p29"/>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 name="Google Shape;496;p29"/>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 name="Google Shape;497;p29"/>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 name="Google Shape;498;p29"/>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 name="Google Shape;499;p29"/>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 name="Google Shape;500;p29"/>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 name="Google Shape;501;p29"/>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 name="Google Shape;502;p29"/>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 name="Google Shape;503;p29"/>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 name="Google Shape;504;p29"/>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 name="Google Shape;505;p29"/>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 name="Google Shape;506;p29"/>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 name="Google Shape;507;p29"/>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 name="Google Shape;508;p29"/>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 name="Google Shape;509;p29"/>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 name="Google Shape;510;p29"/>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 name="Google Shape;511;p29"/>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 name="Google Shape;512;p29"/>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 name="Google Shape;513;p29"/>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 name="Google Shape;514;p29"/>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 name="Google Shape;515;p29"/>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 name="Google Shape;516;p29"/>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 name="Google Shape;517;p29"/>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 name="Google Shape;518;p29"/>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 name="Google Shape;519;p29"/>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 name="Google Shape;520;p29"/>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 name="Google Shape;521;p29"/>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 name="Google Shape;522;p29"/>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 name="Google Shape;523;p29"/>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 name="Google Shape;524;p29"/>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 name="Google Shape;525;p29"/>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 name="Google Shape;526;p29"/>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 name="Google Shape;527;p29"/>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 name="Google Shape;528;p29"/>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 name="Google Shape;529;p29"/>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 name="Google Shape;530;p29"/>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 name="Google Shape;531;p29"/>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 name="Google Shape;532;p29"/>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 name="Google Shape;533;p29"/>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 name="Google Shape;534;p29"/>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 name="Google Shape;535;p29"/>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 name="Google Shape;536;p29"/>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 name="Google Shape;537;p29"/>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538;p29"/>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539;p29"/>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540;p29"/>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541;p29"/>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 name="Google Shape;542;p29"/>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 name="Google Shape;543;p29"/>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 name="Google Shape;544;p29"/>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 name="Google Shape;545;p29"/>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 name="Google Shape;546;p29"/>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 name="Google Shape;547;p29"/>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 name="Google Shape;548;p29"/>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 name="Google Shape;549;p29"/>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 name="Google Shape;550;p29"/>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 name="Google Shape;551;p29"/>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 name="Google Shape;552;p29"/>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 name="Google Shape;553;p29"/>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 name="Google Shape;554;p29"/>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 name="Google Shape;555;p29"/>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556;p29"/>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 name="Google Shape;557;p29"/>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 name="Google Shape;558;p29"/>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 name="Google Shape;559;p29"/>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 name="Google Shape;560;p29"/>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 name="Google Shape;561;p29"/>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 name="Google Shape;562;p29"/>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 name="Google Shape;563;p29"/>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 name="Google Shape;564;p29"/>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 name="Google Shape;565;p29"/>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 name="Google Shape;566;p29"/>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 name="Google Shape;567;p29"/>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 name="Google Shape;568;p29"/>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 name="Google Shape;569;p29"/>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 name="Google Shape;570;p29"/>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 name="Google Shape;571;p29"/>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 name="Google Shape;572;p29"/>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3" name="Google Shape;573;p29"/>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 name="Google Shape;574;p29"/>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 name="Google Shape;575;p29"/>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576;p29"/>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577;p29"/>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578;p29"/>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579;p29"/>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580;p29"/>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581;p29"/>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 name="Google Shape;582;p29"/>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 name="Google Shape;583;p29"/>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 name="Google Shape;584;p29"/>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 name="Google Shape;585;p29"/>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 name="Google Shape;586;p29"/>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 name="Google Shape;587;p29"/>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 name="Google Shape;588;p29"/>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 name="Google Shape;589;p29"/>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 name="Google Shape;590;p29"/>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 name="Google Shape;591;p29"/>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 name="Google Shape;592;p29"/>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 name="Google Shape;593;p29"/>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 name="Google Shape;594;p29"/>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 name="Google Shape;595;p29"/>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 name="Google Shape;596;p29"/>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 name="Google Shape;597;p29"/>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 name="Google Shape;598;p29"/>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 name="Google Shape;599;p29"/>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 name="Google Shape;600;p29"/>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 name="Google Shape;601;p29"/>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 name="Google Shape;602;p29"/>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 name="Google Shape;603;p29"/>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 name="Google Shape;604;p29"/>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 name="Google Shape;605;p29"/>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606;p29"/>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607;p29"/>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608;p29"/>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609;p29"/>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610;p29"/>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611;p29"/>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 name="Google Shape;612;p29"/>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 name="Google Shape;613;p29"/>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614;p29"/>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615;p29"/>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 name="Google Shape;616;p29"/>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 name="Google Shape;617;p29"/>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 name="Google Shape;618;p29"/>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9" name="Google Shape;619;p29"/>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0" name="Google Shape;620;p29"/>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1" name="Google Shape;621;p29"/>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622;p29"/>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623;p29"/>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624;p29"/>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5" name="Google Shape;625;p29"/>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6" name="Google Shape;626;p29"/>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627;p29"/>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628;p29"/>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9" name="Google Shape;629;p29"/>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0" name="Google Shape;630;p29"/>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1" name="Google Shape;631;p29"/>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2" name="Google Shape;632;p29"/>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3" name="Google Shape;633;p29"/>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4" name="Google Shape;634;p29"/>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635;p29"/>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636;p29"/>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637;p29"/>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8" name="Google Shape;638;p29"/>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9" name="Google Shape;639;p29"/>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0" name="Google Shape;640;p29"/>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1" name="Google Shape;641;p29"/>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2" name="Google Shape;642;p29"/>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3" name="Google Shape;643;p29"/>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4" name="Google Shape;644;p29"/>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5" name="Google Shape;645;p29"/>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6" name="Google Shape;646;p29"/>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7" name="Google Shape;647;p29"/>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8" name="Google Shape;648;p29"/>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9" name="Google Shape;649;p29"/>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0" name="Google Shape;650;p29"/>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1" name="Google Shape;651;p29"/>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2" name="Google Shape;652;p29"/>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3" name="Google Shape;653;p29"/>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4" name="Google Shape;654;p29"/>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5" name="Google Shape;655;p29"/>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6" name="Google Shape;656;p29"/>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7" name="Google Shape;657;p29"/>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8" name="Google Shape;658;p29"/>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9" name="Google Shape;659;p29"/>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0" name="Google Shape;660;p29"/>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1" name="Google Shape;661;p29"/>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2" name="Google Shape;662;p29"/>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3" name="Google Shape;663;p29"/>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4" name="Google Shape;664;p29"/>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5" name="Google Shape;665;p29"/>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6" name="Google Shape;666;p29"/>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7" name="Google Shape;667;p29"/>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8" name="Google Shape;668;p29"/>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9" name="Google Shape;669;p29"/>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0" name="Google Shape;670;p29"/>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1" name="Google Shape;671;p29"/>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2" name="Google Shape;672;p29"/>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3" name="Google Shape;673;p29"/>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4" name="Google Shape;674;p29"/>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5" name="Google Shape;675;p29"/>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6" name="Google Shape;676;p29"/>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7" name="Google Shape;677;p29"/>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8" name="Google Shape;678;p29"/>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9" name="Google Shape;679;p29"/>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0" name="Google Shape;680;p29"/>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1" name="Google Shape;681;p29"/>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2" name="Google Shape;682;p29"/>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3" name="Google Shape;683;p29"/>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4" name="Google Shape;684;p29"/>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5" name="Google Shape;685;p29"/>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6" name="Google Shape;686;p29"/>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7" name="Google Shape;687;p29"/>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8" name="Google Shape;688;p29"/>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9" name="Google Shape;689;p29"/>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0" name="Google Shape;690;p29"/>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1" name="Google Shape;691;p29"/>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2" name="Google Shape;692;p29"/>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3" name="Google Shape;693;p29"/>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4" name="Google Shape;694;p29"/>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5" name="Google Shape;695;p29"/>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6" name="Google Shape;696;p29"/>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7" name="Google Shape;697;p29"/>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8" name="Google Shape;698;p29"/>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9" name="Google Shape;699;p29"/>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0" name="Google Shape;700;p29"/>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1" name="Google Shape;701;p29"/>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2" name="Google Shape;702;p29"/>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3" name="Google Shape;703;p29"/>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4" name="Google Shape;704;p29"/>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5" name="Google Shape;705;p29"/>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6" name="Google Shape;706;p29"/>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7" name="Google Shape;707;p29"/>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8" name="Google Shape;708;p29"/>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9" name="Google Shape;709;p29"/>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0" name="Google Shape;710;p29"/>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1" name="Google Shape;711;p29"/>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2" name="Google Shape;712;p29"/>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3" name="Google Shape;713;p29"/>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4" name="Google Shape;714;p29"/>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5" name="Google Shape;715;p29"/>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6" name="Google Shape;716;p29"/>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7" name="Google Shape;717;p29"/>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8" name="Google Shape;718;p29"/>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9" name="Google Shape;719;p29"/>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0" name="Google Shape;720;p29"/>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1" name="Google Shape;721;p29"/>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2" name="Google Shape;722;p29"/>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3" name="Google Shape;723;p29"/>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4" name="Google Shape;724;p29"/>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5" name="Google Shape;725;p29"/>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6" name="Google Shape;726;p29"/>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7" name="Google Shape;727;p29"/>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8" name="Google Shape;728;p29"/>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9" name="Google Shape;729;p29"/>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0" name="Google Shape;730;p29"/>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1" name="Google Shape;731;p29"/>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2" name="Google Shape;732;p29"/>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3" name="Google Shape;733;p29"/>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4" name="Google Shape;734;p29"/>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5" name="Google Shape;735;p29"/>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6" name="Google Shape;736;p29"/>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7" name="Google Shape;737;p29"/>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8" name="Google Shape;738;p29"/>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9" name="Google Shape;739;p29"/>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0" name="Google Shape;740;p29"/>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1" name="Google Shape;741;p29"/>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2" name="Google Shape;742;p29"/>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3" name="Google Shape;743;p29"/>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4" name="Google Shape;744;p29"/>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5" name="Google Shape;745;p29"/>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6" name="Google Shape;746;p29"/>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7" name="Google Shape;747;p29"/>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8" name="Google Shape;748;p29"/>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9" name="Google Shape;749;p29"/>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0" name="Google Shape;750;p29"/>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1" name="Google Shape;751;p29"/>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2" name="Google Shape;752;p29"/>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3" name="Google Shape;753;p29"/>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4" name="Google Shape;754;p29"/>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5" name="Google Shape;755;p29"/>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6" name="Google Shape;756;p29"/>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7" name="Google Shape;757;p29"/>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8" name="Google Shape;758;p29"/>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9" name="Google Shape;759;p29"/>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0" name="Google Shape;760;p29"/>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1" name="Google Shape;761;p29"/>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2" name="Google Shape;762;p29"/>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3" name="Google Shape;763;p29"/>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4" name="Google Shape;764;p29"/>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5" name="Google Shape;765;p29"/>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6" name="Google Shape;766;p29"/>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7" name="Google Shape;767;p29"/>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8" name="Google Shape;768;p29"/>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9" name="Google Shape;769;p29"/>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0" name="Google Shape;770;p29"/>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1" name="Google Shape;771;p29"/>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2" name="Google Shape;772;p29"/>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3" name="Google Shape;773;p29"/>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4" name="Google Shape;774;p29"/>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5" name="Google Shape;775;p29"/>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6" name="Google Shape;776;p29"/>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7" name="Google Shape;777;p29"/>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8" name="Google Shape;778;p29"/>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9" name="Google Shape;779;p29"/>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0" name="Google Shape;780;p29"/>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1" name="Google Shape;781;p29"/>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2" name="Google Shape;782;p29"/>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3" name="Google Shape;783;p29"/>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4" name="Google Shape;784;p29"/>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5" name="Google Shape;785;p29"/>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6" name="Google Shape;786;p29"/>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7" name="Google Shape;787;p29"/>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8" name="Google Shape;788;p29"/>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9" name="Google Shape;789;p29"/>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0" name="Google Shape;790;p29"/>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1" name="Google Shape;791;p29"/>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2" name="Google Shape;792;p29"/>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3" name="Google Shape;793;p29"/>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4" name="Google Shape;794;p29"/>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5" name="Google Shape;795;p29"/>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6" name="Google Shape;796;p29"/>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7" name="Google Shape;797;p29"/>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8" name="Google Shape;798;p29"/>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9" name="Google Shape;799;p29"/>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0" name="Google Shape;800;p29"/>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1" name="Google Shape;801;p29"/>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2" name="Google Shape;802;p29"/>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3" name="Google Shape;803;p29"/>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4" name="Google Shape;804;p29"/>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5" name="Google Shape;805;p29"/>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6" name="Google Shape;806;p29"/>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7" name="Google Shape;807;p29"/>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8" name="Google Shape;808;p29"/>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9" name="Google Shape;809;p29"/>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0" name="Google Shape;810;p29"/>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1" name="Google Shape;811;p29"/>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2" name="Google Shape;812;p29"/>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3" name="Google Shape;813;p29"/>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4" name="Google Shape;814;p29"/>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5" name="Google Shape;815;p29"/>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6" name="Google Shape;816;p29"/>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7" name="Google Shape;817;p29"/>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8" name="Google Shape;818;p29"/>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9" name="Google Shape;819;p29"/>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0" name="Google Shape;820;p29"/>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1" name="Google Shape;821;p29"/>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2" name="Google Shape;822;p29"/>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3" name="Google Shape;823;p29"/>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4" name="Google Shape;824;p29"/>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5" name="Google Shape;825;p29"/>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6" name="Google Shape;826;p29"/>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7" name="Google Shape;827;p29"/>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8" name="Google Shape;828;p29"/>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9" name="Google Shape;829;p29"/>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0" name="Google Shape;830;p29"/>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1" name="Google Shape;831;p29"/>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2" name="Google Shape;832;p29"/>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3" name="Google Shape;833;p29"/>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4" name="Google Shape;834;p29"/>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5" name="Google Shape;835;p29"/>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6" name="Google Shape;836;p29"/>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7" name="Google Shape;837;p29"/>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8" name="Google Shape;838;p29"/>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9" name="Google Shape;839;p29"/>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0" name="Google Shape;840;p29"/>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1" name="Google Shape;841;p29"/>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2" name="Google Shape;842;p29"/>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3" name="Google Shape;843;p29"/>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4" name="Google Shape;844;p29"/>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5" name="Google Shape;845;p29"/>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6" name="Google Shape;846;p29"/>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7" name="Google Shape;847;p29"/>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8" name="Google Shape;848;p29"/>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9" name="Google Shape;849;p29"/>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0" name="Google Shape;850;p29"/>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1" name="Google Shape;851;p29"/>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2" name="Google Shape;852;p29"/>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3" name="Google Shape;853;p29"/>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4" name="Google Shape;854;p29"/>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5" name="Google Shape;855;p29"/>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6" name="Google Shape;856;p29"/>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7" name="Google Shape;857;p29"/>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8" name="Google Shape;858;p29"/>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9" name="Google Shape;859;p29"/>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0" name="Google Shape;860;p29"/>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1" name="Google Shape;861;p29"/>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2" name="Google Shape;862;p29"/>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3" name="Google Shape;863;p29"/>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4" name="Google Shape;864;p29"/>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5" name="Google Shape;865;p29"/>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6" name="Google Shape;866;p29"/>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7" name="Google Shape;867;p29"/>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8" name="Google Shape;868;p29"/>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99" name="Google Shape;870;p30"/>
          <p:cNvPicPr/>
          <p:nvPr/>
        </p:nvPicPr>
        <p:blipFill>
          <a:blip r:embed="rId3"/>
          <a:stretch/>
        </p:blipFill>
        <p:spPr>
          <a:xfrm>
            <a:off x="720" y="0"/>
            <a:ext cx="9142200" cy="5143320"/>
          </a:xfrm>
          <a:prstGeom prst="rect">
            <a:avLst/>
          </a:prstGeom>
          <a:ln w="0">
            <a:noFill/>
          </a:ln>
        </p:spPr>
      </p:pic>
      <p:grpSp>
        <p:nvGrpSpPr>
          <p:cNvPr id="700" name="Google Shape;871;p30"/>
          <p:cNvGrpSpPr/>
          <p:nvPr/>
        </p:nvGrpSpPr>
        <p:grpSpPr>
          <a:xfrm>
            <a:off x="142560" y="137160"/>
            <a:ext cx="8858520" cy="4868640"/>
            <a:chOff x="142560" y="137160"/>
            <a:chExt cx="8858520" cy="4868640"/>
          </a:xfrm>
        </p:grpSpPr>
        <p:sp>
          <p:nvSpPr>
            <p:cNvPr id="701" name="Google Shape;872;p30"/>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2" name="Google Shape;873;p30"/>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3" name="Google Shape;874;p30"/>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4" name="Google Shape;875;p30"/>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5" name="Google Shape;876;p30"/>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6" name="Google Shape;877;p30"/>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7" name="Google Shape;878;p30"/>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8" name="Google Shape;879;p30"/>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09" name="Google Shape;36;p4"/>
          <p:cNvPicPr/>
          <p:nvPr/>
        </p:nvPicPr>
        <p:blipFill>
          <a:blip r:embed="rId3"/>
          <a:stretch/>
        </p:blipFill>
        <p:spPr>
          <a:xfrm>
            <a:off x="720" y="0"/>
            <a:ext cx="9142200" cy="5143320"/>
          </a:xfrm>
          <a:prstGeom prst="rect">
            <a:avLst/>
          </a:prstGeom>
          <a:ln w="0">
            <a:noFill/>
          </a:ln>
        </p:spPr>
      </p:pic>
      <p:grpSp>
        <p:nvGrpSpPr>
          <p:cNvPr id="710" name="Google Shape;37;p4"/>
          <p:cNvGrpSpPr/>
          <p:nvPr/>
        </p:nvGrpSpPr>
        <p:grpSpPr>
          <a:xfrm>
            <a:off x="142560" y="137160"/>
            <a:ext cx="8858520" cy="4868640"/>
            <a:chOff x="142560" y="137160"/>
            <a:chExt cx="8858520" cy="4868640"/>
          </a:xfrm>
        </p:grpSpPr>
        <p:sp>
          <p:nvSpPr>
            <p:cNvPr id="711" name="Google Shape;38;p4"/>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2" name="Google Shape;39;p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3" name="Google Shape;40;p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4" name="Google Shape;41;p4"/>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5" name="Google Shape;42;p4"/>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6" name="Google Shape;43;p4"/>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7" name="Google Shape;44;p4"/>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8" name="Google Shape;45;p4"/>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19"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720" name="PlaceHolder 2"/>
          <p:cNvSpPr>
            <a:spLocks noGrp="1"/>
          </p:cNvSpPr>
          <p:nvPr>
            <p:ph type="body"/>
          </p:nvPr>
        </p:nvSpPr>
        <p:spPr>
          <a:xfrm>
            <a:off x="720000" y="1292040"/>
            <a:ext cx="7703640" cy="3589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23" name="Google Shape;49;p5"/>
          <p:cNvPicPr/>
          <p:nvPr/>
        </p:nvPicPr>
        <p:blipFill>
          <a:blip r:embed="rId3"/>
          <a:stretch/>
        </p:blipFill>
        <p:spPr>
          <a:xfrm>
            <a:off x="720" y="0"/>
            <a:ext cx="9142200" cy="5143320"/>
          </a:xfrm>
          <a:prstGeom prst="rect">
            <a:avLst/>
          </a:prstGeom>
          <a:ln w="0">
            <a:noFill/>
          </a:ln>
        </p:spPr>
      </p:pic>
      <p:grpSp>
        <p:nvGrpSpPr>
          <p:cNvPr id="724" name="Google Shape;50;p5"/>
          <p:cNvGrpSpPr/>
          <p:nvPr/>
        </p:nvGrpSpPr>
        <p:grpSpPr>
          <a:xfrm>
            <a:off x="142560" y="137160"/>
            <a:ext cx="8858520" cy="4868640"/>
            <a:chOff x="142560" y="137160"/>
            <a:chExt cx="8858520" cy="4868640"/>
          </a:xfrm>
        </p:grpSpPr>
        <p:sp>
          <p:nvSpPr>
            <p:cNvPr id="725" name="Google Shape;51;p5"/>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6" name="Google Shape;52;p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7" name="Google Shape;53;p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8" name="Google Shape;54;p5"/>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9" name="Google Shape;55;p5"/>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0" name="Google Shape;56;p5"/>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1" name="Google Shape;57;p5"/>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2" name="Google Shape;58;p5"/>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33"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37" name="Google Shape;65;p6"/>
          <p:cNvPicPr/>
          <p:nvPr/>
        </p:nvPicPr>
        <p:blipFill>
          <a:blip r:embed="rId3"/>
          <a:stretch/>
        </p:blipFill>
        <p:spPr>
          <a:xfrm>
            <a:off x="720" y="0"/>
            <a:ext cx="9142200" cy="5143320"/>
          </a:xfrm>
          <a:prstGeom prst="rect">
            <a:avLst/>
          </a:prstGeom>
          <a:ln w="0">
            <a:noFill/>
          </a:ln>
        </p:spPr>
      </p:pic>
      <p:grpSp>
        <p:nvGrpSpPr>
          <p:cNvPr id="738" name="Google Shape;66;p6"/>
          <p:cNvGrpSpPr/>
          <p:nvPr/>
        </p:nvGrpSpPr>
        <p:grpSpPr>
          <a:xfrm>
            <a:off x="142560" y="137160"/>
            <a:ext cx="8858520" cy="4868640"/>
            <a:chOff x="142560" y="137160"/>
            <a:chExt cx="8858520" cy="4868640"/>
          </a:xfrm>
        </p:grpSpPr>
        <p:sp>
          <p:nvSpPr>
            <p:cNvPr id="739" name="Google Shape;67;p6"/>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0" name="Google Shape;68;p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1" name="Google Shape;69;p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2" name="Google Shape;70;p6"/>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3" name="Google Shape;71;p6"/>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4" name="Google Shape;72;p6"/>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5" name="Google Shape;73;p6"/>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6" name="Google Shape;74;p6"/>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47"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49" name="Google Shape;77;p7"/>
          <p:cNvPicPr/>
          <p:nvPr/>
        </p:nvPicPr>
        <p:blipFill>
          <a:blip r:embed="rId3"/>
          <a:stretch/>
        </p:blipFill>
        <p:spPr>
          <a:xfrm>
            <a:off x="720" y="0"/>
            <a:ext cx="9142200" cy="5143320"/>
          </a:xfrm>
          <a:prstGeom prst="rect">
            <a:avLst/>
          </a:prstGeom>
          <a:ln w="0">
            <a:noFill/>
          </a:ln>
        </p:spPr>
      </p:pic>
      <p:grpSp>
        <p:nvGrpSpPr>
          <p:cNvPr id="750" name="Google Shape;78;p7"/>
          <p:cNvGrpSpPr/>
          <p:nvPr/>
        </p:nvGrpSpPr>
        <p:grpSpPr>
          <a:xfrm>
            <a:off x="142560" y="137160"/>
            <a:ext cx="8858520" cy="4868640"/>
            <a:chOff x="142560" y="137160"/>
            <a:chExt cx="8858520" cy="4868640"/>
          </a:xfrm>
        </p:grpSpPr>
        <p:sp>
          <p:nvSpPr>
            <p:cNvPr id="751" name="Google Shape;79;p7"/>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2" name="Google Shape;80;p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3" name="Google Shape;81;p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4" name="Google Shape;82;p7"/>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5" name="Google Shape;83;p7"/>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6" name="Google Shape;84;p7"/>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7" name="Google Shape;85;p7"/>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8" name="Google Shape;86;p7"/>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59" name="PlaceHolder 1"/>
          <p:cNvSpPr>
            <a:spLocks noGrp="1"/>
          </p:cNvSpPr>
          <p:nvPr>
            <p:ph type="title"/>
          </p:nvPr>
        </p:nvSpPr>
        <p:spPr>
          <a:xfrm>
            <a:off x="4613400" y="945360"/>
            <a:ext cx="3816720" cy="9900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760" name="PlaceHolder 2"/>
          <p:cNvSpPr>
            <a:spLocks noGrp="1"/>
          </p:cNvSpPr>
          <p:nvPr>
            <p:ph type="body"/>
          </p:nvPr>
        </p:nvSpPr>
        <p:spPr>
          <a:xfrm>
            <a:off x="938520" y="1061280"/>
            <a:ext cx="3020400" cy="3020400"/>
          </a:xfrm>
          <a:prstGeom prst="rect">
            <a:avLst/>
          </a:prstGeom>
          <a:noFill/>
          <a:ln w="9360">
            <a:solidFill>
              <a:schemeClr val="dk1"/>
            </a:solidFill>
            <a:round/>
          </a:ln>
        </p:spPr>
        <p:txBody>
          <a:bodyPr lIns="90000" tIns="45000" rIns="90000" bIns="45000" anchor="t">
            <a:normAutofit fontScale="43333"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61" name="Google Shape;91;p8"/>
          <p:cNvPicPr/>
          <p:nvPr/>
        </p:nvPicPr>
        <p:blipFill>
          <a:blip r:embed="rId3"/>
          <a:stretch/>
        </p:blipFill>
        <p:spPr>
          <a:xfrm>
            <a:off x="720" y="0"/>
            <a:ext cx="9142200" cy="5143320"/>
          </a:xfrm>
          <a:prstGeom prst="rect">
            <a:avLst/>
          </a:prstGeom>
          <a:ln w="0">
            <a:noFill/>
          </a:ln>
        </p:spPr>
      </p:pic>
      <p:grpSp>
        <p:nvGrpSpPr>
          <p:cNvPr id="762" name="Google Shape;92;p8"/>
          <p:cNvGrpSpPr/>
          <p:nvPr/>
        </p:nvGrpSpPr>
        <p:grpSpPr>
          <a:xfrm>
            <a:off x="142560" y="137160"/>
            <a:ext cx="8858520" cy="4868640"/>
            <a:chOff x="142560" y="137160"/>
            <a:chExt cx="8858520" cy="4868640"/>
          </a:xfrm>
        </p:grpSpPr>
        <p:sp>
          <p:nvSpPr>
            <p:cNvPr id="763" name="Google Shape;93;p8"/>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4" name="Google Shape;94;p8"/>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5" name="Google Shape;95;p8"/>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6" name="Google Shape;96;p8"/>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7" name="Google Shape;97;p8"/>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8" name="Google Shape;98;p8"/>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9" name="Google Shape;99;p8"/>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0" name="Google Shape;100;p8"/>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71" name="PlaceHolder 1"/>
          <p:cNvSpPr>
            <a:spLocks noGrp="1"/>
          </p:cNvSpPr>
          <p:nvPr>
            <p:ph type="title"/>
          </p:nvPr>
        </p:nvSpPr>
        <p:spPr>
          <a:xfrm>
            <a:off x="1768680" y="1208520"/>
            <a:ext cx="5606640" cy="252900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72" name="Google Shape;103;p9"/>
          <p:cNvPicPr/>
          <p:nvPr/>
        </p:nvPicPr>
        <p:blipFill>
          <a:blip r:embed="rId3"/>
          <a:stretch/>
        </p:blipFill>
        <p:spPr>
          <a:xfrm>
            <a:off x="720" y="0"/>
            <a:ext cx="9142200" cy="5143320"/>
          </a:xfrm>
          <a:prstGeom prst="rect">
            <a:avLst/>
          </a:prstGeom>
          <a:ln w="0">
            <a:noFill/>
          </a:ln>
        </p:spPr>
      </p:pic>
      <p:grpSp>
        <p:nvGrpSpPr>
          <p:cNvPr id="773" name="Google Shape;104;p9"/>
          <p:cNvGrpSpPr/>
          <p:nvPr/>
        </p:nvGrpSpPr>
        <p:grpSpPr>
          <a:xfrm>
            <a:off x="142560" y="137160"/>
            <a:ext cx="8858520" cy="4868640"/>
            <a:chOff x="142560" y="137160"/>
            <a:chExt cx="8858520" cy="4868640"/>
          </a:xfrm>
        </p:grpSpPr>
        <p:sp>
          <p:nvSpPr>
            <p:cNvPr id="774" name="Google Shape;105;p9"/>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5" name="Google Shape;106;p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6" name="Google Shape;107;p9"/>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7" name="Google Shape;108;p9"/>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8" name="Google Shape;109;p9"/>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9" name="Google Shape;110;p9"/>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0" name="Google Shape;111;p9"/>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1" name="Google Shape;112;p9"/>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82" name="PlaceHolder 1"/>
          <p:cNvSpPr>
            <a:spLocks noGrp="1"/>
          </p:cNvSpPr>
          <p:nvPr>
            <p:ph type="title"/>
          </p:nvPr>
        </p:nvSpPr>
        <p:spPr>
          <a:xfrm>
            <a:off x="2135520" y="1412280"/>
            <a:ext cx="4872600" cy="1161000"/>
          </a:xfrm>
          <a:prstGeom prst="rect">
            <a:avLst/>
          </a:prstGeom>
          <a:noFill/>
          <a:ln w="0">
            <a:noFill/>
          </a:ln>
        </p:spPr>
        <p:txBody>
          <a:bodyPr lIns="91440" tIns="91440" rIns="91440" bIns="91440" anchor="b">
            <a:noAutofit/>
          </a:bodyPr>
          <a:lstStyle/>
          <a:p>
            <a:pPr indent="0">
              <a:buNone/>
            </a:pPr>
            <a:r>
              <a:rPr lang="fr-FR" sz="6500" b="0" strike="noStrike" spc="-1">
                <a:solidFill>
                  <a:schemeClr val="dk1"/>
                </a:solidFill>
                <a:latin typeface="Arial"/>
              </a:rPr>
              <a:t>Click to edit the title text format</a:t>
            </a:r>
          </a:p>
        </p:txBody>
      </p:sp>
      <p:sp>
        <p:nvSpPr>
          <p:cNvPr id="78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84" name="PlaceHolder 1"/>
          <p:cNvSpPr>
            <a:spLocks noGrp="1"/>
          </p:cNvSpPr>
          <p:nvPr>
            <p:ph type="body"/>
          </p:nvPr>
        </p:nvSpPr>
        <p:spPr>
          <a:xfrm>
            <a:off x="0" y="-13680"/>
            <a:ext cx="9143640" cy="515700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785" name="PlaceHolder 2"/>
          <p:cNvSpPr>
            <a:spLocks noGrp="1"/>
          </p:cNvSpPr>
          <p:nvPr>
            <p:ph type="title"/>
          </p:nvPr>
        </p:nvSpPr>
        <p:spPr>
          <a:xfrm>
            <a:off x="1082520" y="3960000"/>
            <a:ext cx="6978600" cy="643680"/>
          </a:xfrm>
          <a:prstGeom prst="rect">
            <a:avLst/>
          </a:prstGeom>
          <a:solidFill>
            <a:schemeClr val="lt1"/>
          </a:solid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786" name="PlaceHolder 1"/>
          <p:cNvSpPr>
            <a:spLocks noGrp="1"/>
          </p:cNvSpPr>
          <p:nvPr>
            <p:ph type="title"/>
          </p:nvPr>
        </p:nvSpPr>
        <p:spPr>
          <a:xfrm>
            <a:off x="716760" y="511200"/>
            <a:ext cx="771012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5" name="Google Shape;133;p13"/>
          <p:cNvPicPr/>
          <p:nvPr/>
        </p:nvPicPr>
        <p:blipFill>
          <a:blip r:embed="rId3"/>
          <a:stretch/>
        </p:blipFill>
        <p:spPr>
          <a:xfrm>
            <a:off x="720" y="0"/>
            <a:ext cx="9142200" cy="5143320"/>
          </a:xfrm>
          <a:prstGeom prst="rect">
            <a:avLst/>
          </a:prstGeom>
          <a:ln w="0">
            <a:noFill/>
          </a:ln>
        </p:spPr>
      </p:pic>
      <p:grpSp>
        <p:nvGrpSpPr>
          <p:cNvPr id="26" name="Google Shape;134;p13"/>
          <p:cNvGrpSpPr/>
          <p:nvPr/>
        </p:nvGrpSpPr>
        <p:grpSpPr>
          <a:xfrm>
            <a:off x="142560" y="137160"/>
            <a:ext cx="8858520" cy="4868640"/>
            <a:chOff x="142560" y="137160"/>
            <a:chExt cx="8858520" cy="4868640"/>
          </a:xfrm>
        </p:grpSpPr>
        <p:sp>
          <p:nvSpPr>
            <p:cNvPr id="27" name="Google Shape;135;p13"/>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 name="Google Shape;136;p1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 name="Google Shape;137;p13"/>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 name="Google Shape;138;p13"/>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 name="Google Shape;139;p13"/>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 name="Google Shape;140;p13"/>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 name="Google Shape;141;p13"/>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 name="Google Shape;142;p13"/>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5"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36" name="PlaceHolder 2"/>
          <p:cNvSpPr>
            <a:spLocks noGrp="1"/>
          </p:cNvSpPr>
          <p:nvPr>
            <p:ph type="title"/>
          </p:nvPr>
        </p:nvSpPr>
        <p:spPr>
          <a:xfrm>
            <a:off x="1566000" y="133200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
        <p:nvSpPr>
          <p:cNvPr id="37" name="PlaceHolder 3"/>
          <p:cNvSpPr>
            <a:spLocks noGrp="1"/>
          </p:cNvSpPr>
          <p:nvPr>
            <p:ph type="title"/>
          </p:nvPr>
        </p:nvSpPr>
        <p:spPr>
          <a:xfrm>
            <a:off x="1566000" y="306468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
        <p:nvSpPr>
          <p:cNvPr id="38" name="PlaceHolder 4"/>
          <p:cNvSpPr>
            <a:spLocks noGrp="1"/>
          </p:cNvSpPr>
          <p:nvPr>
            <p:ph type="title"/>
          </p:nvPr>
        </p:nvSpPr>
        <p:spPr>
          <a:xfrm>
            <a:off x="4212000" y="133200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
        <p:nvSpPr>
          <p:cNvPr id="39" name="PlaceHolder 5"/>
          <p:cNvSpPr>
            <a:spLocks noGrp="1"/>
          </p:cNvSpPr>
          <p:nvPr>
            <p:ph type="title"/>
          </p:nvPr>
        </p:nvSpPr>
        <p:spPr>
          <a:xfrm>
            <a:off x="4212000" y="306468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
        <p:nvSpPr>
          <p:cNvPr id="40" name="PlaceHolder 6"/>
          <p:cNvSpPr>
            <a:spLocks noGrp="1"/>
          </p:cNvSpPr>
          <p:nvPr>
            <p:ph type="title"/>
          </p:nvPr>
        </p:nvSpPr>
        <p:spPr>
          <a:xfrm>
            <a:off x="6858000" y="133200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
        <p:nvSpPr>
          <p:cNvPr id="41" name="PlaceHolder 7"/>
          <p:cNvSpPr>
            <a:spLocks noGrp="1"/>
          </p:cNvSpPr>
          <p:nvPr>
            <p:ph type="title"/>
          </p:nvPr>
        </p:nvSpPr>
        <p:spPr>
          <a:xfrm>
            <a:off x="6858000" y="3064680"/>
            <a:ext cx="720000" cy="447120"/>
          </a:xfrm>
          <a:prstGeom prst="rect">
            <a:avLst/>
          </a:prstGeom>
          <a:noFill/>
          <a:ln w="0">
            <a:noFill/>
          </a:ln>
        </p:spPr>
        <p:txBody>
          <a:bodyPr lIns="91440" tIns="91440" rIns="91440" bIns="91440" anchor="ctr">
            <a:noAutofit/>
          </a:bodyPr>
          <a:lstStyle/>
          <a:p>
            <a:pPr indent="0" algn="ctr">
              <a:lnSpc>
                <a:spcPct val="100000"/>
              </a:lnSpc>
              <a:buNone/>
            </a:pPr>
            <a:r>
              <a:rPr lang="fr-FR" sz="2200" b="1" strike="noStrike" spc="-1">
                <a:solidFill>
                  <a:schemeClr val="dk1"/>
                </a:solidFill>
                <a:latin typeface="Libre Baskerville"/>
                <a:ea typeface="Libre Baskerville"/>
              </a:rPr>
              <a:t>xx%</a:t>
            </a:r>
            <a:endParaRPr lang="fr-FR" sz="22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42" name="Google Shape;163;p14"/>
          <p:cNvPicPr/>
          <p:nvPr/>
        </p:nvPicPr>
        <p:blipFill>
          <a:blip r:embed="rId3"/>
          <a:stretch/>
        </p:blipFill>
        <p:spPr>
          <a:xfrm>
            <a:off x="720" y="0"/>
            <a:ext cx="9142200" cy="5143320"/>
          </a:xfrm>
          <a:prstGeom prst="rect">
            <a:avLst/>
          </a:prstGeom>
          <a:ln w="0">
            <a:noFill/>
          </a:ln>
        </p:spPr>
      </p:pic>
      <p:grpSp>
        <p:nvGrpSpPr>
          <p:cNvPr id="43" name="Google Shape;164;p14"/>
          <p:cNvGrpSpPr/>
          <p:nvPr/>
        </p:nvGrpSpPr>
        <p:grpSpPr>
          <a:xfrm>
            <a:off x="142560" y="137160"/>
            <a:ext cx="8858520" cy="4868640"/>
            <a:chOff x="142560" y="137160"/>
            <a:chExt cx="8858520" cy="4868640"/>
          </a:xfrm>
        </p:grpSpPr>
        <p:sp>
          <p:nvSpPr>
            <p:cNvPr id="44" name="Google Shape;165;p14"/>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 name="Google Shape;166;p1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 name="Google Shape;167;p14"/>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 name="Google Shape;168;p14"/>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 name="Google Shape;169;p14"/>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 name="Google Shape;170;p14"/>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 name="Google Shape;171;p14"/>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 name="Google Shape;172;p14"/>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2" name="PlaceHolder 1"/>
          <p:cNvSpPr>
            <a:spLocks noGrp="1"/>
          </p:cNvSpPr>
          <p:nvPr>
            <p:ph type="title"/>
          </p:nvPr>
        </p:nvSpPr>
        <p:spPr>
          <a:xfrm>
            <a:off x="3065400" y="3369960"/>
            <a:ext cx="3012840" cy="479160"/>
          </a:xfrm>
          <a:prstGeom prst="rect">
            <a:avLst/>
          </a:prstGeom>
          <a:noFill/>
          <a:ln w="0">
            <a:noFill/>
          </a:ln>
        </p:spPr>
        <p:txBody>
          <a:bodyPr lIns="91440" tIns="91440" rIns="91440" bIns="91440" anchor="t">
            <a:noAutofit/>
          </a:bodyPr>
          <a:lstStyle/>
          <a:p>
            <a:pPr indent="0">
              <a:buNone/>
            </a:pPr>
            <a:r>
              <a:rPr lang="fr-FR" sz="1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3" name="Google Shape;176;p15"/>
          <p:cNvPicPr/>
          <p:nvPr/>
        </p:nvPicPr>
        <p:blipFill>
          <a:blip r:embed="rId3"/>
          <a:stretch/>
        </p:blipFill>
        <p:spPr>
          <a:xfrm>
            <a:off x="720" y="0"/>
            <a:ext cx="9142200" cy="5143320"/>
          </a:xfrm>
          <a:prstGeom prst="rect">
            <a:avLst/>
          </a:prstGeom>
          <a:ln w="0">
            <a:noFill/>
          </a:ln>
        </p:spPr>
      </p:pic>
      <p:grpSp>
        <p:nvGrpSpPr>
          <p:cNvPr id="54" name="Google Shape;177;p15"/>
          <p:cNvGrpSpPr/>
          <p:nvPr/>
        </p:nvGrpSpPr>
        <p:grpSpPr>
          <a:xfrm>
            <a:off x="142560" y="137160"/>
            <a:ext cx="8858520" cy="4868640"/>
            <a:chOff x="142560" y="137160"/>
            <a:chExt cx="8858520" cy="4868640"/>
          </a:xfrm>
        </p:grpSpPr>
        <p:sp>
          <p:nvSpPr>
            <p:cNvPr id="55" name="Google Shape;178;p15"/>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 name="Google Shape;179;p1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 name="Google Shape;180;p15"/>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 name="Google Shape;181;p15"/>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 name="Google Shape;182;p15"/>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 name="Google Shape;183;p15"/>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 name="Google Shape;184;p15"/>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 name="Google Shape;185;p15"/>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3" name="PlaceHolder 1"/>
          <p:cNvSpPr>
            <a:spLocks noGrp="1"/>
          </p:cNvSpPr>
          <p:nvPr>
            <p:ph type="title"/>
          </p:nvPr>
        </p:nvSpPr>
        <p:spPr>
          <a:xfrm>
            <a:off x="720000" y="1370880"/>
            <a:ext cx="3519360" cy="1504440"/>
          </a:xfrm>
          <a:prstGeom prst="rect">
            <a:avLst/>
          </a:prstGeom>
          <a:noFill/>
          <a:ln w="0">
            <a:noFill/>
          </a:ln>
        </p:spPr>
        <p:txBody>
          <a:bodyPr lIns="91440" tIns="91440" rIns="91440" bIns="91440" anchor="b">
            <a:noAutofit/>
          </a:bodyPr>
          <a:lstStyle/>
          <a:p>
            <a:pPr indent="0">
              <a:buNone/>
            </a:pPr>
            <a:r>
              <a:rPr lang="fr-FR" sz="2700" b="0" strike="noStrike" spc="-1">
                <a:solidFill>
                  <a:schemeClr val="dk1"/>
                </a:solidFill>
                <a:latin typeface="Arial"/>
              </a:rPr>
              <a:t>Click to edit the title text format</a:t>
            </a:r>
          </a:p>
        </p:txBody>
      </p:sp>
      <p:sp>
        <p:nvSpPr>
          <p:cNvPr id="64" name="PlaceHolder 2"/>
          <p:cNvSpPr>
            <a:spLocks noGrp="1"/>
          </p:cNvSpPr>
          <p:nvPr>
            <p:ph type="body"/>
          </p:nvPr>
        </p:nvSpPr>
        <p:spPr>
          <a:xfrm>
            <a:off x="4931640" y="1000800"/>
            <a:ext cx="3246480" cy="3246480"/>
          </a:xfrm>
          <a:prstGeom prst="rect">
            <a:avLst/>
          </a:prstGeom>
          <a:noFill/>
          <a:ln w="9360">
            <a:solidFill>
              <a:schemeClr val="dk1"/>
            </a:solidFill>
            <a:round/>
          </a:ln>
        </p:spPr>
        <p:txBody>
          <a:bodyPr lIns="90000" tIns="45000" rIns="90000" bIns="45000" anchor="t">
            <a:normAutofit fontScale="50000"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5" name="Google Shape;190;p16"/>
          <p:cNvPicPr/>
          <p:nvPr/>
        </p:nvPicPr>
        <p:blipFill>
          <a:blip r:embed="rId3"/>
          <a:stretch/>
        </p:blipFill>
        <p:spPr>
          <a:xfrm>
            <a:off x="720" y="0"/>
            <a:ext cx="9142200" cy="5143320"/>
          </a:xfrm>
          <a:prstGeom prst="rect">
            <a:avLst/>
          </a:prstGeom>
          <a:ln w="0">
            <a:noFill/>
          </a:ln>
        </p:spPr>
      </p:pic>
      <p:grpSp>
        <p:nvGrpSpPr>
          <p:cNvPr id="66" name="Google Shape;191;p16"/>
          <p:cNvGrpSpPr/>
          <p:nvPr/>
        </p:nvGrpSpPr>
        <p:grpSpPr>
          <a:xfrm>
            <a:off x="142560" y="137160"/>
            <a:ext cx="8858520" cy="4868640"/>
            <a:chOff x="142560" y="137160"/>
            <a:chExt cx="8858520" cy="4868640"/>
          </a:xfrm>
        </p:grpSpPr>
        <p:sp>
          <p:nvSpPr>
            <p:cNvPr id="67" name="Google Shape;192;p16"/>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 name="Google Shape;193;p1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 name="Google Shape;194;p16"/>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 name="Google Shape;195;p16"/>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 name="Google Shape;196;p16"/>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 name="Google Shape;197;p16"/>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 name="Google Shape;198;p16"/>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 name="Google Shape;199;p16"/>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5" name="PlaceHolder 1"/>
          <p:cNvSpPr>
            <a:spLocks noGrp="1"/>
          </p:cNvSpPr>
          <p:nvPr>
            <p:ph type="title"/>
          </p:nvPr>
        </p:nvSpPr>
        <p:spPr>
          <a:xfrm>
            <a:off x="872280" y="1362600"/>
            <a:ext cx="2637720" cy="1062720"/>
          </a:xfrm>
          <a:prstGeom prst="rect">
            <a:avLst/>
          </a:prstGeom>
          <a:noFill/>
          <a:ln w="0">
            <a:noFill/>
          </a:ln>
        </p:spPr>
        <p:txBody>
          <a:bodyPr lIns="91440" tIns="91440" rIns="91440" bIns="91440" anchor="b">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76" name="Google Shape;203;p17"/>
          <p:cNvPicPr/>
          <p:nvPr/>
        </p:nvPicPr>
        <p:blipFill>
          <a:blip r:embed="rId3"/>
          <a:stretch/>
        </p:blipFill>
        <p:spPr>
          <a:xfrm>
            <a:off x="720" y="0"/>
            <a:ext cx="9142200" cy="5143320"/>
          </a:xfrm>
          <a:prstGeom prst="rect">
            <a:avLst/>
          </a:prstGeom>
          <a:ln w="0">
            <a:noFill/>
          </a:ln>
        </p:spPr>
      </p:pic>
      <p:grpSp>
        <p:nvGrpSpPr>
          <p:cNvPr id="77" name="Google Shape;204;p17"/>
          <p:cNvGrpSpPr/>
          <p:nvPr/>
        </p:nvGrpSpPr>
        <p:grpSpPr>
          <a:xfrm>
            <a:off x="142560" y="137160"/>
            <a:ext cx="8858520" cy="4868640"/>
            <a:chOff x="142560" y="137160"/>
            <a:chExt cx="8858520" cy="4868640"/>
          </a:xfrm>
        </p:grpSpPr>
        <p:sp>
          <p:nvSpPr>
            <p:cNvPr id="78" name="Google Shape;205;p17"/>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 name="Google Shape;206;p1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 name="Google Shape;207;p17"/>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 name="Google Shape;208;p17"/>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 name="Google Shape;209;p17"/>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 name="Google Shape;210;p17"/>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 name="Google Shape;211;p17"/>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 name="Google Shape;212;p17"/>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86" name="PlaceHolder 1"/>
          <p:cNvSpPr>
            <a:spLocks noGrp="1"/>
          </p:cNvSpPr>
          <p:nvPr>
            <p:ph type="title"/>
          </p:nvPr>
        </p:nvSpPr>
        <p:spPr>
          <a:xfrm>
            <a:off x="5640120" y="1362600"/>
            <a:ext cx="2637720" cy="1062720"/>
          </a:xfrm>
          <a:prstGeom prst="rect">
            <a:avLst/>
          </a:prstGeom>
          <a:noFill/>
          <a:ln w="0">
            <a:noFill/>
          </a:ln>
        </p:spPr>
        <p:txBody>
          <a:bodyPr lIns="91440" tIns="91440" rIns="91440" bIns="91440" anchor="b">
            <a:noAutofit/>
          </a:bodyPr>
          <a:lstStyle/>
          <a:p>
            <a:pPr indent="0">
              <a:buNone/>
            </a:pPr>
            <a:r>
              <a:rPr lang="fr-FR" sz="27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87" name="Google Shape;216;p18"/>
          <p:cNvPicPr/>
          <p:nvPr/>
        </p:nvPicPr>
        <p:blipFill>
          <a:blip r:embed="rId3"/>
          <a:stretch/>
        </p:blipFill>
        <p:spPr>
          <a:xfrm>
            <a:off x="720" y="0"/>
            <a:ext cx="9142200" cy="5143320"/>
          </a:xfrm>
          <a:prstGeom prst="rect">
            <a:avLst/>
          </a:prstGeom>
          <a:ln w="0">
            <a:noFill/>
          </a:ln>
        </p:spPr>
      </p:pic>
      <p:grpSp>
        <p:nvGrpSpPr>
          <p:cNvPr id="88" name="Google Shape;217;p18"/>
          <p:cNvGrpSpPr/>
          <p:nvPr/>
        </p:nvGrpSpPr>
        <p:grpSpPr>
          <a:xfrm>
            <a:off x="142560" y="137160"/>
            <a:ext cx="8858520" cy="4868640"/>
            <a:chOff x="142560" y="137160"/>
            <a:chExt cx="8858520" cy="4868640"/>
          </a:xfrm>
        </p:grpSpPr>
        <p:sp>
          <p:nvSpPr>
            <p:cNvPr id="89" name="Google Shape;218;p18"/>
            <p:cNvSpPr/>
            <p:nvPr/>
          </p:nvSpPr>
          <p:spPr>
            <a:xfrm>
              <a:off x="1425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5"/>
                  </a:lnTo>
                  <a:lnTo>
                    <a:pt x="1"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 name="Google Shape;219;p18"/>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 name="Google Shape;220;p18"/>
            <p:cNvSpPr/>
            <p:nvPr/>
          </p:nvSpPr>
          <p:spPr>
            <a:xfrm>
              <a:off x="302040" y="296640"/>
              <a:ext cx="8539560" cy="4549680"/>
            </a:xfrm>
            <a:custGeom>
              <a:avLst/>
              <a:gdLst>
                <a:gd name="textAreaLeft" fmla="*/ 0 w 8539560"/>
                <a:gd name="textAreaRight" fmla="*/ 8539920 w 8539560"/>
                <a:gd name="textAreaTop" fmla="*/ 0 h 4549680"/>
                <a:gd name="textAreaBottom" fmla="*/ 4550040 h 4549680"/>
              </a:gdLst>
              <a:ahLst/>
              <a:cxnLst/>
              <a:rect l="textAreaLeft" t="textAreaTop" r="textAreaRight" b="textAreaBottom"/>
              <a:pathLst>
                <a:path w="274392" h="146200" fill="none">
                  <a:moveTo>
                    <a:pt x="1" y="1"/>
                  </a:moveTo>
                  <a:lnTo>
                    <a:pt x="274391" y="1"/>
                  </a:lnTo>
                  <a:lnTo>
                    <a:pt x="274391" y="146200"/>
                  </a:lnTo>
                  <a:lnTo>
                    <a:pt x="1" y="146200"/>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 name="Google Shape;221;p18"/>
            <p:cNvSpPr/>
            <p:nvPr/>
          </p:nvSpPr>
          <p:spPr>
            <a:xfrm>
              <a:off x="420480" y="402480"/>
              <a:ext cx="8303040" cy="4338000"/>
            </a:xfrm>
            <a:custGeom>
              <a:avLst/>
              <a:gdLst>
                <a:gd name="textAreaLeft" fmla="*/ 0 w 8303040"/>
                <a:gd name="textAreaRight" fmla="*/ 8303400 w 8303040"/>
                <a:gd name="textAreaTop" fmla="*/ 0 h 4338000"/>
                <a:gd name="textAreaBottom" fmla="*/ 4338360 h 4338000"/>
              </a:gdLst>
              <a:ahLst/>
              <a:cxnLst/>
              <a:rect l="textAreaLeft" t="textAreaTop" r="textAreaRight" b="textAreaBottom"/>
              <a:pathLst>
                <a:path w="266794" h="139402" fill="none">
                  <a:moveTo>
                    <a:pt x="1" y="1"/>
                  </a:moveTo>
                  <a:lnTo>
                    <a:pt x="266793" y="1"/>
                  </a:lnTo>
                  <a:lnTo>
                    <a:pt x="266793" y="139401"/>
                  </a:lnTo>
                  <a:lnTo>
                    <a:pt x="1" y="139401"/>
                  </a:ln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 name="Google Shape;222;p18"/>
            <p:cNvSpPr/>
            <p:nvPr/>
          </p:nvSpPr>
          <p:spPr>
            <a:xfrm>
              <a:off x="208440" y="212760"/>
              <a:ext cx="8727120" cy="4717800"/>
            </a:xfrm>
            <a:custGeom>
              <a:avLst/>
              <a:gdLst>
                <a:gd name="textAreaLeft" fmla="*/ 0 w 8727120"/>
                <a:gd name="textAreaRight" fmla="*/ 8727480 w 8727120"/>
                <a:gd name="textAreaTop" fmla="*/ 0 h 4717800"/>
                <a:gd name="textAreaBottom" fmla="*/ 4718160 h 4717800"/>
              </a:gdLst>
              <a:ahLst/>
              <a:cxnLst/>
              <a:rect l="textAreaLeft" t="textAreaTop" r="textAreaRight" b="textAreaBottom"/>
              <a:pathLst>
                <a:path w="280428" h="151598" fill="none">
                  <a:moveTo>
                    <a:pt x="277041" y="151598"/>
                  </a:moveTo>
                  <a:lnTo>
                    <a:pt x="3387" y="151598"/>
                  </a:lnTo>
                  <a:cubicBezTo>
                    <a:pt x="3387" y="149723"/>
                    <a:pt x="1863" y="148211"/>
                    <a:pt x="1" y="148211"/>
                  </a:cubicBezTo>
                  <a:lnTo>
                    <a:pt x="1" y="3387"/>
                  </a:lnTo>
                  <a:cubicBezTo>
                    <a:pt x="1863" y="3387"/>
                    <a:pt x="3387" y="1875"/>
                    <a:pt x="3387" y="0"/>
                  </a:cubicBezTo>
                  <a:lnTo>
                    <a:pt x="277041" y="0"/>
                  </a:lnTo>
                  <a:cubicBezTo>
                    <a:pt x="277041" y="1875"/>
                    <a:pt x="278553" y="3387"/>
                    <a:pt x="280427" y="3387"/>
                  </a:cubicBezTo>
                  <a:lnTo>
                    <a:pt x="280427" y="148211"/>
                  </a:lnTo>
                  <a:cubicBezTo>
                    <a:pt x="278553" y="148211"/>
                    <a:pt x="277041" y="149723"/>
                    <a:pt x="277041" y="151598"/>
                  </a:cubicBezTo>
                  <a:close/>
                </a:path>
              </a:pathLst>
            </a:custGeom>
            <a:noFill/>
            <a:ln w="6250">
              <a:solidFill>
                <a:srgbClr val="9B794E"/>
              </a:solidFill>
              <a:miter/>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 name="Google Shape;223;p18"/>
            <p:cNvSpPr/>
            <p:nvPr/>
          </p:nvSpPr>
          <p:spPr>
            <a:xfrm>
              <a:off x="8841960" y="13716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5"/>
                  </a:lnTo>
                  <a:lnTo>
                    <a:pt x="0" y="5125"/>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 name="Google Shape;224;p18"/>
            <p:cNvSpPr/>
            <p:nvPr/>
          </p:nvSpPr>
          <p:spPr>
            <a:xfrm>
              <a:off x="1425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5" h="5125" fill="none">
                  <a:moveTo>
                    <a:pt x="1" y="1"/>
                  </a:moveTo>
                  <a:lnTo>
                    <a:pt x="5125" y="1"/>
                  </a:lnTo>
                  <a:lnTo>
                    <a:pt x="5125" y="5124"/>
                  </a:lnTo>
                  <a:lnTo>
                    <a:pt x="1"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 name="Google Shape;225;p18"/>
            <p:cNvSpPr/>
            <p:nvPr/>
          </p:nvSpPr>
          <p:spPr>
            <a:xfrm>
              <a:off x="8841960" y="4846680"/>
              <a:ext cx="159120" cy="159120"/>
            </a:xfrm>
            <a:custGeom>
              <a:avLst/>
              <a:gdLst>
                <a:gd name="textAreaLeft" fmla="*/ 0 w 159120"/>
                <a:gd name="textAreaRight" fmla="*/ 159480 w 159120"/>
                <a:gd name="textAreaTop" fmla="*/ 0 h 159120"/>
                <a:gd name="textAreaBottom" fmla="*/ 159480 h 159120"/>
              </a:gdLst>
              <a:ahLst/>
              <a:cxnLst/>
              <a:rect l="textAreaLeft" t="textAreaTop" r="textAreaRight" b="textAreaBottom"/>
              <a:pathLst>
                <a:path w="5124" h="5125" fill="none">
                  <a:moveTo>
                    <a:pt x="0" y="1"/>
                  </a:moveTo>
                  <a:lnTo>
                    <a:pt x="5124" y="1"/>
                  </a:lnTo>
                  <a:lnTo>
                    <a:pt x="5124" y="5124"/>
                  </a:lnTo>
                  <a:lnTo>
                    <a:pt x="0" y="5124"/>
                  </a:lnTo>
                  <a:close/>
                </a:path>
              </a:pathLst>
            </a:custGeom>
            <a:noFill/>
            <a:ln w="16250">
              <a:solidFill>
                <a:srgbClr val="9B794E"/>
              </a:solidFill>
              <a:miter/>
            </a:ln>
          </p:spPr>
          <p:style>
            <a:lnRef idx="0">
              <a:scrgbClr r="0" g="0" b="0"/>
            </a:lnRef>
            <a:fillRef idx="0">
              <a:scrgbClr r="0" g="0" b="0"/>
            </a:fillRef>
            <a:effectRef idx="0">
              <a:scrgbClr r="0" g="0" b="0"/>
            </a:effectRef>
            <a:fontRef idx="minor"/>
          </p:style>
          <p:txBody>
            <a:bodyPr tIns="79560" bIns="79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97" name="PlaceHolder 1"/>
          <p:cNvSpPr>
            <a:spLocks noGrp="1"/>
          </p:cNvSpPr>
          <p:nvPr>
            <p:ph type="title"/>
          </p:nvPr>
        </p:nvSpPr>
        <p:spPr>
          <a:xfrm>
            <a:off x="720000" y="597600"/>
            <a:ext cx="7703640" cy="572400"/>
          </a:xfrm>
          <a:prstGeom prst="rect">
            <a:avLst/>
          </a:prstGeom>
          <a:noFill/>
          <a:ln w="0">
            <a:noFill/>
          </a:ln>
        </p:spPr>
        <p:txBody>
          <a:bodyPr lIns="91440" tIns="91440" rIns="91440" bIns="91440" anchor="t">
            <a:noAutofit/>
          </a:bodyPr>
          <a:lstStyle/>
          <a:p>
            <a:pPr indent="0">
              <a:buNone/>
            </a:pPr>
            <a:r>
              <a:rPr lang="fr-FR" sz="2700" b="0" strike="noStrike" spc="-1">
                <a:solidFill>
                  <a:schemeClr val="dk1"/>
                </a:solidFill>
                <a:latin typeface="Arial"/>
              </a:rPr>
              <a:t>Click to edit the title text format</a:t>
            </a:r>
          </a:p>
        </p:txBody>
      </p:sp>
      <p:sp>
        <p:nvSpPr>
          <p:cNvPr id="98" name="PlaceHolder 2"/>
          <p:cNvSpPr>
            <a:spLocks noGrp="1"/>
          </p:cNvSpPr>
          <p:nvPr>
            <p:ph type="body"/>
          </p:nvPr>
        </p:nvSpPr>
        <p:spPr>
          <a:xfrm>
            <a:off x="720000" y="1292040"/>
            <a:ext cx="7703640" cy="331164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PlaceHolder 1"/>
          <p:cNvSpPr>
            <a:spLocks noGrp="1"/>
          </p:cNvSpPr>
          <p:nvPr>
            <p:ph type="title"/>
          </p:nvPr>
        </p:nvSpPr>
        <p:spPr>
          <a:xfrm>
            <a:off x="2362320" y="1457280"/>
            <a:ext cx="4419360" cy="2057040"/>
          </a:xfrm>
          <a:prstGeom prst="rect">
            <a:avLst/>
          </a:prstGeom>
          <a:noFill/>
          <a:ln w="0">
            <a:noFill/>
          </a:ln>
        </p:spPr>
        <p:txBody>
          <a:bodyPr lIns="91440" tIns="91440" rIns="91440" bIns="91440" anchor="b">
            <a:noAutofit/>
          </a:bodyPr>
          <a:lstStyle/>
          <a:p>
            <a:pPr algn="ctr"/>
            <a:r>
              <a:rPr lang="en-US" b="1" dirty="0"/>
              <a:t>History and Development of Korean Cinema</a:t>
            </a:r>
            <a:br>
              <a:rPr lang="en-US" b="1" dirty="0"/>
            </a:br>
            <a:endParaRPr lang="en-US" dirty="0"/>
          </a:p>
        </p:txBody>
      </p:sp>
      <p:sp>
        <p:nvSpPr>
          <p:cNvPr id="788" name="PlaceHolder 2"/>
          <p:cNvSpPr>
            <a:spLocks noGrp="1"/>
          </p:cNvSpPr>
          <p:nvPr>
            <p:ph type="subTitle"/>
          </p:nvPr>
        </p:nvSpPr>
        <p:spPr>
          <a:xfrm>
            <a:off x="2495520" y="3581280"/>
            <a:ext cx="4152600" cy="475920"/>
          </a:xfrm>
          <a:prstGeom prst="rect">
            <a:avLst/>
          </a:prstGeom>
          <a:noFill/>
          <a:ln w="0">
            <a:noFill/>
          </a:ln>
        </p:spPr>
        <p:txBody>
          <a:bodyPr lIns="91440" tIns="91440" rIns="91440" bIns="91440" anchor="t">
            <a:normAutofit fontScale="69423" lnSpcReduction="20000"/>
          </a:bodyPr>
          <a:lstStyle/>
          <a:p>
            <a:pPr indent="0" algn="ctr">
              <a:lnSpc>
                <a:spcPct val="100000"/>
              </a:lnSpc>
              <a:buNone/>
              <a:tabLst>
                <a:tab pos="0" algn="l"/>
              </a:tabLst>
            </a:pPr>
            <a:r>
              <a:rPr lang="en" sz="1600" b="0" strike="noStrike" spc="-1">
                <a:solidFill>
                  <a:schemeClr val="dk1"/>
                </a:solidFill>
                <a:latin typeface="Source Sans 3"/>
                <a:ea typeface="Source Sans 3"/>
              </a:rPr>
              <a:t>An overview of its history and development from early beginnings to global success.</a:t>
            </a:r>
            <a:endParaRPr lang="en-US" sz="1600" b="0" strike="noStrike" spc="-1">
              <a:solidFill>
                <a:srgbClr val="000000"/>
              </a:solidFill>
              <a:latin typeface="OpenSymbol"/>
            </a:endParaRPr>
          </a:p>
        </p:txBody>
      </p:sp>
      <p:grpSp>
        <p:nvGrpSpPr>
          <p:cNvPr id="789" name="Google Shape;892;p34"/>
          <p:cNvGrpSpPr/>
          <p:nvPr/>
        </p:nvGrpSpPr>
        <p:grpSpPr>
          <a:xfrm>
            <a:off x="2360880" y="3521880"/>
            <a:ext cx="4421520" cy="588960"/>
            <a:chOff x="2360880" y="3521880"/>
            <a:chExt cx="4421520" cy="588960"/>
          </a:xfrm>
        </p:grpSpPr>
        <p:cxnSp>
          <p:nvCxnSpPr>
            <p:cNvPr id="790" name="Google Shape;893;p34"/>
            <p:cNvCxnSpPr/>
            <p:nvPr/>
          </p:nvCxnSpPr>
          <p:spPr>
            <a:xfrm>
              <a:off x="2360880" y="3521880"/>
              <a:ext cx="4421880" cy="360"/>
            </a:xfrm>
            <a:prstGeom prst="straightConnector1">
              <a:avLst/>
            </a:prstGeom>
            <a:ln w="9525">
              <a:solidFill>
                <a:srgbClr val="35240A"/>
              </a:solidFill>
              <a:round/>
            </a:ln>
          </p:spPr>
        </p:cxnSp>
        <p:cxnSp>
          <p:nvCxnSpPr>
            <p:cNvPr id="791" name="Google Shape;894;p34"/>
            <p:cNvCxnSpPr/>
            <p:nvPr/>
          </p:nvCxnSpPr>
          <p:spPr>
            <a:xfrm>
              <a:off x="2360880" y="4110840"/>
              <a:ext cx="4421880" cy="360"/>
            </a:xfrm>
            <a:prstGeom prst="straightConnector1">
              <a:avLst/>
            </a:prstGeom>
            <a:ln w="9525">
              <a:solidFill>
                <a:srgbClr val="35240A"/>
              </a:solidFill>
              <a:round/>
            </a:ln>
          </p:spPr>
        </p:cxnSp>
      </p:grpSp>
      <p:grpSp>
        <p:nvGrpSpPr>
          <p:cNvPr id="793" name="Google Shape;896;p34"/>
          <p:cNvGrpSpPr/>
          <p:nvPr/>
        </p:nvGrpSpPr>
        <p:grpSpPr>
          <a:xfrm>
            <a:off x="565200" y="519480"/>
            <a:ext cx="8012160" cy="4104360"/>
            <a:chOff x="565200" y="519480"/>
            <a:chExt cx="8012160" cy="4104360"/>
          </a:xfrm>
        </p:grpSpPr>
        <p:sp>
          <p:nvSpPr>
            <p:cNvPr id="794" name="Google Shape;897;p34"/>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5" name="Google Shape;898;p34"/>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6" name="Google Shape;899;p34"/>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7" name="Google Shape;900;p34"/>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8" name="Google Shape;901;p34"/>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9" name="Google Shape;902;p34"/>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0" name="Google Shape;903;p34"/>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1" name="Google Shape;904;p34"/>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2" name="Google Shape;905;p34"/>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3" name="Google Shape;906;p34"/>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4" name="Google Shape;907;p34"/>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5" name="Google Shape;908;p34"/>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6" name="Google Shape;909;p34"/>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7" name="Google Shape;910;p34"/>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8" name="Google Shape;911;p34"/>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9" name="Google Shape;912;p34"/>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0" name="Google Shape;913;p34"/>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1" name="Google Shape;914;p34"/>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2" name="Google Shape;915;p34"/>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3" name="Google Shape;916;p34"/>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4" name="Google Shape;917;p34"/>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5" name="Google Shape;918;p34"/>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6" name="Google Shape;919;p34"/>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7" name="Google Shape;920;p34"/>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8" name="Google Shape;921;p34"/>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9" name="Google Shape;922;p34"/>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0" name="Google Shape;923;p34"/>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1" name="Google Shape;924;p34"/>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2" name="Google Shape;925;p34"/>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3" name="Google Shape;926;p34"/>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4" name="Google Shape;927;p34"/>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5" name="Google Shape;928;p34"/>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6" name="Google Shape;929;p34"/>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7" name="Google Shape;930;p34"/>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8" name="Google Shape;931;p34"/>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9" name="Google Shape;932;p34"/>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0" name="Google Shape;933;p34"/>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1" name="Google Shape;934;p34"/>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2" name="Google Shape;935;p34"/>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3" name="Google Shape;936;p34"/>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4" name="Google Shape;937;p34"/>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5" name="Google Shape;938;p34"/>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6" name="Google Shape;939;p34"/>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7" name="Google Shape;940;p34"/>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8" name="Google Shape;941;p34"/>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9" name="Google Shape;942;p34"/>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0" name="Google Shape;943;p34"/>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1" name="Google Shape;944;p34"/>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2" name="Google Shape;945;p34"/>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3" name="Google Shape;946;p34"/>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4" name="Google Shape;947;p34"/>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5" name="Google Shape;948;p34"/>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6" name="Google Shape;949;p34"/>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7" name="Google Shape;950;p34"/>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8" name="Google Shape;951;p34"/>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9" name="Google Shape;952;p34"/>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0" name="Google Shape;953;p34"/>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1" name="Google Shape;954;p34"/>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2" name="Google Shape;955;p34"/>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3" name="Google Shape;956;p34"/>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4" name="Google Shape;957;p34"/>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5" name="Google Shape;958;p34"/>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6" name="Google Shape;959;p34"/>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7" name="Google Shape;960;p34"/>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8" name="Google Shape;961;p34"/>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9" name="Google Shape;962;p34"/>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0" name="Google Shape;963;p34"/>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1" name="Google Shape;964;p34"/>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2" name="Google Shape;965;p34"/>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3" name="Google Shape;966;p34"/>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4" name="Google Shape;967;p34"/>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5" name="Google Shape;968;p34"/>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6" name="Google Shape;969;p34"/>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7" name="Google Shape;970;p34"/>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8" name="Google Shape;971;p34"/>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9" name="Google Shape;972;p34"/>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0" name="Google Shape;973;p34"/>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1" name="Google Shape;974;p34"/>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2" name="Google Shape;975;p34"/>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3" name="Google Shape;976;p34"/>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4" name="Google Shape;977;p34"/>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5" name="Google Shape;978;p34"/>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6" name="Google Shape;979;p34"/>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7" name="Google Shape;980;p34"/>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8" name="Google Shape;981;p34"/>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9" name="Google Shape;982;p34"/>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0" name="Google Shape;983;p34"/>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1" name="Google Shape;984;p34"/>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2" name="Google Shape;985;p34"/>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3" name="Google Shape;986;p34"/>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4" name="Google Shape;987;p34"/>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5" name="Google Shape;988;p34"/>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6" name="Google Shape;989;p34"/>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7" name="Google Shape;990;p34"/>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8" name="Google Shape;991;p34"/>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9" name="Google Shape;992;p34"/>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0" name="Google Shape;993;p34"/>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1" name="Google Shape;994;p34"/>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2" name="Google Shape;995;p34"/>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3" name="Google Shape;996;p34"/>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4" name="Google Shape;997;p34"/>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5" name="Google Shape;998;p34"/>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6" name="Google Shape;999;p34"/>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7" name="Google Shape;1000;p34"/>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8" name="Google Shape;1001;p34"/>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9" name="Google Shape;1002;p34"/>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0" name="Google Shape;1003;p34"/>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1" name="Google Shape;1004;p34"/>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2" name="Google Shape;1005;p34"/>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3" name="Google Shape;1006;p34"/>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4" name="Google Shape;1007;p34"/>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5" name="Google Shape;1008;p34"/>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6" name="Google Shape;1009;p34"/>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7" name="Google Shape;1010;p34"/>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8" name="Google Shape;1011;p34"/>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9" name="Google Shape;1012;p34"/>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0" name="Google Shape;1013;p34"/>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1" name="Google Shape;1014;p34"/>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2" name="Google Shape;1015;p34"/>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3" name="Google Shape;1016;p34"/>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4" name="Google Shape;1017;p34"/>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5" name="Google Shape;1018;p34"/>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6" name="Google Shape;1019;p34"/>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7" name="Google Shape;1020;p34"/>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8" name="Google Shape;1021;p34"/>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9" name="Google Shape;1022;p34"/>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0" name="Google Shape;1023;p34"/>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1" name="Google Shape;1024;p34"/>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2" name="Google Shape;1025;p34"/>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3" name="Google Shape;1026;p34"/>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4" name="Google Shape;1027;p34"/>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5" name="Google Shape;1028;p34"/>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6" name="Google Shape;1029;p34"/>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7" name="Google Shape;1030;p34"/>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8" name="Google Shape;1031;p34"/>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9" name="Google Shape;1032;p34"/>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0" name="Google Shape;1033;p34"/>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1" name="Google Shape;1034;p34"/>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2" name="Google Shape;1035;p34"/>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3" name="Google Shape;1036;p34"/>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4" name="Google Shape;1037;p34"/>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5" name="Google Shape;1038;p34"/>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6" name="Google Shape;1039;p34"/>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7" name="Google Shape;1040;p34"/>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8" name="Google Shape;1041;p34"/>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9" name="Google Shape;1042;p34"/>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0" name="Google Shape;1043;p34"/>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1" name="Google Shape;1044;p34"/>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2" name="Google Shape;1045;p34"/>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3" name="Google Shape;1046;p34"/>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4" name="Google Shape;1047;p34"/>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5" name="Google Shape;1048;p34"/>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6" name="Google Shape;1049;p34"/>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7" name="Google Shape;1050;p34"/>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8" name="Google Shape;1051;p34"/>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9" name="Google Shape;1052;p34"/>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0" name="Google Shape;1053;p34"/>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1" name="Google Shape;1054;p34"/>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2" name="Google Shape;1055;p34"/>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3" name="Google Shape;1056;p34"/>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4" name="Google Shape;1057;p34"/>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5" name="Google Shape;1058;p34"/>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6" name="Google Shape;1059;p34"/>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7" name="Google Shape;1060;p34"/>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8" name="Google Shape;1061;p34"/>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9" name="Google Shape;1062;p34"/>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0" name="Google Shape;1063;p34"/>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1" name="Google Shape;1064;p34"/>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2" name="Google Shape;1065;p34"/>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3" name="Google Shape;1066;p34"/>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4" name="Google Shape;1067;p34"/>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5" name="Google Shape;1068;p34"/>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6" name="Google Shape;1069;p34"/>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7" name="Google Shape;1070;p34"/>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8" name="Google Shape;1071;p34"/>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9" name="Google Shape;1072;p34"/>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0" name="Google Shape;1073;p34"/>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1" name="Google Shape;1074;p34"/>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2" name="Google Shape;1075;p34"/>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3" name="Google Shape;1076;p34"/>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4" name="Google Shape;1077;p34"/>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5" name="Google Shape;1078;p34"/>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6" name="Google Shape;1079;p34"/>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7" name="Google Shape;1080;p34"/>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8" name="Google Shape;1081;p34"/>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9" name="Google Shape;1082;p34"/>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0" name="Google Shape;1083;p34"/>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1" name="Google Shape;1084;p34"/>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2" name="Google Shape;1085;p34"/>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3" name="Google Shape;1086;p34"/>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4" name="Google Shape;1087;p34"/>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5" name="Google Shape;1088;p34"/>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6" name="Google Shape;1089;p34"/>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7" name="Google Shape;1090;p34"/>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8" name="Google Shape;1091;p34"/>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9" name="Google Shape;1092;p34"/>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0" name="Google Shape;1093;p34"/>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1" name="Google Shape;1094;p34"/>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2" name="Google Shape;1095;p34"/>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3" name="Google Shape;1096;p34"/>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4" name="Google Shape;1097;p34"/>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5" name="Google Shape;1098;p34"/>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6" name="Google Shape;1099;p34"/>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7" name="Google Shape;1100;p34"/>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8" name="Google Shape;1101;p34"/>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9" name="Google Shape;1102;p34"/>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0" name="Google Shape;1103;p34"/>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1" name="Google Shape;1104;p34"/>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2" name="Google Shape;1105;p34"/>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3" name="Google Shape;1106;p34"/>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4" name="Google Shape;1107;p34"/>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5" name="Google Shape;1108;p34"/>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6" name="Google Shape;1109;p34"/>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7" name="Google Shape;1110;p34"/>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8" name="Google Shape;1111;p34"/>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9" name="Google Shape;1112;p34"/>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0" name="Google Shape;1113;p34"/>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1" name="Google Shape;1114;p34"/>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2" name="Google Shape;1115;p34"/>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3" name="Google Shape;1116;p34"/>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4" name="Google Shape;1117;p34"/>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5" name="Google Shape;1118;p34"/>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6" name="Google Shape;1119;p34"/>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7" name="Google Shape;1120;p34"/>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8" name="Google Shape;1121;p34"/>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9" name="Google Shape;1122;p34"/>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0" name="Google Shape;1123;p34"/>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1" name="Google Shape;1124;p34"/>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2" name="Google Shape;1125;p34"/>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3" name="Google Shape;1126;p34"/>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4" name="Google Shape;1127;p34"/>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5" name="Google Shape;1128;p34"/>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6" name="Google Shape;1129;p34"/>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7" name="Google Shape;1130;p34"/>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8" name="Google Shape;1131;p34"/>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9" name="Google Shape;1132;p34"/>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0" name="Google Shape;1133;p34"/>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1" name="Google Shape;1134;p34"/>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2" name="Google Shape;1135;p34"/>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3" name="Google Shape;1136;p34"/>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4" name="Google Shape;1137;p34"/>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5" name="Google Shape;1138;p34"/>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6" name="Google Shape;1139;p34"/>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7" name="Google Shape;1140;p34"/>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8" name="Google Shape;1141;p34"/>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9" name="Google Shape;1142;p34"/>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0" name="Google Shape;1143;p34"/>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1" name="Google Shape;1144;p34"/>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2" name="Google Shape;1145;p34"/>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3" name="Google Shape;1146;p34"/>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4" name="Google Shape;1147;p34"/>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5" name="Google Shape;1148;p34"/>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6" name="Google Shape;1149;p34"/>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7" name="Google Shape;1150;p34"/>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8" name="Google Shape;1151;p34"/>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9" name="Google Shape;1152;p34"/>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0" name="Google Shape;1153;p34"/>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1" name="Google Shape;1154;p34"/>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2" name="Google Shape;1155;p34"/>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3" name="Google Shape;1156;p34"/>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4" name="Google Shape;1157;p34"/>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5" name="Google Shape;1158;p34"/>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6" name="Google Shape;1159;p34"/>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7" name="Google Shape;1160;p34"/>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8" name="Google Shape;1161;p34"/>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9" name="Google Shape;1162;p34"/>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0" name="Google Shape;1163;p34"/>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1" name="Google Shape;1164;p34"/>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2" name="Google Shape;1165;p34"/>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3" name="Google Shape;1166;p34"/>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4" name="Google Shape;1167;p34"/>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5" name="Google Shape;1168;p34"/>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6" name="Google Shape;1169;p34"/>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7" name="Google Shape;1170;p34"/>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8" name="Google Shape;1171;p34"/>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9" name="Google Shape;1172;p34"/>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0" name="Google Shape;1173;p34"/>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1" name="Google Shape;1174;p34"/>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2" name="Google Shape;1175;p34"/>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3" name="Google Shape;1176;p34"/>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4" name="Google Shape;1177;p34"/>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5" name="Google Shape;1178;p34"/>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6" name="Google Shape;1179;p34"/>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7" name="Google Shape;1180;p34"/>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8" name="Google Shape;1181;p34"/>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9" name="Google Shape;1182;p34"/>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0" name="Google Shape;1183;p34"/>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1" name="Google Shape;1184;p34"/>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2" name="Google Shape;1185;p34"/>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3" name="Google Shape;1186;p34"/>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4" name="Google Shape;1187;p34"/>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5" name="Google Shape;1188;p34"/>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6" name="Google Shape;1189;p34"/>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7" name="Google Shape;1190;p34"/>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8" name="Google Shape;1191;p34"/>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9" name="Google Shape;1192;p34"/>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0" name="Google Shape;1193;p34"/>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1" name="Google Shape;1194;p34"/>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2" name="Google Shape;1195;p34"/>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3" name="Google Shape;1196;p34"/>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4" name="Google Shape;1197;p34"/>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5" name="Google Shape;1198;p34"/>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6" name="Google Shape;1199;p34"/>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7" name="Google Shape;1200;p34"/>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8" name="Google Shape;1201;p34"/>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9" name="Google Shape;1202;p34"/>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0" name="Google Shape;1203;p34"/>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1" name="Google Shape;1204;p34"/>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2" name="Google Shape;1205;p34"/>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3" name="Google Shape;1206;p34"/>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4" name="Google Shape;1207;p34"/>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5" name="Google Shape;1208;p34"/>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6" name="Google Shape;1209;p34"/>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7" name="Google Shape;1210;p34"/>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8" name="Google Shape;1211;p34"/>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9" name="Google Shape;1212;p34"/>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0" name="Google Shape;1213;p34"/>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1" name="Google Shape;1214;p34"/>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2" name="Google Shape;1215;p34"/>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3" name="Google Shape;1216;p34"/>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4" name="Google Shape;1217;p34"/>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5" name="Google Shape;1218;p34"/>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6" name="Google Shape;1219;p34"/>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7" name="Google Shape;1220;p34"/>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8" name="Google Shape;1221;p34"/>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9" name="Google Shape;1222;p34"/>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0" name="Google Shape;1223;p34"/>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1" name="Google Shape;1224;p34"/>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2" name="Google Shape;1225;p34"/>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3" name="Google Shape;1226;p34"/>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4" name="Google Shape;1227;p34"/>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5" name="Google Shape;1228;p34"/>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6" name="Google Shape;1229;p34"/>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7" name="Google Shape;1230;p34"/>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8" name="Google Shape;1231;p34"/>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9" name="Google Shape;1232;p34"/>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0" name="Google Shape;1233;p34"/>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1" name="Google Shape;1234;p34"/>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2" name="Google Shape;1235;p34"/>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3" name="Google Shape;1236;p34"/>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4" name="Google Shape;1237;p34"/>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5" name="Google Shape;1238;p34"/>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6" name="Google Shape;1239;p34"/>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7" name="Google Shape;1240;p34"/>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8" name="Google Shape;1241;p34"/>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9" name="Google Shape;1242;p34"/>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0" name="Google Shape;1243;p34"/>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1" name="Google Shape;1244;p34"/>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2" name="Google Shape;1245;p34"/>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3" name="Google Shape;1246;p34"/>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4" name="Google Shape;1247;p34"/>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5" name="Google Shape;1248;p34"/>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6" name="Google Shape;1249;p34"/>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7" name="Google Shape;1250;p34"/>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8" name="Google Shape;1251;p34"/>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9" name="Google Shape;1252;p34"/>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0" name="Google Shape;1253;p34"/>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1" name="Google Shape;1254;p34"/>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2" name="Google Shape;1255;p34"/>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3" name="Google Shape;1256;p34"/>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4" name="Google Shape;1257;p34"/>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5" name="Google Shape;1258;p34"/>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6" name="Google Shape;1259;p34"/>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7" name="Google Shape;1260;p34"/>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8" name="Google Shape;1261;p34"/>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9" name="Google Shape;1262;p34"/>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0" name="Google Shape;1263;p34"/>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1" name="Google Shape;1264;p34"/>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2" name="Google Shape;1265;p34"/>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3" name="Google Shape;1266;p34"/>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4" name="Google Shape;1267;p34"/>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5" name="Google Shape;1268;p34"/>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6" name="Google Shape;1269;p34"/>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7" name="Google Shape;1270;p34"/>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8" name="Google Shape;1271;p34"/>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9" name="Google Shape;1272;p34"/>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0" name="Google Shape;1273;p34"/>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1" name="Google Shape;1274;p34"/>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2" name="Google Shape;1275;p34"/>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3" name="Google Shape;1276;p34"/>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4" name="Google Shape;1277;p34"/>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5" name="Google Shape;1278;p34"/>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6" name="Google Shape;1279;p34"/>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7" name="Google Shape;1280;p34"/>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8" name="Google Shape;1281;p34"/>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9" name="Google Shape;1282;p34"/>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0" name="Google Shape;1283;p34"/>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1" name="Google Shape;1284;p34"/>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2" name="Google Shape;1285;p34"/>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3" name="Google Shape;1286;p34"/>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4" name="Google Shape;1287;p34"/>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5" name="Google Shape;1288;p34"/>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6" name="Google Shape;1289;p34"/>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7" name="Google Shape;1290;p34"/>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8" name="Google Shape;1291;p34"/>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9" name="Google Shape;1292;p34"/>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0" name="Google Shape;1293;p34"/>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1" name="Google Shape;1294;p34"/>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2" name="Google Shape;1295;p34"/>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3" name="Google Shape;1296;p34"/>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4" name="Google Shape;1297;p34"/>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5" name="Google Shape;1298;p34"/>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6" name="Google Shape;1299;p34"/>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7" name="Google Shape;1300;p34"/>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8" name="Google Shape;1301;p34"/>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9" name="Google Shape;1302;p34"/>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0" name="Google Shape;1303;p34"/>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1" name="Google Shape;1304;p34"/>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2" name="Google Shape;1305;p34"/>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3" name="Google Shape;1306;p34"/>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4" name="Google Shape;1307;p34"/>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5" name="Google Shape;1308;p34"/>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6" name="Google Shape;1309;p34"/>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7" name="Google Shape;1310;p34"/>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8" name="Google Shape;1311;p34"/>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9" name="Google Shape;1312;p34"/>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0" name="Google Shape;1313;p34"/>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1" name="Google Shape;1314;p34"/>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2" name="Google Shape;1315;p34"/>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3" name="Google Shape;1316;p34"/>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4" name="Google Shape;1317;p34"/>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5" name="Google Shape;1318;p34"/>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6" name="Google Shape;1319;p34"/>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7" name="Google Shape;1320;p34"/>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8" name="Google Shape;1321;p34"/>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9" name="Google Shape;1322;p34"/>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0" name="Google Shape;1323;p34"/>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1" name="Google Shape;1324;p34"/>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2" name="Google Shape;1325;p34"/>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3" name="Google Shape;1326;p34"/>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4" name="Google Shape;1327;p34"/>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5" name="Google Shape;1328;p34"/>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6" name="Google Shape;1329;p34"/>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7" name="Google Shape;1330;p34"/>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8" name="Google Shape;1331;p34"/>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9" name="Google Shape;1332;p34"/>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0" name="Google Shape;1333;p34"/>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1" name="Google Shape;1334;p34"/>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2" name="Google Shape;1335;p34"/>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3" name="Google Shape;1336;p34"/>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4" name="Google Shape;1337;p34"/>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5" name="Google Shape;1338;p34"/>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6" name="Google Shape;1339;p34"/>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7" name="Google Shape;1340;p34"/>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8" name="Google Shape;1341;p34"/>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9" name="Google Shape;1342;p34"/>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0" name="Google Shape;1343;p34"/>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1" name="Google Shape;1344;p34"/>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2" name="Google Shape;1345;p34"/>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3" name="Google Shape;1346;p34"/>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4" name="Google Shape;1347;p34"/>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5" name="Google Shape;1348;p34"/>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6" name="Google Shape;1349;p34"/>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7" name="Google Shape;1350;p34"/>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8" name="Google Shape;1351;p34"/>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9" name="Google Shape;1352;p34"/>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1ADDC55-0AA8-5073-FF35-0DF1E26E55F3}"/>
              </a:ext>
            </a:extLst>
          </p:cNvPr>
          <p:cNvGraphicFramePr/>
          <p:nvPr>
            <p:extLst>
              <p:ext uri="{D42A27DB-BD31-4B8C-83A1-F6EECF244321}">
                <p14:modId xmlns:p14="http://schemas.microsoft.com/office/powerpoint/2010/main" val="3399339048"/>
              </p:ext>
            </p:extLst>
          </p:nvPr>
        </p:nvGraphicFramePr>
        <p:xfrm>
          <a:off x="2352908" y="858248"/>
          <a:ext cx="4572000" cy="313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50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4A047F-D962-AED4-D50A-BFF6AD290A43}"/>
              </a:ext>
            </a:extLst>
          </p:cNvPr>
          <p:cNvGraphicFramePr/>
          <p:nvPr>
            <p:extLst>
              <p:ext uri="{D42A27DB-BD31-4B8C-83A1-F6EECF244321}">
                <p14:modId xmlns:p14="http://schemas.microsoft.com/office/powerpoint/2010/main" val="3230562577"/>
              </p:ext>
            </p:extLst>
          </p:nvPr>
        </p:nvGraphicFramePr>
        <p:xfrm>
          <a:off x="2286000" y="1556552"/>
          <a:ext cx="4572000"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85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3" name="Google Shape;1407;p37"/>
          <p:cNvGrpSpPr/>
          <p:nvPr/>
        </p:nvGrpSpPr>
        <p:grpSpPr>
          <a:xfrm>
            <a:off x="565200" y="519480"/>
            <a:ext cx="8012160" cy="4104360"/>
            <a:chOff x="565200" y="519480"/>
            <a:chExt cx="8012160" cy="4104360"/>
          </a:xfrm>
        </p:grpSpPr>
        <p:sp>
          <p:nvSpPr>
            <p:cNvPr id="2184" name="Google Shape;1408;p37"/>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5" name="Google Shape;1409;p37"/>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6" name="Google Shape;1410;p37"/>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7" name="Google Shape;1411;p37"/>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8" name="Google Shape;1412;p37"/>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9" name="Google Shape;1413;p37"/>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0" name="Google Shape;1414;p37"/>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1" name="Google Shape;1415;p37"/>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2" name="Google Shape;1416;p37"/>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3" name="Google Shape;1417;p37"/>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4" name="Google Shape;1418;p37"/>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5" name="Google Shape;1419;p37"/>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6" name="Google Shape;1420;p37"/>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7" name="Google Shape;1421;p37"/>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8" name="Google Shape;1422;p37"/>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9" name="Google Shape;1423;p37"/>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0" name="Google Shape;1424;p37"/>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1" name="Google Shape;1425;p37"/>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2" name="Google Shape;1426;p37"/>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3" name="Google Shape;1427;p37"/>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4" name="Google Shape;1428;p37"/>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5" name="Google Shape;1429;p37"/>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6" name="Google Shape;1430;p37"/>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7" name="Google Shape;1431;p37"/>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8" name="Google Shape;1432;p37"/>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9" name="Google Shape;1433;p37"/>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0" name="Google Shape;1434;p37"/>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1" name="Google Shape;1435;p37"/>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2" name="Google Shape;1436;p37"/>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3" name="Google Shape;1437;p37"/>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4" name="Google Shape;1438;p37"/>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5" name="Google Shape;1439;p37"/>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6" name="Google Shape;1440;p37"/>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7" name="Google Shape;1441;p37"/>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8" name="Google Shape;1442;p37"/>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9" name="Google Shape;1443;p37"/>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0" name="Google Shape;1444;p37"/>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1" name="Google Shape;1445;p37"/>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2" name="Google Shape;1446;p37"/>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3" name="Google Shape;1447;p37"/>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4" name="Google Shape;1448;p37"/>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5" name="Google Shape;1449;p37"/>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6" name="Google Shape;1450;p37"/>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7" name="Google Shape;1451;p37"/>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8" name="Google Shape;1452;p37"/>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9" name="Google Shape;1453;p37"/>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0" name="Google Shape;1454;p37"/>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1" name="Google Shape;1455;p37"/>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2" name="Google Shape;1456;p37"/>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3" name="Google Shape;1457;p37"/>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4" name="Google Shape;1458;p37"/>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5" name="Google Shape;1459;p37"/>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6" name="Google Shape;1460;p37"/>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7" name="Google Shape;1461;p37"/>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8" name="Google Shape;1462;p37"/>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9" name="Google Shape;1463;p37"/>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0" name="Google Shape;1464;p37"/>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1" name="Google Shape;1465;p37"/>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2" name="Google Shape;1466;p37"/>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3" name="Google Shape;1467;p37"/>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4" name="Google Shape;1468;p37"/>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5" name="Google Shape;1469;p37"/>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6" name="Google Shape;1470;p37"/>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7" name="Google Shape;1471;p37"/>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8" name="Google Shape;1472;p37"/>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9" name="Google Shape;1473;p37"/>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0" name="Google Shape;1474;p37"/>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1" name="Google Shape;1475;p37"/>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2" name="Google Shape;1476;p37"/>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3" name="Google Shape;1477;p37"/>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4" name="Google Shape;1478;p37"/>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5" name="Google Shape;1479;p37"/>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6" name="Google Shape;1480;p37"/>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7" name="Google Shape;1481;p37"/>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8" name="Google Shape;1482;p37"/>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9" name="Google Shape;1483;p37"/>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0" name="Google Shape;1484;p37"/>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1" name="Google Shape;1485;p37"/>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2" name="Google Shape;1486;p37"/>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3" name="Google Shape;1487;p37"/>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4" name="Google Shape;1488;p37"/>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5" name="Google Shape;1489;p37"/>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6" name="Google Shape;1490;p37"/>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7" name="Google Shape;1491;p37"/>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8" name="Google Shape;1492;p37"/>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9" name="Google Shape;1493;p37"/>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0" name="Google Shape;1494;p37"/>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1" name="Google Shape;1495;p37"/>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2" name="Google Shape;1496;p37"/>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3" name="Google Shape;1497;p37"/>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4" name="Google Shape;1498;p37"/>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5" name="Google Shape;1499;p37"/>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6" name="Google Shape;1500;p37"/>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7" name="Google Shape;1501;p37"/>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8" name="Google Shape;1502;p37"/>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9" name="Google Shape;1503;p37"/>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0" name="Google Shape;1504;p37"/>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1" name="Google Shape;1505;p37"/>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2" name="Google Shape;1506;p37"/>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3" name="Google Shape;1507;p37"/>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4" name="Google Shape;1508;p37"/>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5" name="Google Shape;1509;p37"/>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6" name="Google Shape;1510;p37"/>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7" name="Google Shape;1511;p37"/>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8" name="Google Shape;1512;p37"/>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9" name="Google Shape;1513;p37"/>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0" name="Google Shape;1514;p37"/>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1" name="Google Shape;1515;p37"/>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2" name="Google Shape;1516;p37"/>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3" name="Google Shape;1517;p37"/>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4" name="Google Shape;1518;p37"/>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5" name="Google Shape;1519;p37"/>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6" name="Google Shape;1520;p37"/>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7" name="Google Shape;1521;p37"/>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8" name="Google Shape;1522;p37"/>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9" name="Google Shape;1523;p37"/>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0" name="Google Shape;1524;p37"/>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1" name="Google Shape;1525;p37"/>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2" name="Google Shape;1526;p37"/>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3" name="Google Shape;1527;p37"/>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4" name="Google Shape;1528;p37"/>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5" name="Google Shape;1529;p37"/>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6" name="Google Shape;1530;p37"/>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7" name="Google Shape;1531;p37"/>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8" name="Google Shape;1532;p37"/>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9" name="Google Shape;1533;p37"/>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0" name="Google Shape;1534;p37"/>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1" name="Google Shape;1535;p37"/>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2" name="Google Shape;1536;p37"/>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3" name="Google Shape;1537;p37"/>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4" name="Google Shape;1538;p37"/>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5" name="Google Shape;1539;p37"/>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6" name="Google Shape;1540;p37"/>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7" name="Google Shape;1541;p37"/>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8" name="Google Shape;1542;p37"/>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9" name="Google Shape;1543;p37"/>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0" name="Google Shape;1544;p37"/>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1" name="Google Shape;1545;p37"/>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2" name="Google Shape;1546;p37"/>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3" name="Google Shape;1547;p37"/>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4" name="Google Shape;1548;p37"/>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5" name="Google Shape;1549;p37"/>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6" name="Google Shape;1550;p37"/>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7" name="Google Shape;1551;p37"/>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8" name="Google Shape;1552;p37"/>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9" name="Google Shape;1553;p37"/>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0" name="Google Shape;1554;p37"/>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1" name="Google Shape;1555;p37"/>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2" name="Google Shape;1556;p37"/>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3" name="Google Shape;1557;p37"/>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4" name="Google Shape;1558;p37"/>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5" name="Google Shape;1559;p37"/>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6" name="Google Shape;1560;p37"/>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7" name="Google Shape;1561;p37"/>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8" name="Google Shape;1562;p37"/>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9" name="Google Shape;1563;p37"/>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0" name="Google Shape;1564;p37"/>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1" name="Google Shape;1565;p37"/>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2" name="Google Shape;1566;p37"/>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3" name="Google Shape;1567;p37"/>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4" name="Google Shape;1568;p37"/>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5" name="Google Shape;1569;p37"/>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6" name="Google Shape;1570;p37"/>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7" name="Google Shape;1571;p37"/>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8" name="Google Shape;1572;p37"/>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9" name="Google Shape;1573;p37"/>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0" name="Google Shape;1574;p37"/>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1" name="Google Shape;1575;p37"/>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2" name="Google Shape;1576;p37"/>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3" name="Google Shape;1577;p37"/>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4" name="Google Shape;1578;p37"/>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5" name="Google Shape;1579;p37"/>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6" name="Google Shape;1580;p37"/>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7" name="Google Shape;1581;p37"/>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8" name="Google Shape;1582;p37"/>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9" name="Google Shape;1583;p37"/>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0" name="Google Shape;1584;p37"/>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1" name="Google Shape;1585;p37"/>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2" name="Google Shape;1586;p37"/>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3" name="Google Shape;1587;p37"/>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4" name="Google Shape;1588;p37"/>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5" name="Google Shape;1589;p37"/>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6" name="Google Shape;1590;p37"/>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7" name="Google Shape;1591;p37"/>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8" name="Google Shape;1592;p37"/>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9" name="Google Shape;1593;p37"/>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0" name="Google Shape;1594;p37"/>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1" name="Google Shape;1595;p37"/>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2" name="Google Shape;1596;p37"/>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3" name="Google Shape;1597;p37"/>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4" name="Google Shape;1598;p37"/>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5" name="Google Shape;1599;p37"/>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6" name="Google Shape;1600;p37"/>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7" name="Google Shape;1601;p37"/>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8" name="Google Shape;1602;p37"/>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9" name="Google Shape;1603;p37"/>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0" name="Google Shape;1604;p37"/>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1" name="Google Shape;1605;p37"/>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2" name="Google Shape;1606;p37"/>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3" name="Google Shape;1607;p37"/>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4" name="Google Shape;1608;p37"/>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5" name="Google Shape;1609;p37"/>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6" name="Google Shape;1610;p37"/>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7" name="Google Shape;1611;p37"/>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8" name="Google Shape;1612;p37"/>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9" name="Google Shape;1613;p37"/>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0" name="Google Shape;1614;p37"/>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1" name="Google Shape;1615;p37"/>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2" name="Google Shape;1616;p37"/>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3" name="Google Shape;1617;p37"/>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4" name="Google Shape;1618;p37"/>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5" name="Google Shape;1619;p37"/>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6" name="Google Shape;1620;p37"/>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7" name="Google Shape;1621;p37"/>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8" name="Google Shape;1622;p37"/>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9" name="Google Shape;1623;p37"/>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0" name="Google Shape;1624;p37"/>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1" name="Google Shape;1625;p37"/>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2" name="Google Shape;1626;p37"/>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3" name="Google Shape;1627;p37"/>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4" name="Google Shape;1628;p37"/>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5" name="Google Shape;1629;p37"/>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6" name="Google Shape;1630;p37"/>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7" name="Google Shape;1631;p37"/>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8" name="Google Shape;1632;p37"/>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9" name="Google Shape;1633;p37"/>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0" name="Google Shape;1634;p37"/>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1" name="Google Shape;1635;p37"/>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2" name="Google Shape;1636;p37"/>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3" name="Google Shape;1637;p37"/>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4" name="Google Shape;1638;p37"/>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5" name="Google Shape;1639;p37"/>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6" name="Google Shape;1640;p37"/>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7" name="Google Shape;1641;p37"/>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8" name="Google Shape;1642;p37"/>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9" name="Google Shape;1643;p37"/>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0" name="Google Shape;1644;p37"/>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1" name="Google Shape;1645;p37"/>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2" name="Google Shape;1646;p37"/>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3" name="Google Shape;1647;p37"/>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4" name="Google Shape;1648;p37"/>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5" name="Google Shape;1649;p37"/>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6" name="Google Shape;1650;p37"/>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7" name="Google Shape;1651;p37"/>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8" name="Google Shape;1652;p37"/>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9" name="Google Shape;1653;p37"/>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0" name="Google Shape;1654;p37"/>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1" name="Google Shape;1655;p37"/>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2" name="Google Shape;1656;p37"/>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3" name="Google Shape;1657;p37"/>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4" name="Google Shape;1658;p37"/>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5" name="Google Shape;1659;p37"/>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6" name="Google Shape;1660;p37"/>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7" name="Google Shape;1661;p37"/>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8" name="Google Shape;1662;p37"/>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9" name="Google Shape;1663;p37"/>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0" name="Google Shape;1664;p37"/>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1" name="Google Shape;1665;p37"/>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2" name="Google Shape;1666;p37"/>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3" name="Google Shape;1667;p37"/>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4" name="Google Shape;1668;p37"/>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5" name="Google Shape;1669;p37"/>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6" name="Google Shape;1670;p37"/>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7" name="Google Shape;1671;p37"/>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8" name="Google Shape;1672;p37"/>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9" name="Google Shape;1673;p37"/>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0" name="Google Shape;1674;p37"/>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1" name="Google Shape;1675;p37"/>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2" name="Google Shape;1676;p37"/>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3" name="Google Shape;1677;p37"/>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4" name="Google Shape;1678;p37"/>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5" name="Google Shape;1679;p37"/>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6" name="Google Shape;1680;p37"/>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7" name="Google Shape;1681;p37"/>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8" name="Google Shape;1682;p37"/>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9" name="Google Shape;1683;p37"/>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0" name="Google Shape;1684;p37"/>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1" name="Google Shape;1685;p37"/>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2" name="Google Shape;1686;p37"/>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3" name="Google Shape;1687;p37"/>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4" name="Google Shape;1688;p37"/>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5" name="Google Shape;1689;p37"/>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6" name="Google Shape;1690;p37"/>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7" name="Google Shape;1691;p37"/>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8" name="Google Shape;1692;p37"/>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9" name="Google Shape;1693;p37"/>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0" name="Google Shape;1694;p37"/>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1" name="Google Shape;1695;p37"/>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2" name="Google Shape;1696;p37"/>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3" name="Google Shape;1697;p37"/>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4" name="Google Shape;1698;p37"/>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5" name="Google Shape;1699;p37"/>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6" name="Google Shape;1700;p37"/>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7" name="Google Shape;1701;p37"/>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8" name="Google Shape;1702;p37"/>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79" name="Google Shape;1703;p37"/>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0" name="Google Shape;1704;p37"/>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1" name="Google Shape;1705;p37"/>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2" name="Google Shape;1706;p37"/>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3" name="Google Shape;1707;p37"/>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4" name="Google Shape;1708;p37"/>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5" name="Google Shape;1709;p37"/>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6" name="Google Shape;1710;p37"/>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7" name="Google Shape;1711;p37"/>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8" name="Google Shape;1712;p37"/>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89" name="Google Shape;1713;p37"/>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0" name="Google Shape;1714;p37"/>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1" name="Google Shape;1715;p37"/>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2" name="Google Shape;1716;p37"/>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3" name="Google Shape;1717;p37"/>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4" name="Google Shape;1718;p37"/>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5" name="Google Shape;1719;p37"/>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6" name="Google Shape;1720;p37"/>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7" name="Google Shape;1721;p37"/>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8" name="Google Shape;1722;p37"/>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99" name="Google Shape;1723;p37"/>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0" name="Google Shape;1724;p37"/>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1" name="Google Shape;1725;p37"/>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2" name="Google Shape;1726;p37"/>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3" name="Google Shape;1727;p37"/>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4" name="Google Shape;1728;p37"/>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5" name="Google Shape;1729;p37"/>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6" name="Google Shape;1730;p37"/>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7" name="Google Shape;1731;p37"/>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8" name="Google Shape;1732;p37"/>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09" name="Google Shape;1733;p37"/>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0" name="Google Shape;1734;p37"/>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1" name="Google Shape;1735;p37"/>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2" name="Google Shape;1736;p37"/>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3" name="Google Shape;1737;p37"/>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4" name="Google Shape;1738;p37"/>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5" name="Google Shape;1739;p37"/>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6" name="Google Shape;1740;p37"/>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7" name="Google Shape;1741;p37"/>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8" name="Google Shape;1742;p37"/>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19" name="Google Shape;1743;p37"/>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0" name="Google Shape;1744;p37"/>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1" name="Google Shape;1745;p37"/>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2" name="Google Shape;1746;p37"/>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3" name="Google Shape;1747;p37"/>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4" name="Google Shape;1748;p37"/>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5" name="Google Shape;1749;p37"/>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6" name="Google Shape;1750;p37"/>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7" name="Google Shape;1751;p37"/>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8" name="Google Shape;1752;p37"/>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29" name="Google Shape;1753;p37"/>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0" name="Google Shape;1754;p37"/>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1" name="Google Shape;1755;p37"/>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2" name="Google Shape;1756;p37"/>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3" name="Google Shape;1757;p37"/>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4" name="Google Shape;1758;p37"/>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5" name="Google Shape;1759;p37"/>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6" name="Google Shape;1760;p37"/>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7" name="Google Shape;1761;p37"/>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8" name="Google Shape;1762;p37"/>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9" name="Google Shape;1763;p37"/>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0" name="Google Shape;1764;p37"/>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1" name="Google Shape;1765;p37"/>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2" name="Google Shape;1766;p37"/>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3" name="Google Shape;1767;p37"/>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4" name="Google Shape;1768;p37"/>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5" name="Google Shape;1769;p37"/>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6" name="Google Shape;1770;p37"/>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7" name="Google Shape;1771;p37"/>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8" name="Google Shape;1772;p37"/>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9" name="Google Shape;1773;p37"/>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0" name="Google Shape;1774;p37"/>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1" name="Google Shape;1775;p37"/>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2" name="Google Shape;1776;p37"/>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3" name="Google Shape;1777;p37"/>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4" name="Google Shape;1778;p37"/>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5" name="Google Shape;1779;p37"/>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6" name="Google Shape;1780;p37"/>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7" name="Google Shape;1781;p37"/>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8" name="Google Shape;1782;p37"/>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59" name="Google Shape;1783;p37"/>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0" name="Google Shape;1784;p37"/>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1" name="Google Shape;1785;p37"/>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2" name="Google Shape;1786;p37"/>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3" name="Google Shape;1787;p37"/>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4" name="Google Shape;1788;p37"/>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5" name="Google Shape;1789;p37"/>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6" name="Google Shape;1790;p37"/>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7" name="Google Shape;1791;p37"/>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8" name="Google Shape;1792;p37"/>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9" name="Google Shape;1793;p37"/>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0" name="Google Shape;1794;p37"/>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1" name="Google Shape;1795;p37"/>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2" name="Google Shape;1796;p37"/>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3" name="Google Shape;1797;p37"/>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4" name="Google Shape;1798;p37"/>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5" name="Google Shape;1799;p37"/>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6" name="Google Shape;1800;p37"/>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7" name="Google Shape;1801;p37"/>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8" name="Google Shape;1802;p37"/>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9" name="Google Shape;1803;p37"/>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0" name="Google Shape;1804;p37"/>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1" name="Google Shape;1805;p37"/>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2" name="Google Shape;1806;p37"/>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3" name="Google Shape;1807;p37"/>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4" name="Google Shape;1808;p37"/>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5" name="Google Shape;1809;p37"/>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6" name="Google Shape;1810;p37"/>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7" name="Google Shape;1811;p37"/>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8" name="Google Shape;1812;p37"/>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9" name="Google Shape;1813;p37"/>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0" name="Google Shape;1814;p37"/>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1" name="Google Shape;1815;p37"/>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2" name="Google Shape;1816;p37"/>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3" name="Google Shape;1817;p37"/>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4" name="Google Shape;1818;p37"/>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5" name="Google Shape;1819;p37"/>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6" name="Google Shape;1820;p37"/>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7" name="Google Shape;1821;p37"/>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8" name="Google Shape;1822;p37"/>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9" name="Google Shape;1823;p37"/>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0" name="Google Shape;1824;p37"/>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1" name="Google Shape;1825;p37"/>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2" name="Google Shape;1826;p37"/>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3" name="Google Shape;1827;p37"/>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4" name="Google Shape;1828;p37"/>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5" name="Google Shape;1829;p37"/>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6" name="Google Shape;1830;p37"/>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7" name="Google Shape;1831;p37"/>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8" name="Google Shape;1832;p37"/>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9" name="Google Shape;1833;p37"/>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0" name="Google Shape;1834;p37"/>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1" name="Google Shape;1835;p37"/>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2" name="Google Shape;1836;p37"/>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3" name="Google Shape;1837;p37"/>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4" name="Google Shape;1838;p37"/>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5" name="Google Shape;1839;p37"/>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6" name="Google Shape;1840;p37"/>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7" name="Google Shape;1841;p37"/>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8" name="Google Shape;1842;p37"/>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9" name="Google Shape;1843;p37"/>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0" name="Google Shape;1844;p37"/>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1" name="Google Shape;1845;p37"/>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2" name="Google Shape;1846;p37"/>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3" name="Google Shape;1847;p37"/>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4" name="Google Shape;1848;p37"/>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5" name="Google Shape;1849;p37"/>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6" name="Google Shape;1850;p37"/>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7" name="Google Shape;1851;p37"/>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8" name="Google Shape;1852;p37"/>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9" name="Google Shape;1853;p37"/>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0" name="Google Shape;1854;p37"/>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1" name="Google Shape;1855;p37"/>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2" name="Google Shape;1856;p37"/>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3" name="Google Shape;1857;p37"/>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4" name="Google Shape;1858;p37"/>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5" name="Google Shape;1859;p37"/>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6" name="Google Shape;1860;p37"/>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7" name="Google Shape;1861;p37"/>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8" name="Google Shape;1862;p37"/>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9" name="Google Shape;1863;p37"/>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640" name="PlaceHolder 1"/>
          <p:cNvSpPr>
            <a:spLocks noGrp="1"/>
          </p:cNvSpPr>
          <p:nvPr>
            <p:ph type="title"/>
          </p:nvPr>
        </p:nvSpPr>
        <p:spPr>
          <a:xfrm>
            <a:off x="2133720" y="1409760"/>
            <a:ext cx="487656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500" b="0" strike="noStrike" spc="-1">
                <a:solidFill>
                  <a:schemeClr val="dk1"/>
                </a:solidFill>
                <a:latin typeface="Libre Baskerville"/>
                <a:ea typeface="Libre Baskerville"/>
              </a:rPr>
              <a:t>Censorship challenges</a:t>
            </a:r>
            <a:endParaRPr lang="fr-FR" sz="6500" b="0" strike="noStrike" spc="-1">
              <a:solidFill>
                <a:schemeClr val="dk1"/>
              </a:solidFill>
              <a:latin typeface="Arial"/>
            </a:endParaRPr>
          </a:p>
        </p:txBody>
      </p:sp>
      <p:sp>
        <p:nvSpPr>
          <p:cNvPr id="2641" name="PlaceHolder 2"/>
          <p:cNvSpPr>
            <a:spLocks noGrp="1"/>
          </p:cNvSpPr>
          <p:nvPr>
            <p:ph type="subTitle"/>
          </p:nvPr>
        </p:nvSpPr>
        <p:spPr>
          <a:xfrm>
            <a:off x="535318" y="2357246"/>
            <a:ext cx="8073363" cy="6663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2000" b="0" strike="noStrike" spc="-1" dirty="0">
                <a:solidFill>
                  <a:schemeClr val="dk1"/>
                </a:solidFill>
                <a:latin typeface="Source Sans 3"/>
                <a:ea typeface="Source Sans 3"/>
              </a:rPr>
              <a:t>During the Japanese colonial period, strict regulations curtailed filmmakers' creativity, forcing them to work under tight restrictions. Censorship continued post-liberation, especially under authoritarian regimes, leading to a reliance on safe genres like melodrama and action films. This environment stifled innovation and limited the diversity of narratives in Korean cinema during critical years.</a:t>
            </a:r>
            <a:endParaRPr lang="en-US" sz="2000" b="0" strike="noStrike" spc="-1" dirty="0">
              <a:solidFill>
                <a:srgbClr val="000000"/>
              </a:solidFill>
              <a:latin typeface="OpenSymbo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5" name="PlaceHolder 1"/>
          <p:cNvSpPr>
            <a:spLocks noGrp="1"/>
          </p:cNvSpPr>
          <p:nvPr>
            <p:ph type="title"/>
          </p:nvPr>
        </p:nvSpPr>
        <p:spPr>
          <a:xfrm>
            <a:off x="2476440" y="2171880"/>
            <a:ext cx="4190760"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en" sz="4600" b="0" strike="noStrike" spc="-1">
                <a:solidFill>
                  <a:schemeClr val="dk1"/>
                </a:solidFill>
                <a:latin typeface="Libre Baskerville"/>
                <a:ea typeface="Libre Baskerville"/>
              </a:rPr>
              <a:t>Golden Age</a:t>
            </a:r>
            <a:endParaRPr lang="fr-FR" sz="4600" b="0" strike="noStrike" spc="-1">
              <a:solidFill>
                <a:schemeClr val="dk1"/>
              </a:solidFill>
              <a:latin typeface="Arial"/>
            </a:endParaRPr>
          </a:p>
        </p:txBody>
      </p:sp>
      <p:sp>
        <p:nvSpPr>
          <p:cNvPr id="2646" name="PlaceHolder 2"/>
          <p:cNvSpPr>
            <a:spLocks noGrp="1"/>
          </p:cNvSpPr>
          <p:nvPr>
            <p:ph type="title"/>
          </p:nvPr>
        </p:nvSpPr>
        <p:spPr>
          <a:xfrm>
            <a:off x="3743280" y="1114560"/>
            <a:ext cx="1647360" cy="9140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7000" b="0" strike="noStrike" spc="-1">
                <a:solidFill>
                  <a:schemeClr val="dk1"/>
                </a:solidFill>
                <a:latin typeface="Libre Baskerville"/>
                <a:ea typeface="Libre Baskerville"/>
              </a:rPr>
              <a:t>02</a:t>
            </a:r>
            <a:endParaRPr lang="fr-FR" sz="7000" b="0" strike="noStrike" spc="-1">
              <a:solidFill>
                <a:schemeClr val="dk1"/>
              </a:solidFill>
              <a:latin typeface="Arial"/>
            </a:endParaRPr>
          </a:p>
        </p:txBody>
      </p:sp>
      <p:sp>
        <p:nvSpPr>
          <p:cNvPr id="2647" name="PlaceHolder 3"/>
          <p:cNvSpPr>
            <a:spLocks noGrp="1"/>
          </p:cNvSpPr>
          <p:nvPr>
            <p:ph type="subTitle"/>
          </p:nvPr>
        </p:nvSpPr>
        <p:spPr>
          <a:xfrm>
            <a:off x="2476440" y="3419640"/>
            <a:ext cx="419076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Source Sans 3"/>
              <a:ea typeface="Source Sans 3"/>
            </a:endParaRPr>
          </a:p>
        </p:txBody>
      </p:sp>
      <p:grpSp>
        <p:nvGrpSpPr>
          <p:cNvPr id="2648" name="Google Shape;1876;p38"/>
          <p:cNvGrpSpPr/>
          <p:nvPr/>
        </p:nvGrpSpPr>
        <p:grpSpPr>
          <a:xfrm>
            <a:off x="2360880" y="3355200"/>
            <a:ext cx="4421520" cy="589320"/>
            <a:chOff x="2360880" y="3355200"/>
            <a:chExt cx="4421520" cy="589320"/>
          </a:xfrm>
        </p:grpSpPr>
        <p:cxnSp>
          <p:nvCxnSpPr>
            <p:cNvPr id="2649" name="Google Shape;1877;p38"/>
            <p:cNvCxnSpPr/>
            <p:nvPr/>
          </p:nvCxnSpPr>
          <p:spPr>
            <a:xfrm>
              <a:off x="2360880" y="3355200"/>
              <a:ext cx="4421880" cy="360"/>
            </a:xfrm>
            <a:prstGeom prst="straightConnector1">
              <a:avLst/>
            </a:prstGeom>
            <a:ln w="9525">
              <a:solidFill>
                <a:srgbClr val="35240A"/>
              </a:solidFill>
              <a:round/>
            </a:ln>
          </p:spPr>
        </p:cxnSp>
        <p:cxnSp>
          <p:nvCxnSpPr>
            <p:cNvPr id="2650" name="Google Shape;1878;p38"/>
            <p:cNvCxnSpPr/>
            <p:nvPr/>
          </p:nvCxnSpPr>
          <p:spPr>
            <a:xfrm>
              <a:off x="2360880" y="3944520"/>
              <a:ext cx="4421880" cy="360"/>
            </a:xfrm>
            <a:prstGeom prst="straightConnector1">
              <a:avLst/>
            </a:prstGeom>
            <a:ln w="9525">
              <a:solidFill>
                <a:srgbClr val="35240A"/>
              </a:solidFill>
              <a:round/>
            </a:ln>
          </p:spPr>
        </p:cxnSp>
      </p:grpSp>
      <p:grpSp>
        <p:nvGrpSpPr>
          <p:cNvPr id="2651" name="Google Shape;1879;p38"/>
          <p:cNvGrpSpPr/>
          <p:nvPr/>
        </p:nvGrpSpPr>
        <p:grpSpPr>
          <a:xfrm>
            <a:off x="565200" y="519480"/>
            <a:ext cx="8012160" cy="4104360"/>
            <a:chOff x="565200" y="519480"/>
            <a:chExt cx="8012160" cy="4104360"/>
          </a:xfrm>
        </p:grpSpPr>
        <p:sp>
          <p:nvSpPr>
            <p:cNvPr id="2652" name="Google Shape;1880;p38"/>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3" name="Google Shape;1881;p38"/>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4" name="Google Shape;1882;p38"/>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5" name="Google Shape;1883;p38"/>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6" name="Google Shape;1884;p38"/>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7" name="Google Shape;1885;p38"/>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8" name="Google Shape;1886;p38"/>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9" name="Google Shape;1887;p38"/>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0" name="Google Shape;1888;p38"/>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1" name="Google Shape;1889;p38"/>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2" name="Google Shape;1890;p38"/>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3" name="Google Shape;1891;p38"/>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4" name="Google Shape;1892;p38"/>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5" name="Google Shape;1893;p38"/>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6" name="Google Shape;1894;p38"/>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7" name="Google Shape;1895;p38"/>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8" name="Google Shape;1896;p38"/>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9" name="Google Shape;1897;p38"/>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0" name="Google Shape;1898;p38"/>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1" name="Google Shape;1899;p38"/>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2" name="Google Shape;1900;p38"/>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3" name="Google Shape;1901;p38"/>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4" name="Google Shape;1902;p38"/>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5" name="Google Shape;1903;p38"/>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6" name="Google Shape;1904;p38"/>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7" name="Google Shape;1905;p38"/>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8" name="Google Shape;1906;p38"/>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9" name="Google Shape;1907;p38"/>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0" name="Google Shape;1908;p38"/>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1" name="Google Shape;1909;p38"/>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2" name="Google Shape;1910;p38"/>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3" name="Google Shape;1911;p38"/>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4" name="Google Shape;1912;p38"/>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5" name="Google Shape;1913;p38"/>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6" name="Google Shape;1914;p38"/>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7" name="Google Shape;1915;p38"/>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8" name="Google Shape;1916;p38"/>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9" name="Google Shape;1917;p38"/>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0" name="Google Shape;1918;p38"/>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1" name="Google Shape;1919;p38"/>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2" name="Google Shape;1920;p38"/>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3" name="Google Shape;1921;p38"/>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4" name="Google Shape;1922;p38"/>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5" name="Google Shape;1923;p38"/>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6" name="Google Shape;1924;p38"/>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7" name="Google Shape;1925;p38"/>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8" name="Google Shape;1926;p38"/>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9" name="Google Shape;1927;p38"/>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0" name="Google Shape;1928;p38"/>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1" name="Google Shape;1929;p38"/>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2" name="Google Shape;1930;p38"/>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3" name="Google Shape;1931;p38"/>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4" name="Google Shape;1932;p38"/>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5" name="Google Shape;1933;p38"/>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6" name="Google Shape;1934;p38"/>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7" name="Google Shape;1935;p38"/>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8" name="Google Shape;1936;p38"/>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9" name="Google Shape;1937;p38"/>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0" name="Google Shape;1938;p38"/>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1" name="Google Shape;1939;p38"/>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2" name="Google Shape;1940;p38"/>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3" name="Google Shape;1941;p38"/>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4" name="Google Shape;1942;p38"/>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5" name="Google Shape;1943;p38"/>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6" name="Google Shape;1944;p38"/>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7" name="Google Shape;1945;p38"/>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8" name="Google Shape;1946;p38"/>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9" name="Google Shape;1947;p38"/>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0" name="Google Shape;1948;p38"/>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1" name="Google Shape;1949;p38"/>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2" name="Google Shape;1950;p38"/>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3" name="Google Shape;1951;p38"/>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4" name="Google Shape;1952;p38"/>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5" name="Google Shape;1953;p38"/>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6" name="Google Shape;1954;p38"/>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7" name="Google Shape;1955;p38"/>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8" name="Google Shape;1956;p38"/>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9" name="Google Shape;1957;p38"/>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0" name="Google Shape;1958;p38"/>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1" name="Google Shape;1959;p38"/>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2" name="Google Shape;1960;p38"/>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3" name="Google Shape;1961;p38"/>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4" name="Google Shape;1962;p38"/>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5" name="Google Shape;1963;p38"/>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6" name="Google Shape;1964;p38"/>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7" name="Google Shape;1965;p38"/>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8" name="Google Shape;1966;p38"/>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9" name="Google Shape;1967;p38"/>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0" name="Google Shape;1968;p38"/>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1" name="Google Shape;1969;p38"/>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2" name="Google Shape;1970;p38"/>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3" name="Google Shape;1971;p38"/>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4" name="Google Shape;1972;p38"/>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5" name="Google Shape;1973;p38"/>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6" name="Google Shape;1974;p38"/>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7" name="Google Shape;1975;p38"/>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8" name="Google Shape;1976;p38"/>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9" name="Google Shape;1977;p38"/>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0" name="Google Shape;1978;p38"/>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1" name="Google Shape;1979;p38"/>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2" name="Google Shape;1980;p38"/>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3" name="Google Shape;1981;p38"/>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4" name="Google Shape;1982;p38"/>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5" name="Google Shape;1983;p38"/>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6" name="Google Shape;1984;p38"/>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7" name="Google Shape;1985;p38"/>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8" name="Google Shape;1986;p38"/>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9" name="Google Shape;1987;p38"/>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0" name="Google Shape;1988;p38"/>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1" name="Google Shape;1989;p38"/>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2" name="Google Shape;1990;p38"/>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3" name="Google Shape;1991;p38"/>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4" name="Google Shape;1992;p38"/>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5" name="Google Shape;1993;p38"/>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6" name="Google Shape;1994;p38"/>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7" name="Google Shape;1995;p38"/>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8" name="Google Shape;1996;p38"/>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9" name="Google Shape;1997;p38"/>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0" name="Google Shape;1998;p38"/>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1" name="Google Shape;1999;p38"/>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2" name="Google Shape;2000;p38"/>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3" name="Google Shape;2001;p38"/>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4" name="Google Shape;2002;p38"/>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5" name="Google Shape;2003;p38"/>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6" name="Google Shape;2004;p38"/>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7" name="Google Shape;2005;p38"/>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8" name="Google Shape;2006;p38"/>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9" name="Google Shape;2007;p38"/>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0" name="Google Shape;2008;p38"/>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1" name="Google Shape;2009;p38"/>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2" name="Google Shape;2010;p38"/>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3" name="Google Shape;2011;p38"/>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4" name="Google Shape;2012;p38"/>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5" name="Google Shape;2013;p38"/>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6" name="Google Shape;2014;p38"/>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7" name="Google Shape;2015;p38"/>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8" name="Google Shape;2016;p38"/>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9" name="Google Shape;2017;p38"/>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0" name="Google Shape;2018;p38"/>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1" name="Google Shape;2019;p38"/>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2" name="Google Shape;2020;p38"/>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3" name="Google Shape;2021;p38"/>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4" name="Google Shape;2022;p38"/>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5" name="Google Shape;2023;p38"/>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6" name="Google Shape;2024;p38"/>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7" name="Google Shape;2025;p38"/>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8" name="Google Shape;2026;p38"/>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9" name="Google Shape;2027;p38"/>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0" name="Google Shape;2028;p38"/>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1" name="Google Shape;2029;p38"/>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2" name="Google Shape;2030;p38"/>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3" name="Google Shape;2031;p38"/>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4" name="Google Shape;2032;p38"/>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5" name="Google Shape;2033;p38"/>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6" name="Google Shape;2034;p38"/>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7" name="Google Shape;2035;p38"/>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8" name="Google Shape;2036;p38"/>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9" name="Google Shape;2037;p38"/>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0" name="Google Shape;2038;p38"/>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1" name="Google Shape;2039;p38"/>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2" name="Google Shape;2040;p38"/>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3" name="Google Shape;2041;p38"/>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4" name="Google Shape;2042;p38"/>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5" name="Google Shape;2043;p38"/>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6" name="Google Shape;2044;p38"/>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7" name="Google Shape;2045;p38"/>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8" name="Google Shape;2046;p38"/>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9" name="Google Shape;2047;p38"/>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0" name="Google Shape;2048;p38"/>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1" name="Google Shape;2049;p38"/>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2" name="Google Shape;2050;p38"/>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3" name="Google Shape;2051;p38"/>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4" name="Google Shape;2052;p38"/>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5" name="Google Shape;2053;p38"/>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6" name="Google Shape;2054;p38"/>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7" name="Google Shape;2055;p38"/>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8" name="Google Shape;2056;p38"/>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9" name="Google Shape;2057;p38"/>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0" name="Google Shape;2058;p38"/>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1" name="Google Shape;2059;p38"/>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2" name="Google Shape;2060;p38"/>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3" name="Google Shape;2061;p38"/>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4" name="Google Shape;2062;p38"/>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5" name="Google Shape;2063;p38"/>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6" name="Google Shape;2064;p38"/>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7" name="Google Shape;2065;p38"/>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8" name="Google Shape;2066;p38"/>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9" name="Google Shape;2067;p38"/>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0" name="Google Shape;2068;p38"/>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1" name="Google Shape;2069;p38"/>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2" name="Google Shape;2070;p38"/>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3" name="Google Shape;2071;p38"/>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4" name="Google Shape;2072;p38"/>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5" name="Google Shape;2073;p38"/>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6" name="Google Shape;2074;p38"/>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7" name="Google Shape;2075;p38"/>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8" name="Google Shape;2076;p38"/>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9" name="Google Shape;2077;p38"/>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0" name="Google Shape;2078;p38"/>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1" name="Google Shape;2079;p38"/>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2" name="Google Shape;2080;p38"/>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3" name="Google Shape;2081;p38"/>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4" name="Google Shape;2082;p38"/>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5" name="Google Shape;2083;p38"/>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6" name="Google Shape;2084;p38"/>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7" name="Google Shape;2085;p38"/>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8" name="Google Shape;2086;p38"/>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9" name="Google Shape;2087;p38"/>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0" name="Google Shape;2088;p38"/>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1" name="Google Shape;2089;p38"/>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2" name="Google Shape;2090;p38"/>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3" name="Google Shape;2091;p38"/>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4" name="Google Shape;2092;p38"/>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5" name="Google Shape;2093;p38"/>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6" name="Google Shape;2094;p38"/>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7" name="Google Shape;2095;p38"/>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8" name="Google Shape;2096;p38"/>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9" name="Google Shape;2097;p38"/>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0" name="Google Shape;2098;p38"/>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1" name="Google Shape;2099;p38"/>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2" name="Google Shape;2100;p38"/>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3" name="Google Shape;2101;p38"/>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4" name="Google Shape;2102;p38"/>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5" name="Google Shape;2103;p38"/>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6" name="Google Shape;2104;p38"/>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7" name="Google Shape;2105;p38"/>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8" name="Google Shape;2106;p38"/>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9" name="Google Shape;2107;p38"/>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0" name="Google Shape;2108;p38"/>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1" name="Google Shape;2109;p38"/>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2" name="Google Shape;2110;p38"/>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3" name="Google Shape;2111;p38"/>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4" name="Google Shape;2112;p38"/>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5" name="Google Shape;2113;p38"/>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6" name="Google Shape;2114;p38"/>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7" name="Google Shape;2115;p38"/>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8" name="Google Shape;2116;p38"/>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9" name="Google Shape;2117;p38"/>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0" name="Google Shape;2118;p38"/>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1" name="Google Shape;2119;p38"/>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2" name="Google Shape;2120;p38"/>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3" name="Google Shape;2121;p38"/>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4" name="Google Shape;2122;p38"/>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5" name="Google Shape;2123;p38"/>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6" name="Google Shape;2124;p38"/>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7" name="Google Shape;2125;p38"/>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8" name="Google Shape;2126;p38"/>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9" name="Google Shape;2127;p38"/>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0" name="Google Shape;2128;p38"/>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1" name="Google Shape;2129;p38"/>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2" name="Google Shape;2130;p38"/>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3" name="Google Shape;2131;p38"/>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4" name="Google Shape;2132;p38"/>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5" name="Google Shape;2133;p38"/>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6" name="Google Shape;2134;p38"/>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7" name="Google Shape;2135;p38"/>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8" name="Google Shape;2136;p38"/>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9" name="Google Shape;2137;p38"/>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0" name="Google Shape;2138;p38"/>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1" name="Google Shape;2139;p38"/>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2" name="Google Shape;2140;p38"/>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3" name="Google Shape;2141;p38"/>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4" name="Google Shape;2142;p38"/>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5" name="Google Shape;2143;p38"/>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6" name="Google Shape;2144;p38"/>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7" name="Google Shape;2145;p38"/>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8" name="Google Shape;2146;p38"/>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9" name="Google Shape;2147;p38"/>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0" name="Google Shape;2148;p38"/>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1" name="Google Shape;2149;p38"/>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2" name="Google Shape;2150;p38"/>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3" name="Google Shape;2151;p38"/>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4" name="Google Shape;2152;p38"/>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5" name="Google Shape;2153;p38"/>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6" name="Google Shape;2154;p38"/>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7" name="Google Shape;2155;p38"/>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8" name="Google Shape;2156;p38"/>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9" name="Google Shape;2157;p38"/>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0" name="Google Shape;2158;p38"/>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1" name="Google Shape;2159;p38"/>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2" name="Google Shape;2160;p38"/>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3" name="Google Shape;2161;p38"/>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4" name="Google Shape;2162;p38"/>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5" name="Google Shape;2163;p38"/>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6" name="Google Shape;2164;p38"/>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7" name="Google Shape;2165;p38"/>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8" name="Google Shape;2166;p38"/>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9" name="Google Shape;2167;p38"/>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0" name="Google Shape;2168;p38"/>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1" name="Google Shape;2169;p38"/>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2" name="Google Shape;2170;p38"/>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3" name="Google Shape;2171;p38"/>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4" name="Google Shape;2172;p38"/>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5" name="Google Shape;2173;p38"/>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6" name="Google Shape;2174;p38"/>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7" name="Google Shape;2175;p38"/>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8" name="Google Shape;2176;p38"/>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9" name="Google Shape;2177;p38"/>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0" name="Google Shape;2178;p38"/>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1" name="Google Shape;2179;p38"/>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2" name="Google Shape;2180;p38"/>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3" name="Google Shape;2181;p38"/>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4" name="Google Shape;2182;p38"/>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5" name="Google Shape;2183;p38"/>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6" name="Google Shape;2184;p38"/>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7" name="Google Shape;2185;p38"/>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8" name="Google Shape;2186;p38"/>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9" name="Google Shape;2187;p38"/>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0" name="Google Shape;2188;p38"/>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1" name="Google Shape;2189;p38"/>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2" name="Google Shape;2190;p38"/>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3" name="Google Shape;2191;p38"/>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4" name="Google Shape;2192;p38"/>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5" name="Google Shape;2193;p38"/>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6" name="Google Shape;2194;p38"/>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7" name="Google Shape;2195;p38"/>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8" name="Google Shape;2196;p38"/>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9" name="Google Shape;2197;p38"/>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0" name="Google Shape;2198;p38"/>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1" name="Google Shape;2199;p38"/>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2" name="Google Shape;2200;p38"/>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3" name="Google Shape;2201;p38"/>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4" name="Google Shape;2202;p38"/>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5" name="Google Shape;2203;p38"/>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6" name="Google Shape;2204;p38"/>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7" name="Google Shape;2205;p38"/>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8" name="Google Shape;2206;p38"/>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9" name="Google Shape;2207;p38"/>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0" name="Google Shape;2208;p38"/>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1" name="Google Shape;2209;p38"/>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2" name="Google Shape;2210;p38"/>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3" name="Google Shape;2211;p38"/>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4" name="Google Shape;2212;p38"/>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5" name="Google Shape;2213;p38"/>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6" name="Google Shape;2214;p38"/>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7" name="Google Shape;2215;p38"/>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8" name="Google Shape;2216;p38"/>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9" name="Google Shape;2217;p38"/>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0" name="Google Shape;2218;p38"/>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1" name="Google Shape;2219;p38"/>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2" name="Google Shape;2220;p38"/>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3" name="Google Shape;2221;p38"/>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4" name="Google Shape;2222;p38"/>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5" name="Google Shape;2223;p38"/>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6" name="Google Shape;2224;p38"/>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7" name="Google Shape;2225;p38"/>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8" name="Google Shape;2226;p38"/>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9" name="Google Shape;2227;p38"/>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0" name="Google Shape;2228;p38"/>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1" name="Google Shape;2229;p38"/>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2" name="Google Shape;2230;p38"/>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3" name="Google Shape;2231;p38"/>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4" name="Google Shape;2232;p38"/>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5" name="Google Shape;2233;p38"/>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6" name="Google Shape;2234;p38"/>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7" name="Google Shape;2235;p38"/>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8" name="Google Shape;2236;p38"/>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9" name="Google Shape;2237;p38"/>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0" name="Google Shape;2238;p38"/>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1" name="Google Shape;2239;p38"/>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2" name="Google Shape;2240;p38"/>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3" name="Google Shape;2241;p38"/>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4" name="Google Shape;2242;p38"/>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5" name="Google Shape;2243;p38"/>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6" name="Google Shape;2244;p38"/>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7" name="Google Shape;2245;p38"/>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8" name="Google Shape;2246;p38"/>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9" name="Google Shape;2247;p38"/>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0" name="Google Shape;2248;p38"/>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1" name="Google Shape;2249;p38"/>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2" name="Google Shape;2250;p38"/>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3" name="Google Shape;2251;p38"/>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4" name="Google Shape;2252;p38"/>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5" name="Google Shape;2253;p38"/>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6" name="Google Shape;2254;p38"/>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7" name="Google Shape;2255;p38"/>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8" name="Google Shape;2256;p38"/>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9" name="Google Shape;2257;p38"/>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0" name="Google Shape;2258;p38"/>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1" name="Google Shape;2259;p38"/>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2" name="Google Shape;2260;p38"/>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3" name="Google Shape;2261;p38"/>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4" name="Google Shape;2262;p38"/>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5" name="Google Shape;2263;p38"/>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6" name="Google Shape;2264;p38"/>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7" name="Google Shape;2265;p38"/>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8" name="Google Shape;2266;p38"/>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9" name="Google Shape;2267;p38"/>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0" name="Google Shape;2268;p38"/>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1" name="Google Shape;2269;p38"/>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2" name="Google Shape;2270;p38"/>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3" name="Google Shape;2271;p38"/>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4" name="Google Shape;2272;p38"/>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5" name="Google Shape;2273;p38"/>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6" name="Google Shape;2274;p38"/>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7" name="Google Shape;2275;p38"/>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8" name="Google Shape;2276;p38"/>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9" name="Google Shape;2277;p38"/>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0" name="Google Shape;2278;p38"/>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1" name="Google Shape;2279;p38"/>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2" name="Google Shape;2280;p38"/>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3" name="Google Shape;2281;p38"/>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4" name="Google Shape;2282;p38"/>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5" name="Google Shape;2283;p38"/>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6" name="Google Shape;2284;p38"/>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7" name="Google Shape;2285;p38"/>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8" name="Google Shape;2286;p38"/>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9" name="Google Shape;2287;p38"/>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0" name="Google Shape;2288;p38"/>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1" name="Google Shape;2289;p38"/>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2" name="Google Shape;2290;p38"/>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3" name="Google Shape;2291;p38"/>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4" name="Google Shape;2292;p38"/>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5" name="Google Shape;2293;p38"/>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6" name="Google Shape;2294;p38"/>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7" name="Google Shape;2295;p38"/>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8" name="Google Shape;2296;p38"/>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9" name="Google Shape;2297;p38"/>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0" name="Google Shape;2298;p38"/>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1" name="Google Shape;2299;p38"/>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2" name="Google Shape;2300;p38"/>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3" name="Google Shape;2301;p38"/>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4" name="Google Shape;2302;p38"/>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5" name="Google Shape;2303;p38"/>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6" name="Google Shape;2304;p38"/>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7" name="Google Shape;2305;p38"/>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8" name="Google Shape;2306;p38"/>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9" name="Google Shape;2307;p38"/>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0" name="Google Shape;2308;p38"/>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1" name="Google Shape;2309;p38"/>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2" name="Google Shape;2310;p38"/>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3" name="Google Shape;2311;p38"/>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4" name="Google Shape;2312;p38"/>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5" name="Google Shape;2313;p38"/>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6" name="Google Shape;2314;p38"/>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7" name="Google Shape;2315;p38"/>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8" name="Google Shape;2316;p38"/>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9" name="Google Shape;2317;p38"/>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0" name="Google Shape;2318;p38"/>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1" name="Google Shape;2319;p38"/>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2" name="Google Shape;2320;p38"/>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3" name="Google Shape;2321;p38"/>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4" name="Google Shape;2322;p38"/>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5" name="Google Shape;2323;p38"/>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6" name="Google Shape;2324;p38"/>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7" name="Google Shape;2325;p38"/>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8" name="Google Shape;2326;p38"/>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9" name="Google Shape;2327;p38"/>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0" name="Google Shape;2328;p38"/>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1" name="Google Shape;2329;p38"/>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2" name="Google Shape;2330;p38"/>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3" name="Google Shape;2331;p38"/>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4" name="Google Shape;2332;p38"/>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5" name="Google Shape;2333;p38"/>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6" name="Google Shape;2334;p38"/>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7" name="Google Shape;2335;p38"/>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8" name="Google Shape;1407;p37"/>
          <p:cNvGrpSpPr/>
          <p:nvPr/>
        </p:nvGrpSpPr>
        <p:grpSpPr>
          <a:xfrm>
            <a:off x="565200" y="519480"/>
            <a:ext cx="8012160" cy="4104360"/>
            <a:chOff x="565200" y="519480"/>
            <a:chExt cx="8012160" cy="4104360"/>
          </a:xfrm>
        </p:grpSpPr>
        <p:sp>
          <p:nvSpPr>
            <p:cNvPr id="3109" name="Google Shape;1408;p37"/>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0" name="Google Shape;1409;p37"/>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1" name="Google Shape;1410;p37"/>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2" name="Google Shape;1411;p37"/>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3" name="Google Shape;1412;p37"/>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4" name="Google Shape;1413;p37"/>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5" name="Google Shape;1414;p37"/>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6" name="Google Shape;1415;p37"/>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7" name="Google Shape;1416;p37"/>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8" name="Google Shape;1417;p37"/>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9" name="Google Shape;1418;p37"/>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0" name="Google Shape;1419;p37"/>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1" name="Google Shape;1420;p37"/>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2" name="Google Shape;1421;p37"/>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3" name="Google Shape;1422;p37"/>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4" name="Google Shape;1423;p37"/>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5" name="Google Shape;1424;p37"/>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6" name="Google Shape;1425;p37"/>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7" name="Google Shape;1426;p37"/>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8" name="Google Shape;1427;p37"/>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9" name="Google Shape;1428;p37"/>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0" name="Google Shape;1429;p37"/>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1" name="Google Shape;1430;p37"/>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2" name="Google Shape;1431;p37"/>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3" name="Google Shape;1432;p37"/>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4" name="Google Shape;1433;p37"/>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5" name="Google Shape;1434;p37"/>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6" name="Google Shape;1435;p37"/>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7" name="Google Shape;1436;p37"/>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8" name="Google Shape;1437;p37"/>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9" name="Google Shape;1438;p37"/>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0" name="Google Shape;1439;p37"/>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1" name="Google Shape;1440;p37"/>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2" name="Google Shape;1441;p37"/>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3" name="Google Shape;1442;p37"/>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4" name="Google Shape;1443;p37"/>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5" name="Google Shape;1444;p37"/>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6" name="Google Shape;1445;p37"/>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7" name="Google Shape;1446;p37"/>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8" name="Google Shape;1447;p37"/>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9" name="Google Shape;1448;p37"/>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0" name="Google Shape;1449;p37"/>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1" name="Google Shape;1450;p37"/>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2" name="Google Shape;1451;p37"/>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3" name="Google Shape;1452;p37"/>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4" name="Google Shape;1453;p37"/>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5" name="Google Shape;1454;p37"/>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6" name="Google Shape;1455;p37"/>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7" name="Google Shape;1456;p37"/>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8" name="Google Shape;1457;p37"/>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9" name="Google Shape;1458;p37"/>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0" name="Google Shape;1459;p37"/>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1" name="Google Shape;1460;p37"/>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2" name="Google Shape;1461;p37"/>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3" name="Google Shape;1462;p37"/>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4" name="Google Shape;1463;p37"/>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5" name="Google Shape;1464;p37"/>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6" name="Google Shape;1465;p37"/>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7" name="Google Shape;1466;p37"/>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8" name="Google Shape;1467;p37"/>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9" name="Google Shape;1468;p37"/>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0" name="Google Shape;1469;p37"/>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1" name="Google Shape;1470;p37"/>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2" name="Google Shape;1471;p37"/>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3" name="Google Shape;1472;p37"/>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4" name="Google Shape;1473;p37"/>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5" name="Google Shape;1474;p37"/>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6" name="Google Shape;1475;p37"/>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7" name="Google Shape;1476;p37"/>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8" name="Google Shape;1477;p37"/>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9" name="Google Shape;1478;p37"/>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0" name="Google Shape;1479;p37"/>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1" name="Google Shape;1480;p37"/>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2" name="Google Shape;1481;p37"/>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3" name="Google Shape;1482;p37"/>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4" name="Google Shape;1483;p37"/>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5" name="Google Shape;1484;p37"/>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6" name="Google Shape;1485;p37"/>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7" name="Google Shape;1486;p37"/>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8" name="Google Shape;1487;p37"/>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9" name="Google Shape;1488;p37"/>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0" name="Google Shape;1489;p37"/>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1" name="Google Shape;1490;p37"/>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2" name="Google Shape;1491;p37"/>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3" name="Google Shape;1492;p37"/>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4" name="Google Shape;1493;p37"/>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5" name="Google Shape;1494;p37"/>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6" name="Google Shape;1495;p37"/>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7" name="Google Shape;1496;p37"/>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8" name="Google Shape;1497;p37"/>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9" name="Google Shape;1498;p37"/>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0" name="Google Shape;1499;p37"/>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1" name="Google Shape;1500;p37"/>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2" name="Google Shape;1501;p37"/>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3" name="Google Shape;1502;p37"/>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4" name="Google Shape;1503;p37"/>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5" name="Google Shape;1504;p37"/>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6" name="Google Shape;1505;p37"/>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7" name="Google Shape;1506;p37"/>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8" name="Google Shape;1507;p37"/>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9" name="Google Shape;1508;p37"/>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0" name="Google Shape;1509;p37"/>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1" name="Google Shape;1510;p37"/>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2" name="Google Shape;1511;p37"/>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3" name="Google Shape;1512;p37"/>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4" name="Google Shape;1513;p37"/>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5" name="Google Shape;1514;p37"/>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6" name="Google Shape;1515;p37"/>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7" name="Google Shape;1516;p37"/>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8" name="Google Shape;1517;p37"/>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9" name="Google Shape;1518;p37"/>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0" name="Google Shape;1519;p37"/>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1" name="Google Shape;1520;p37"/>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2" name="Google Shape;1521;p37"/>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3" name="Google Shape;1522;p37"/>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4" name="Google Shape;1523;p37"/>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5" name="Google Shape;1524;p37"/>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6" name="Google Shape;1525;p37"/>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7" name="Google Shape;1526;p37"/>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8" name="Google Shape;1527;p37"/>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9" name="Google Shape;1528;p37"/>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0" name="Google Shape;1529;p37"/>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1" name="Google Shape;1530;p37"/>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2" name="Google Shape;1531;p37"/>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3" name="Google Shape;1532;p37"/>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4" name="Google Shape;1533;p37"/>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5" name="Google Shape;1534;p37"/>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6" name="Google Shape;1535;p37"/>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7" name="Google Shape;1536;p37"/>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8" name="Google Shape;1537;p37"/>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9" name="Google Shape;1538;p37"/>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0" name="Google Shape;1539;p37"/>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1" name="Google Shape;1540;p37"/>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2" name="Google Shape;1541;p37"/>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3" name="Google Shape;1542;p37"/>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4" name="Google Shape;1543;p37"/>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5" name="Google Shape;1544;p37"/>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6" name="Google Shape;1545;p37"/>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7" name="Google Shape;1546;p37"/>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8" name="Google Shape;1547;p37"/>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9" name="Google Shape;1548;p37"/>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0" name="Google Shape;1549;p37"/>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1" name="Google Shape;1550;p37"/>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2" name="Google Shape;1551;p37"/>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3" name="Google Shape;1552;p37"/>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4" name="Google Shape;1553;p37"/>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5" name="Google Shape;1554;p37"/>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6" name="Google Shape;1555;p37"/>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7" name="Google Shape;1556;p37"/>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8" name="Google Shape;1557;p37"/>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9" name="Google Shape;1558;p37"/>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0" name="Google Shape;1559;p37"/>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1" name="Google Shape;1560;p37"/>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2" name="Google Shape;1561;p37"/>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3" name="Google Shape;1562;p37"/>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4" name="Google Shape;1563;p37"/>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5" name="Google Shape;1564;p37"/>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6" name="Google Shape;1565;p37"/>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7" name="Google Shape;1566;p37"/>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8" name="Google Shape;1567;p37"/>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9" name="Google Shape;1568;p37"/>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0" name="Google Shape;1569;p37"/>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1" name="Google Shape;1570;p37"/>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2" name="Google Shape;1571;p37"/>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3" name="Google Shape;1572;p37"/>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4" name="Google Shape;1573;p37"/>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5" name="Google Shape;1574;p37"/>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6" name="Google Shape;1575;p37"/>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7" name="Google Shape;1576;p37"/>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8" name="Google Shape;1577;p37"/>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9" name="Google Shape;1578;p37"/>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0" name="Google Shape;1579;p37"/>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1" name="Google Shape;1580;p37"/>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2" name="Google Shape;1581;p37"/>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3" name="Google Shape;1582;p37"/>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4" name="Google Shape;1583;p37"/>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5" name="Google Shape;1584;p37"/>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6" name="Google Shape;1585;p37"/>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7" name="Google Shape;1586;p37"/>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8" name="Google Shape;1587;p37"/>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9" name="Google Shape;1588;p37"/>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0" name="Google Shape;1589;p37"/>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1" name="Google Shape;1590;p37"/>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2" name="Google Shape;1591;p37"/>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3" name="Google Shape;1592;p37"/>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4" name="Google Shape;1593;p37"/>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5" name="Google Shape;1594;p37"/>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6" name="Google Shape;1595;p37"/>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7" name="Google Shape;1596;p37"/>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8" name="Google Shape;1597;p37"/>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9" name="Google Shape;1598;p37"/>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0" name="Google Shape;1599;p37"/>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1" name="Google Shape;1600;p37"/>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2" name="Google Shape;1601;p37"/>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3" name="Google Shape;1602;p37"/>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4" name="Google Shape;1603;p37"/>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5" name="Google Shape;1604;p37"/>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6" name="Google Shape;1605;p37"/>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7" name="Google Shape;1606;p37"/>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8" name="Google Shape;1607;p37"/>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9" name="Google Shape;1608;p37"/>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0" name="Google Shape;1609;p37"/>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1" name="Google Shape;1610;p37"/>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2" name="Google Shape;1611;p37"/>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3" name="Google Shape;1612;p37"/>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4" name="Google Shape;1613;p37"/>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5" name="Google Shape;1614;p37"/>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6" name="Google Shape;1615;p37"/>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7" name="Google Shape;1616;p37"/>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8" name="Google Shape;1617;p37"/>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9" name="Google Shape;1618;p37"/>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0" name="Google Shape;1619;p37"/>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1" name="Google Shape;1620;p37"/>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2" name="Google Shape;1621;p37"/>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3" name="Google Shape;1622;p37"/>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4" name="Google Shape;1623;p37"/>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5" name="Google Shape;1624;p37"/>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6" name="Google Shape;1625;p37"/>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7" name="Google Shape;1626;p37"/>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8" name="Google Shape;1627;p37"/>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9" name="Google Shape;1628;p37"/>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0" name="Google Shape;1629;p37"/>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1" name="Google Shape;1630;p37"/>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2" name="Google Shape;1631;p37"/>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3" name="Google Shape;1632;p37"/>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4" name="Google Shape;1633;p37"/>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5" name="Google Shape;1634;p37"/>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6" name="Google Shape;1635;p37"/>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7" name="Google Shape;1636;p37"/>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8" name="Google Shape;1637;p37"/>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9" name="Google Shape;1638;p37"/>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0" name="Google Shape;1639;p37"/>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1" name="Google Shape;1640;p37"/>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2" name="Google Shape;1641;p37"/>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3" name="Google Shape;1642;p37"/>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4" name="Google Shape;1643;p37"/>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5" name="Google Shape;1644;p37"/>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6" name="Google Shape;1645;p37"/>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7" name="Google Shape;1646;p37"/>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8" name="Google Shape;1647;p37"/>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9" name="Google Shape;1648;p37"/>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0" name="Google Shape;1649;p37"/>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1" name="Google Shape;1650;p37"/>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2" name="Google Shape;1651;p37"/>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3" name="Google Shape;1652;p37"/>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4" name="Google Shape;1653;p37"/>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5" name="Google Shape;1654;p37"/>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6" name="Google Shape;1655;p37"/>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7" name="Google Shape;1656;p37"/>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8" name="Google Shape;1657;p37"/>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9" name="Google Shape;1658;p37"/>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0" name="Google Shape;1659;p37"/>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1" name="Google Shape;1660;p37"/>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2" name="Google Shape;1661;p37"/>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3" name="Google Shape;1662;p37"/>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4" name="Google Shape;1663;p37"/>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5" name="Google Shape;1664;p37"/>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6" name="Google Shape;1665;p37"/>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7" name="Google Shape;1666;p37"/>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8" name="Google Shape;1667;p37"/>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9" name="Google Shape;1668;p37"/>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0" name="Google Shape;1669;p37"/>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1" name="Google Shape;1670;p37"/>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2" name="Google Shape;1671;p37"/>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3" name="Google Shape;1672;p37"/>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4" name="Google Shape;1673;p37"/>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5" name="Google Shape;1674;p37"/>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6" name="Google Shape;1675;p37"/>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7" name="Google Shape;1676;p37"/>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8" name="Google Shape;1677;p37"/>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9" name="Google Shape;1678;p37"/>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0" name="Google Shape;1679;p37"/>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1" name="Google Shape;1680;p37"/>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2" name="Google Shape;1681;p37"/>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3" name="Google Shape;1682;p37"/>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4" name="Google Shape;1683;p37"/>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5" name="Google Shape;1684;p37"/>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6" name="Google Shape;1685;p37"/>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7" name="Google Shape;1686;p37"/>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8" name="Google Shape;1687;p37"/>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9" name="Google Shape;1688;p37"/>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0" name="Google Shape;1689;p37"/>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1" name="Google Shape;1690;p37"/>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2" name="Google Shape;1691;p37"/>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3" name="Google Shape;1692;p37"/>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4" name="Google Shape;1693;p37"/>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5" name="Google Shape;1694;p37"/>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6" name="Google Shape;1695;p37"/>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7" name="Google Shape;1696;p37"/>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8" name="Google Shape;1697;p37"/>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9" name="Google Shape;1698;p37"/>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0" name="Google Shape;1699;p37"/>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1" name="Google Shape;1700;p37"/>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2" name="Google Shape;1701;p37"/>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3" name="Google Shape;1702;p37"/>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4" name="Google Shape;1703;p37"/>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5" name="Google Shape;1704;p37"/>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6" name="Google Shape;1705;p37"/>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7" name="Google Shape;1706;p37"/>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8" name="Google Shape;1707;p37"/>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9" name="Google Shape;1708;p37"/>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0" name="Google Shape;1709;p37"/>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1" name="Google Shape;1710;p37"/>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2" name="Google Shape;1711;p37"/>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3" name="Google Shape;1712;p37"/>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4" name="Google Shape;1713;p37"/>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5" name="Google Shape;1714;p37"/>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6" name="Google Shape;1715;p37"/>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7" name="Google Shape;1716;p37"/>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8" name="Google Shape;1717;p37"/>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9" name="Google Shape;1718;p37"/>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0" name="Google Shape;1719;p37"/>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1" name="Google Shape;1720;p37"/>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2" name="Google Shape;1721;p37"/>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3" name="Google Shape;1722;p37"/>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4" name="Google Shape;1723;p37"/>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5" name="Google Shape;1724;p37"/>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6" name="Google Shape;1725;p37"/>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7" name="Google Shape;1726;p37"/>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8" name="Google Shape;1727;p37"/>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9" name="Google Shape;1728;p37"/>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0" name="Google Shape;1729;p37"/>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1" name="Google Shape;1730;p37"/>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2" name="Google Shape;1731;p37"/>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3" name="Google Shape;1732;p37"/>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4" name="Google Shape;1733;p37"/>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5" name="Google Shape;1734;p37"/>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6" name="Google Shape;1735;p37"/>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7" name="Google Shape;1736;p37"/>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8" name="Google Shape;1737;p37"/>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9" name="Google Shape;1738;p37"/>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0" name="Google Shape;1739;p37"/>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1" name="Google Shape;1740;p37"/>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2" name="Google Shape;1741;p37"/>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3" name="Google Shape;1742;p37"/>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4" name="Google Shape;1743;p37"/>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5" name="Google Shape;1744;p37"/>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6" name="Google Shape;1745;p37"/>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7" name="Google Shape;1746;p37"/>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8" name="Google Shape;1747;p37"/>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9" name="Google Shape;1748;p37"/>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0" name="Google Shape;1749;p37"/>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1" name="Google Shape;1750;p37"/>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2" name="Google Shape;1751;p37"/>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3" name="Google Shape;1752;p37"/>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4" name="Google Shape;1753;p37"/>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5" name="Google Shape;1754;p37"/>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6" name="Google Shape;1755;p37"/>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7" name="Google Shape;1756;p37"/>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8" name="Google Shape;1757;p37"/>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9" name="Google Shape;1758;p37"/>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0" name="Google Shape;1759;p37"/>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1" name="Google Shape;1760;p37"/>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2" name="Google Shape;1761;p37"/>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3" name="Google Shape;1762;p37"/>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4" name="Google Shape;1763;p37"/>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5" name="Google Shape;1764;p37"/>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6" name="Google Shape;1765;p37"/>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7" name="Google Shape;1766;p37"/>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8" name="Google Shape;1767;p37"/>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9" name="Google Shape;1768;p37"/>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0" name="Google Shape;1769;p37"/>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1" name="Google Shape;1770;p37"/>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2" name="Google Shape;1771;p37"/>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3" name="Google Shape;1772;p37"/>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4" name="Google Shape;1773;p37"/>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5" name="Google Shape;1774;p37"/>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6" name="Google Shape;1775;p37"/>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7" name="Google Shape;1776;p37"/>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8" name="Google Shape;1777;p37"/>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9" name="Google Shape;1778;p37"/>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0" name="Google Shape;1779;p37"/>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1" name="Google Shape;1780;p37"/>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2" name="Google Shape;1781;p37"/>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3" name="Google Shape;1782;p37"/>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4" name="Google Shape;1783;p37"/>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5" name="Google Shape;1784;p37"/>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6" name="Google Shape;1785;p37"/>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7" name="Google Shape;1786;p37"/>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8" name="Google Shape;1787;p37"/>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9" name="Google Shape;1788;p37"/>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0" name="Google Shape;1789;p37"/>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1" name="Google Shape;1790;p37"/>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2" name="Google Shape;1791;p37"/>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3" name="Google Shape;1792;p37"/>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4" name="Google Shape;1793;p37"/>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5" name="Google Shape;1794;p37"/>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6" name="Google Shape;1795;p37"/>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7" name="Google Shape;1796;p37"/>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8" name="Google Shape;1797;p37"/>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9" name="Google Shape;1798;p37"/>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0" name="Google Shape;1799;p37"/>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1" name="Google Shape;1800;p37"/>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2" name="Google Shape;1801;p37"/>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3" name="Google Shape;1802;p37"/>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4" name="Google Shape;1803;p37"/>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5" name="Google Shape;1804;p37"/>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6" name="Google Shape;1805;p37"/>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7" name="Google Shape;1806;p37"/>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8" name="Google Shape;1807;p37"/>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9" name="Google Shape;1808;p37"/>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0" name="Google Shape;1809;p37"/>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1" name="Google Shape;1810;p37"/>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2" name="Google Shape;1811;p37"/>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3" name="Google Shape;1812;p37"/>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4" name="Google Shape;1813;p37"/>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5" name="Google Shape;1814;p37"/>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6" name="Google Shape;1815;p37"/>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7" name="Google Shape;1816;p37"/>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8" name="Google Shape;1817;p37"/>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9" name="Google Shape;1818;p37"/>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0" name="Google Shape;1819;p37"/>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1" name="Google Shape;1820;p37"/>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2" name="Google Shape;1821;p37"/>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3" name="Google Shape;1822;p37"/>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4" name="Google Shape;1823;p37"/>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5" name="Google Shape;1824;p37"/>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6" name="Google Shape;1825;p37"/>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7" name="Google Shape;1826;p37"/>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8" name="Google Shape;1827;p37"/>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9" name="Google Shape;1828;p37"/>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0" name="Google Shape;1829;p37"/>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1" name="Google Shape;1830;p37"/>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2" name="Google Shape;1831;p37"/>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3" name="Google Shape;1832;p37"/>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4" name="Google Shape;1833;p37"/>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5" name="Google Shape;1834;p37"/>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6" name="Google Shape;1835;p37"/>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7" name="Google Shape;1836;p37"/>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8" name="Google Shape;1837;p37"/>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9" name="Google Shape;1838;p37"/>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0" name="Google Shape;1839;p37"/>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1" name="Google Shape;1840;p37"/>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2" name="Google Shape;1841;p37"/>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3" name="Google Shape;1842;p37"/>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4" name="Google Shape;1843;p37"/>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5" name="Google Shape;1844;p37"/>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6" name="Google Shape;1845;p37"/>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7" name="Google Shape;1846;p37"/>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8" name="Google Shape;1847;p37"/>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9" name="Google Shape;1848;p37"/>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0" name="Google Shape;1849;p37"/>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1" name="Google Shape;1850;p37"/>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2" name="Google Shape;1851;p37"/>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3" name="Google Shape;1852;p37"/>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4" name="Google Shape;1853;p37"/>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5" name="Google Shape;1854;p37"/>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6" name="Google Shape;1855;p37"/>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7" name="Google Shape;1856;p37"/>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8" name="Google Shape;1857;p37"/>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9" name="Google Shape;1858;p37"/>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0" name="Google Shape;1859;p37"/>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1" name="Google Shape;1860;p37"/>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2" name="Google Shape;1861;p37"/>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3" name="Google Shape;1862;p37"/>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4" name="Google Shape;1863;p37"/>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565" name="PlaceHolder 1"/>
          <p:cNvSpPr>
            <a:spLocks noGrp="1"/>
          </p:cNvSpPr>
          <p:nvPr>
            <p:ph type="title"/>
          </p:nvPr>
        </p:nvSpPr>
        <p:spPr>
          <a:xfrm>
            <a:off x="1345699" y="1506404"/>
            <a:ext cx="6935939"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500" b="0" strike="noStrike" spc="-1" dirty="0">
                <a:solidFill>
                  <a:schemeClr val="dk1"/>
                </a:solidFill>
                <a:latin typeface="Libre Baskerville"/>
                <a:ea typeface="Libre Baskerville"/>
              </a:rPr>
              <a:t>Post-liberation landscape</a:t>
            </a:r>
            <a:endParaRPr lang="fr-FR" sz="6500" b="0" strike="noStrike" spc="-1" dirty="0">
              <a:solidFill>
                <a:schemeClr val="dk1"/>
              </a:solidFill>
              <a:latin typeface="Arial"/>
            </a:endParaRPr>
          </a:p>
        </p:txBody>
      </p:sp>
      <p:sp>
        <p:nvSpPr>
          <p:cNvPr id="3566" name="PlaceHolder 2"/>
          <p:cNvSpPr>
            <a:spLocks noGrp="1"/>
          </p:cNvSpPr>
          <p:nvPr>
            <p:ph type="subTitle"/>
          </p:nvPr>
        </p:nvSpPr>
        <p:spPr>
          <a:xfrm>
            <a:off x="535378" y="2462681"/>
            <a:ext cx="7813168" cy="6663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2000" b="0" strike="noStrike" spc="-1" dirty="0">
                <a:solidFill>
                  <a:schemeClr val="dk1"/>
                </a:solidFill>
                <a:latin typeface="Source Sans 3"/>
                <a:ea typeface="Source Sans 3"/>
              </a:rPr>
              <a:t>After Korea's liberation in 1945, the film industry faced challenges due to the Korean War. Despite this, the 1950s and 1960s marked a period of artistic awakening, where filmmakers started to explore deeper social themes and personal narratives. This era produced numerous classics that not only entertained but also reflected the turbulent social climate of the time.</a:t>
            </a:r>
            <a:endParaRPr lang="en-US" sz="2000" b="0" strike="noStrike" spc="-1" dirty="0">
              <a:solidFill>
                <a:srgbClr val="000000"/>
              </a:solidFill>
              <a:latin typeface="OpenSymbo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0" name="Google Shape;1407;p37"/>
          <p:cNvGrpSpPr/>
          <p:nvPr/>
        </p:nvGrpSpPr>
        <p:grpSpPr>
          <a:xfrm>
            <a:off x="565200" y="519480"/>
            <a:ext cx="8012160" cy="4104360"/>
            <a:chOff x="565200" y="519480"/>
            <a:chExt cx="8012160" cy="4104360"/>
          </a:xfrm>
        </p:grpSpPr>
        <p:sp>
          <p:nvSpPr>
            <p:cNvPr id="3571" name="Google Shape;1408;p37"/>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2" name="Google Shape;1409;p37"/>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3" name="Google Shape;1410;p37"/>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4" name="Google Shape;1411;p37"/>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5" name="Google Shape;1412;p37"/>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6" name="Google Shape;1413;p37"/>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7" name="Google Shape;1414;p37"/>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8" name="Google Shape;1415;p37"/>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9" name="Google Shape;1416;p37"/>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0" name="Google Shape;1417;p37"/>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1" name="Google Shape;1418;p37"/>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2" name="Google Shape;1419;p37"/>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3" name="Google Shape;1420;p37"/>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4" name="Google Shape;1421;p37"/>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5" name="Google Shape;1422;p37"/>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6" name="Google Shape;1423;p37"/>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7" name="Google Shape;1424;p37"/>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8" name="Google Shape;1425;p37"/>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9" name="Google Shape;1426;p37"/>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0" name="Google Shape;1427;p37"/>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1" name="Google Shape;1428;p37"/>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2" name="Google Shape;1429;p37"/>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3" name="Google Shape;1430;p37"/>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4" name="Google Shape;1431;p37"/>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5" name="Google Shape;1432;p37"/>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6" name="Google Shape;1433;p37"/>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7" name="Google Shape;1434;p37"/>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8" name="Google Shape;1435;p37"/>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9" name="Google Shape;1436;p37"/>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0" name="Google Shape;1437;p37"/>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1" name="Google Shape;1438;p37"/>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2" name="Google Shape;1439;p37"/>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3" name="Google Shape;1440;p37"/>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4" name="Google Shape;1441;p37"/>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5" name="Google Shape;1442;p37"/>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6" name="Google Shape;1443;p37"/>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7" name="Google Shape;1444;p37"/>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8" name="Google Shape;1445;p37"/>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9" name="Google Shape;1446;p37"/>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0" name="Google Shape;1447;p37"/>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1" name="Google Shape;1448;p37"/>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2" name="Google Shape;1449;p37"/>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3" name="Google Shape;1450;p37"/>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4" name="Google Shape;1451;p37"/>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5" name="Google Shape;1452;p37"/>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6" name="Google Shape;1453;p37"/>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7" name="Google Shape;1454;p37"/>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8" name="Google Shape;1455;p37"/>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9" name="Google Shape;1456;p37"/>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0" name="Google Shape;1457;p37"/>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1" name="Google Shape;1458;p37"/>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2" name="Google Shape;1459;p37"/>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3" name="Google Shape;1460;p37"/>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4" name="Google Shape;1461;p37"/>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5" name="Google Shape;1462;p37"/>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6" name="Google Shape;1463;p37"/>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7" name="Google Shape;1464;p37"/>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8" name="Google Shape;1465;p37"/>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9" name="Google Shape;1466;p37"/>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0" name="Google Shape;1467;p37"/>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1" name="Google Shape;1468;p37"/>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2" name="Google Shape;1469;p37"/>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3" name="Google Shape;1470;p37"/>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4" name="Google Shape;1471;p37"/>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5" name="Google Shape;1472;p37"/>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6" name="Google Shape;1473;p37"/>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7" name="Google Shape;1474;p37"/>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8" name="Google Shape;1475;p37"/>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9" name="Google Shape;1476;p37"/>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0" name="Google Shape;1477;p37"/>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1" name="Google Shape;1478;p37"/>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2" name="Google Shape;1479;p37"/>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3" name="Google Shape;1480;p37"/>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4" name="Google Shape;1481;p37"/>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5" name="Google Shape;1482;p37"/>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6" name="Google Shape;1483;p37"/>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7" name="Google Shape;1484;p37"/>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8" name="Google Shape;1485;p37"/>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9" name="Google Shape;1486;p37"/>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0" name="Google Shape;1487;p37"/>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1" name="Google Shape;1488;p37"/>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2" name="Google Shape;1489;p37"/>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3" name="Google Shape;1490;p37"/>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4" name="Google Shape;1491;p37"/>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5" name="Google Shape;1492;p37"/>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6" name="Google Shape;1493;p37"/>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7" name="Google Shape;1494;p37"/>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8" name="Google Shape;1495;p37"/>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9" name="Google Shape;1496;p37"/>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0" name="Google Shape;1497;p37"/>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1" name="Google Shape;1498;p37"/>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2" name="Google Shape;1499;p37"/>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3" name="Google Shape;1500;p37"/>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4" name="Google Shape;1501;p37"/>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5" name="Google Shape;1502;p37"/>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6" name="Google Shape;1503;p37"/>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7" name="Google Shape;1504;p37"/>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8" name="Google Shape;1505;p37"/>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9" name="Google Shape;1506;p37"/>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0" name="Google Shape;1507;p37"/>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1" name="Google Shape;1508;p37"/>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2" name="Google Shape;1509;p37"/>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3" name="Google Shape;1510;p37"/>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4" name="Google Shape;1511;p37"/>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5" name="Google Shape;1512;p37"/>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6" name="Google Shape;1513;p37"/>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7" name="Google Shape;1514;p37"/>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8" name="Google Shape;1515;p37"/>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9" name="Google Shape;1516;p37"/>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0" name="Google Shape;1517;p37"/>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1" name="Google Shape;1518;p37"/>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2" name="Google Shape;1519;p37"/>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3" name="Google Shape;1520;p37"/>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4" name="Google Shape;1521;p37"/>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5" name="Google Shape;1522;p37"/>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6" name="Google Shape;1523;p37"/>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7" name="Google Shape;1524;p37"/>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8" name="Google Shape;1525;p37"/>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9" name="Google Shape;1526;p37"/>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0" name="Google Shape;1527;p37"/>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1" name="Google Shape;1528;p37"/>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2" name="Google Shape;1529;p37"/>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3" name="Google Shape;1530;p37"/>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4" name="Google Shape;1531;p37"/>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5" name="Google Shape;1532;p37"/>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6" name="Google Shape;1533;p37"/>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7" name="Google Shape;1534;p37"/>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8" name="Google Shape;1535;p37"/>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9" name="Google Shape;1536;p37"/>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0" name="Google Shape;1537;p37"/>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1" name="Google Shape;1538;p37"/>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2" name="Google Shape;1539;p37"/>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3" name="Google Shape;1540;p37"/>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4" name="Google Shape;1541;p37"/>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5" name="Google Shape;1542;p37"/>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6" name="Google Shape;1543;p37"/>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7" name="Google Shape;1544;p37"/>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8" name="Google Shape;1545;p37"/>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9" name="Google Shape;1546;p37"/>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0" name="Google Shape;1547;p37"/>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1" name="Google Shape;1548;p37"/>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2" name="Google Shape;1549;p37"/>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3" name="Google Shape;1550;p37"/>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4" name="Google Shape;1551;p37"/>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5" name="Google Shape;1552;p37"/>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6" name="Google Shape;1553;p37"/>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7" name="Google Shape;1554;p37"/>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8" name="Google Shape;1555;p37"/>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9" name="Google Shape;1556;p37"/>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0" name="Google Shape;1557;p37"/>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1" name="Google Shape;1558;p37"/>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2" name="Google Shape;1559;p37"/>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3" name="Google Shape;1560;p37"/>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4" name="Google Shape;1561;p37"/>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5" name="Google Shape;1562;p37"/>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6" name="Google Shape;1563;p37"/>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7" name="Google Shape;1564;p37"/>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8" name="Google Shape;1565;p37"/>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9" name="Google Shape;1566;p37"/>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0" name="Google Shape;1567;p37"/>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1" name="Google Shape;1568;p37"/>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2" name="Google Shape;1569;p37"/>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3" name="Google Shape;1570;p37"/>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4" name="Google Shape;1571;p37"/>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5" name="Google Shape;1572;p37"/>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6" name="Google Shape;1573;p37"/>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7" name="Google Shape;1574;p37"/>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8" name="Google Shape;1575;p37"/>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9" name="Google Shape;1576;p37"/>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0" name="Google Shape;1577;p37"/>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1" name="Google Shape;1578;p37"/>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2" name="Google Shape;1579;p37"/>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3" name="Google Shape;1580;p37"/>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4" name="Google Shape;1581;p37"/>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5" name="Google Shape;1582;p37"/>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6" name="Google Shape;1583;p37"/>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7" name="Google Shape;1584;p37"/>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8" name="Google Shape;1585;p37"/>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9" name="Google Shape;1586;p37"/>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0" name="Google Shape;1587;p37"/>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1" name="Google Shape;1588;p37"/>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2" name="Google Shape;1589;p37"/>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3" name="Google Shape;1590;p37"/>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4" name="Google Shape;1591;p37"/>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5" name="Google Shape;1592;p37"/>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6" name="Google Shape;1593;p37"/>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7" name="Google Shape;1594;p37"/>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8" name="Google Shape;1595;p37"/>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9" name="Google Shape;1596;p37"/>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0" name="Google Shape;1597;p37"/>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1" name="Google Shape;1598;p37"/>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2" name="Google Shape;1599;p37"/>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3" name="Google Shape;1600;p37"/>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4" name="Google Shape;1601;p37"/>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5" name="Google Shape;1602;p37"/>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6" name="Google Shape;1603;p37"/>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7" name="Google Shape;1604;p37"/>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8" name="Google Shape;1605;p37"/>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9" name="Google Shape;1606;p37"/>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0" name="Google Shape;1607;p37"/>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1" name="Google Shape;1608;p37"/>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2" name="Google Shape;1609;p37"/>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3" name="Google Shape;1610;p37"/>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4" name="Google Shape;1611;p37"/>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5" name="Google Shape;1612;p37"/>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6" name="Google Shape;1613;p37"/>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7" name="Google Shape;1614;p37"/>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8" name="Google Shape;1615;p37"/>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9" name="Google Shape;1616;p37"/>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0" name="Google Shape;1617;p37"/>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1" name="Google Shape;1618;p37"/>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2" name="Google Shape;1619;p37"/>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3" name="Google Shape;1620;p37"/>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4" name="Google Shape;1621;p37"/>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5" name="Google Shape;1622;p37"/>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6" name="Google Shape;1623;p37"/>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7" name="Google Shape;1624;p37"/>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8" name="Google Shape;1625;p37"/>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9" name="Google Shape;1626;p37"/>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0" name="Google Shape;1627;p37"/>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1" name="Google Shape;1628;p37"/>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2" name="Google Shape;1629;p37"/>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3" name="Google Shape;1630;p37"/>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4" name="Google Shape;1631;p37"/>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5" name="Google Shape;1632;p37"/>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6" name="Google Shape;1633;p37"/>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7" name="Google Shape;1634;p37"/>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8" name="Google Shape;1635;p37"/>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9" name="Google Shape;1636;p37"/>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0" name="Google Shape;1637;p37"/>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1" name="Google Shape;1638;p37"/>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2" name="Google Shape;1639;p37"/>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3" name="Google Shape;1640;p37"/>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4" name="Google Shape;1641;p37"/>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5" name="Google Shape;1642;p37"/>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6" name="Google Shape;1643;p37"/>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7" name="Google Shape;1644;p37"/>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8" name="Google Shape;1645;p37"/>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9" name="Google Shape;1646;p37"/>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0" name="Google Shape;1647;p37"/>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1" name="Google Shape;1648;p37"/>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2" name="Google Shape;1649;p37"/>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3" name="Google Shape;1650;p37"/>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4" name="Google Shape;1651;p37"/>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5" name="Google Shape;1652;p37"/>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6" name="Google Shape;1653;p37"/>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7" name="Google Shape;1654;p37"/>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8" name="Google Shape;1655;p37"/>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9" name="Google Shape;1656;p37"/>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0" name="Google Shape;1657;p37"/>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1" name="Google Shape;1658;p37"/>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2" name="Google Shape;1659;p37"/>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3" name="Google Shape;1660;p37"/>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4" name="Google Shape;1661;p37"/>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5" name="Google Shape;1662;p37"/>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6" name="Google Shape;1663;p37"/>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7" name="Google Shape;1664;p37"/>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8" name="Google Shape;1665;p37"/>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9" name="Google Shape;1666;p37"/>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0" name="Google Shape;1667;p37"/>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1" name="Google Shape;1668;p37"/>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2" name="Google Shape;1669;p37"/>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3" name="Google Shape;1670;p37"/>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4" name="Google Shape;1671;p37"/>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5" name="Google Shape;1672;p37"/>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6" name="Google Shape;1673;p37"/>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7" name="Google Shape;1674;p37"/>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8" name="Google Shape;1675;p37"/>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9" name="Google Shape;1676;p37"/>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0" name="Google Shape;1677;p37"/>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1" name="Google Shape;1678;p37"/>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2" name="Google Shape;1679;p37"/>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3" name="Google Shape;1680;p37"/>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4" name="Google Shape;1681;p37"/>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5" name="Google Shape;1682;p37"/>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6" name="Google Shape;1683;p37"/>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7" name="Google Shape;1684;p37"/>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8" name="Google Shape;1685;p37"/>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9" name="Google Shape;1686;p37"/>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0" name="Google Shape;1687;p37"/>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1" name="Google Shape;1688;p37"/>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2" name="Google Shape;1689;p37"/>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3" name="Google Shape;1690;p37"/>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4" name="Google Shape;1691;p37"/>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5" name="Google Shape;1692;p37"/>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6" name="Google Shape;1693;p37"/>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7" name="Google Shape;1694;p37"/>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8" name="Google Shape;1695;p37"/>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9" name="Google Shape;1696;p37"/>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0" name="Google Shape;1697;p37"/>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1" name="Google Shape;1698;p37"/>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2" name="Google Shape;1699;p37"/>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3" name="Google Shape;1700;p37"/>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4" name="Google Shape;1701;p37"/>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5" name="Google Shape;1702;p37"/>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6" name="Google Shape;1703;p37"/>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7" name="Google Shape;1704;p37"/>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8" name="Google Shape;1705;p37"/>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9" name="Google Shape;1706;p37"/>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0" name="Google Shape;1707;p37"/>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1" name="Google Shape;1708;p37"/>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2" name="Google Shape;1709;p37"/>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3" name="Google Shape;1710;p37"/>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4" name="Google Shape;1711;p37"/>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5" name="Google Shape;1712;p37"/>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6" name="Google Shape;1713;p37"/>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7" name="Google Shape;1714;p37"/>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8" name="Google Shape;1715;p37"/>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9" name="Google Shape;1716;p37"/>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0" name="Google Shape;1717;p37"/>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1" name="Google Shape;1718;p37"/>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2" name="Google Shape;1719;p37"/>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3" name="Google Shape;1720;p37"/>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4" name="Google Shape;1721;p37"/>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5" name="Google Shape;1722;p37"/>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6" name="Google Shape;1723;p37"/>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7" name="Google Shape;1724;p37"/>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8" name="Google Shape;1725;p37"/>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9" name="Google Shape;1726;p37"/>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0" name="Google Shape;1727;p37"/>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1" name="Google Shape;1728;p37"/>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2" name="Google Shape;1729;p37"/>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3" name="Google Shape;1730;p37"/>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4" name="Google Shape;1731;p37"/>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5" name="Google Shape;1732;p37"/>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6" name="Google Shape;1733;p37"/>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7" name="Google Shape;1734;p37"/>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8" name="Google Shape;1735;p37"/>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9" name="Google Shape;1736;p37"/>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0" name="Google Shape;1737;p37"/>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1" name="Google Shape;1738;p37"/>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2" name="Google Shape;1739;p37"/>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3" name="Google Shape;1740;p37"/>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4" name="Google Shape;1741;p37"/>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5" name="Google Shape;1742;p37"/>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6" name="Google Shape;1743;p37"/>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7" name="Google Shape;1744;p37"/>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8" name="Google Shape;1745;p37"/>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9" name="Google Shape;1746;p37"/>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0" name="Google Shape;1747;p37"/>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1" name="Google Shape;1748;p37"/>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2" name="Google Shape;1749;p37"/>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3" name="Google Shape;1750;p37"/>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4" name="Google Shape;1751;p37"/>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5" name="Google Shape;1752;p37"/>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6" name="Google Shape;1753;p37"/>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7" name="Google Shape;1754;p37"/>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8" name="Google Shape;1755;p37"/>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9" name="Google Shape;1756;p37"/>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0" name="Google Shape;1757;p37"/>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1" name="Google Shape;1758;p37"/>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2" name="Google Shape;1759;p37"/>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3" name="Google Shape;1760;p37"/>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4" name="Google Shape;1761;p37"/>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5" name="Google Shape;1762;p37"/>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6" name="Google Shape;1763;p37"/>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7" name="Google Shape;1764;p37"/>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8" name="Google Shape;1765;p37"/>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9" name="Google Shape;1766;p37"/>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0" name="Google Shape;1767;p37"/>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1" name="Google Shape;1768;p37"/>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2" name="Google Shape;1769;p37"/>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3" name="Google Shape;1770;p37"/>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4" name="Google Shape;1771;p37"/>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5" name="Google Shape;1772;p37"/>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6" name="Google Shape;1773;p37"/>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7" name="Google Shape;1774;p37"/>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8" name="Google Shape;1775;p37"/>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9" name="Google Shape;1776;p37"/>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0" name="Google Shape;1777;p37"/>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1" name="Google Shape;1778;p37"/>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2" name="Google Shape;1779;p37"/>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3" name="Google Shape;1780;p37"/>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4" name="Google Shape;1781;p37"/>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5" name="Google Shape;1782;p37"/>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6" name="Google Shape;1783;p37"/>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7" name="Google Shape;1784;p37"/>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8" name="Google Shape;1785;p37"/>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9" name="Google Shape;1786;p37"/>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0" name="Google Shape;1787;p37"/>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1" name="Google Shape;1788;p37"/>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2" name="Google Shape;1789;p37"/>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3" name="Google Shape;1790;p37"/>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4" name="Google Shape;1791;p37"/>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5" name="Google Shape;1792;p37"/>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6" name="Google Shape;1793;p37"/>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7" name="Google Shape;1794;p37"/>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8" name="Google Shape;1795;p37"/>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9" name="Google Shape;1796;p37"/>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0" name="Google Shape;1797;p37"/>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1" name="Google Shape;1798;p37"/>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2" name="Google Shape;1799;p37"/>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3" name="Google Shape;1800;p37"/>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4" name="Google Shape;1801;p37"/>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5" name="Google Shape;1802;p37"/>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6" name="Google Shape;1803;p37"/>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7" name="Google Shape;1804;p37"/>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8" name="Google Shape;1805;p37"/>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9" name="Google Shape;1806;p37"/>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0" name="Google Shape;1807;p37"/>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1" name="Google Shape;1808;p37"/>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2" name="Google Shape;1809;p37"/>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3" name="Google Shape;1810;p37"/>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4" name="Google Shape;1811;p37"/>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5" name="Google Shape;1812;p37"/>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6" name="Google Shape;1813;p37"/>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7" name="Google Shape;1814;p37"/>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8" name="Google Shape;1815;p37"/>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9" name="Google Shape;1816;p37"/>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0" name="Google Shape;1817;p37"/>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1" name="Google Shape;1818;p37"/>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2" name="Google Shape;1819;p37"/>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3" name="Google Shape;1820;p37"/>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4" name="Google Shape;1821;p37"/>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5" name="Google Shape;1822;p37"/>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6" name="Google Shape;1823;p37"/>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7" name="Google Shape;1824;p37"/>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8" name="Google Shape;1825;p37"/>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9" name="Google Shape;1826;p37"/>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0" name="Google Shape;1827;p37"/>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1" name="Google Shape;1828;p37"/>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2" name="Google Shape;1829;p37"/>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3" name="Google Shape;1830;p37"/>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4" name="Google Shape;1831;p37"/>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5" name="Google Shape;1832;p37"/>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6" name="Google Shape;1833;p37"/>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7" name="Google Shape;1834;p37"/>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8" name="Google Shape;1835;p37"/>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9" name="Google Shape;1836;p37"/>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0" name="Google Shape;1837;p37"/>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1" name="Google Shape;1838;p37"/>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2" name="Google Shape;1839;p37"/>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3" name="Google Shape;1840;p37"/>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4" name="Google Shape;1841;p37"/>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5" name="Google Shape;1842;p37"/>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6" name="Google Shape;1843;p37"/>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7" name="Google Shape;1844;p37"/>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8" name="Google Shape;1845;p37"/>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9" name="Google Shape;1846;p37"/>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0" name="Google Shape;1847;p37"/>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1" name="Google Shape;1848;p37"/>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2" name="Google Shape;1849;p37"/>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3" name="Google Shape;1850;p37"/>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4" name="Google Shape;1851;p37"/>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5" name="Google Shape;1852;p37"/>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6" name="Google Shape;1853;p37"/>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7" name="Google Shape;1854;p37"/>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8" name="Google Shape;1855;p37"/>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19" name="Google Shape;1856;p37"/>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0" name="Google Shape;1857;p37"/>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1" name="Google Shape;1858;p37"/>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2" name="Google Shape;1859;p37"/>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3" name="Google Shape;1860;p37"/>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4" name="Google Shape;1861;p37"/>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5" name="Google Shape;1862;p37"/>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6" name="Google Shape;1863;p37"/>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027" name="PlaceHolder 1"/>
          <p:cNvSpPr>
            <a:spLocks noGrp="1"/>
          </p:cNvSpPr>
          <p:nvPr>
            <p:ph type="title"/>
          </p:nvPr>
        </p:nvSpPr>
        <p:spPr>
          <a:xfrm>
            <a:off x="2133720" y="1409760"/>
            <a:ext cx="4876560"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500" b="0" strike="noStrike" spc="-1">
                <a:solidFill>
                  <a:schemeClr val="dk1"/>
                </a:solidFill>
                <a:latin typeface="Libre Baskerville"/>
                <a:ea typeface="Libre Baskerville"/>
              </a:rPr>
              <a:t>Influential directors</a:t>
            </a:r>
            <a:endParaRPr lang="fr-FR" sz="6500" b="0" strike="noStrike" spc="-1">
              <a:solidFill>
                <a:schemeClr val="dk1"/>
              </a:solidFill>
              <a:latin typeface="Arial"/>
            </a:endParaRPr>
          </a:p>
        </p:txBody>
      </p:sp>
      <p:sp>
        <p:nvSpPr>
          <p:cNvPr id="4028" name="PlaceHolder 2"/>
          <p:cNvSpPr>
            <a:spLocks noGrp="1"/>
          </p:cNvSpPr>
          <p:nvPr>
            <p:ph type="subTitle"/>
          </p:nvPr>
        </p:nvSpPr>
        <p:spPr>
          <a:xfrm>
            <a:off x="579864" y="2336300"/>
            <a:ext cx="7813288" cy="6663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2000" b="0" strike="noStrike" spc="-1" dirty="0">
                <a:solidFill>
                  <a:schemeClr val="dk1"/>
                </a:solidFill>
                <a:latin typeface="Source Sans 3"/>
                <a:ea typeface="Source Sans 3"/>
              </a:rPr>
              <a:t>Directors like Shin Sang-ok and Kim Ki-young became pivotal during the Golden Age, crafting films that resonated with public sentiment. Their works integrated innovative storytelling techniques, challenging societal norms while gaining critical acclaim. This period also saw a growth in the artistic landscape, as filmmakers experimented with new styles and genres that would define Korean cinema's identity.</a:t>
            </a:r>
            <a:endParaRPr lang="en-US" sz="2000" b="0" strike="noStrike" spc="-1" dirty="0">
              <a:solidFill>
                <a:srgbClr val="000000"/>
              </a:solidFill>
              <a:latin typeface="OpenSymbo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2" name="Google Shape;3472;p49"/>
          <p:cNvSpPr/>
          <p:nvPr/>
        </p:nvSpPr>
        <p:spPr>
          <a:xfrm>
            <a:off x="4686480" y="762120"/>
            <a:ext cx="3733560" cy="3733560"/>
          </a:xfrm>
          <a:prstGeom prst="rect">
            <a:avLst/>
          </a:prstGeom>
          <a:noFill/>
          <a:ln w="0">
            <a:noFill/>
          </a:ln>
        </p:spPr>
        <p:style>
          <a:lnRef idx="0">
            <a:scrgbClr r="0" g="0" b="0"/>
          </a:lnRef>
          <a:fillRef idx="0">
            <a:scrgbClr r="0" g="0" b="0"/>
          </a:fillRef>
          <a:effectRef idx="0">
            <a:scrgbClr r="0" g="0" b="0"/>
          </a:effectRef>
          <a:fontRef idx="minor"/>
        </p:style>
        <p:txBody>
          <a:bodyPr lIns="870823080" tIns="1866960" rIns="870823080" bIns="1866960" anchor="t">
            <a:spAutoFit/>
          </a:bodyPr>
          <a:lstStyle/>
          <a:p>
            <a:pPr defTabSz="914400">
              <a:lnSpc>
                <a:spcPct val="100000"/>
              </a:lnSpc>
              <a:tabLst>
                <a:tab pos="0" algn="l"/>
              </a:tabLst>
            </a:pPr>
            <a:endParaRPr lang="fr-FR" sz="1800" b="0" strike="noStrike" spc="-1">
              <a:solidFill>
                <a:schemeClr val="dk1"/>
              </a:solidFill>
              <a:latin typeface="Arial"/>
            </a:endParaRPr>
          </a:p>
        </p:txBody>
      </p:sp>
      <p:pic>
        <p:nvPicPr>
          <p:cNvPr id="4033" name="Google Shape;3473;p49"/>
          <p:cNvPicPr/>
          <p:nvPr/>
        </p:nvPicPr>
        <p:blipFill>
          <a:blip r:embed="rId2"/>
          <a:srcRect t="16646" b="16654"/>
          <a:stretch/>
        </p:blipFill>
        <p:spPr>
          <a:xfrm>
            <a:off x="5315414" y="1000800"/>
            <a:ext cx="3196684" cy="3246480"/>
          </a:xfrm>
          <a:prstGeom prst="rect">
            <a:avLst/>
          </a:prstGeom>
          <a:ln w="9525">
            <a:solidFill>
              <a:srgbClr val="35240A"/>
            </a:solidFill>
            <a:round/>
          </a:ln>
        </p:spPr>
      </p:pic>
      <p:sp>
        <p:nvSpPr>
          <p:cNvPr id="4034" name="PlaceHolder 1"/>
          <p:cNvSpPr>
            <a:spLocks noGrp="1"/>
          </p:cNvSpPr>
          <p:nvPr>
            <p:ph type="title"/>
          </p:nvPr>
        </p:nvSpPr>
        <p:spPr>
          <a:xfrm>
            <a:off x="493502" y="-503640"/>
            <a:ext cx="6903474" cy="15044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700" b="0" strike="noStrike" spc="-1" dirty="0">
                <a:solidFill>
                  <a:schemeClr val="dk1"/>
                </a:solidFill>
                <a:latin typeface="Libre Baskerville"/>
                <a:ea typeface="Libre Baskerville"/>
              </a:rPr>
              <a:t>Social anxieties in film</a:t>
            </a:r>
            <a:endParaRPr lang="fr-FR" sz="2700" b="0" strike="noStrike" spc="-1" dirty="0">
              <a:solidFill>
                <a:schemeClr val="dk1"/>
              </a:solidFill>
              <a:latin typeface="Arial"/>
            </a:endParaRPr>
          </a:p>
        </p:txBody>
      </p:sp>
      <p:sp>
        <p:nvSpPr>
          <p:cNvPr id="4035" name="PlaceHolder 2"/>
          <p:cNvSpPr>
            <a:spLocks noGrp="1"/>
          </p:cNvSpPr>
          <p:nvPr>
            <p:ph type="subTitle"/>
          </p:nvPr>
        </p:nvSpPr>
        <p:spPr>
          <a:xfrm>
            <a:off x="413765" y="1099639"/>
            <a:ext cx="4738098" cy="89496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2000" b="0" strike="noStrike" spc="-1" dirty="0">
                <a:solidFill>
                  <a:schemeClr val="dk1"/>
                </a:solidFill>
                <a:latin typeface="Source Sans 3"/>
                <a:ea typeface="Source Sans 3"/>
              </a:rPr>
              <a:t>Films from this era often reflected the social anxieties of Korean society, addressing themes such as poverty, moral decay, and familial issues. Cinematic narratives highlighted the struggles of ordinary people during rapid social changes, effectively using cinema as a mirror to society. The emotional depth and artistic exploration in these films allowed them to resonate with audiences on a personal level.</a:t>
            </a:r>
            <a:endParaRPr lang="en-US" sz="2000" b="0" strike="noStrike" spc="-1" dirty="0">
              <a:solidFill>
                <a:srgbClr val="000000"/>
              </a:solidFill>
              <a:latin typeface="Open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5" name="PlaceHolder 1"/>
          <p:cNvSpPr>
            <a:spLocks noGrp="1"/>
          </p:cNvSpPr>
          <p:nvPr>
            <p:ph type="title"/>
          </p:nvPr>
        </p:nvSpPr>
        <p:spPr>
          <a:xfrm>
            <a:off x="1361318" y="2365168"/>
            <a:ext cx="6169472" cy="96156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sk-SK" sz="4600" b="0" strike="noStrike" spc="-1" dirty="0" err="1">
                <a:solidFill>
                  <a:schemeClr val="dk1"/>
                </a:solidFill>
                <a:latin typeface="Libre Baskerville"/>
                <a:ea typeface="Libre Baskerville"/>
              </a:rPr>
              <a:t>Modern</a:t>
            </a:r>
            <a:r>
              <a:rPr lang="sk-SK" sz="4600" b="0" strike="noStrike" spc="-1" dirty="0">
                <a:solidFill>
                  <a:schemeClr val="dk1"/>
                </a:solidFill>
                <a:latin typeface="Libre Baskerville"/>
                <a:ea typeface="Libre Baskerville"/>
              </a:rPr>
              <a:t> </a:t>
            </a:r>
            <a:r>
              <a:rPr lang="sk-SK" sz="4600" b="0" strike="noStrike" spc="-1" dirty="0" err="1">
                <a:solidFill>
                  <a:schemeClr val="dk1"/>
                </a:solidFill>
                <a:latin typeface="Libre Baskerville"/>
                <a:ea typeface="Libre Baskerville"/>
              </a:rPr>
              <a:t>Korean</a:t>
            </a:r>
            <a:r>
              <a:rPr lang="sk-SK" sz="4600" b="0" strike="noStrike" spc="-1" dirty="0">
                <a:solidFill>
                  <a:schemeClr val="dk1"/>
                </a:solidFill>
                <a:latin typeface="Libre Baskerville"/>
                <a:ea typeface="Libre Baskerville"/>
              </a:rPr>
              <a:t> </a:t>
            </a:r>
            <a:r>
              <a:rPr lang="sk-SK" sz="4600" b="0" strike="noStrike" spc="-1" dirty="0" err="1">
                <a:solidFill>
                  <a:schemeClr val="dk1"/>
                </a:solidFill>
                <a:latin typeface="Libre Baskerville"/>
                <a:ea typeface="Libre Baskerville"/>
              </a:rPr>
              <a:t>Cinema</a:t>
            </a:r>
            <a:r>
              <a:rPr lang="sk-SK" sz="4600" b="0" strike="noStrike" spc="-1" dirty="0">
                <a:solidFill>
                  <a:schemeClr val="dk1"/>
                </a:solidFill>
                <a:latin typeface="Libre Baskerville"/>
                <a:ea typeface="Libre Baskerville"/>
              </a:rPr>
              <a:t> </a:t>
            </a:r>
            <a:endParaRPr lang="fr-FR" sz="4600" b="0" strike="noStrike" spc="-1" dirty="0">
              <a:solidFill>
                <a:schemeClr val="dk1"/>
              </a:solidFill>
              <a:latin typeface="Arial"/>
            </a:endParaRPr>
          </a:p>
        </p:txBody>
      </p:sp>
      <p:sp>
        <p:nvSpPr>
          <p:cNvPr id="2646" name="PlaceHolder 2"/>
          <p:cNvSpPr>
            <a:spLocks noGrp="1"/>
          </p:cNvSpPr>
          <p:nvPr>
            <p:ph type="title"/>
          </p:nvPr>
        </p:nvSpPr>
        <p:spPr>
          <a:xfrm>
            <a:off x="3743280" y="1114560"/>
            <a:ext cx="1647360" cy="9140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7000" b="0" strike="noStrike" spc="-1" dirty="0">
                <a:solidFill>
                  <a:schemeClr val="dk1"/>
                </a:solidFill>
                <a:latin typeface="Libre Baskerville"/>
                <a:ea typeface="Libre Baskerville"/>
              </a:rPr>
              <a:t>0</a:t>
            </a:r>
            <a:r>
              <a:rPr lang="sk-SK" sz="7000" b="0" strike="noStrike" spc="-1" dirty="0">
                <a:solidFill>
                  <a:schemeClr val="dk1"/>
                </a:solidFill>
                <a:latin typeface="Libre Baskerville"/>
                <a:ea typeface="Libre Baskerville"/>
              </a:rPr>
              <a:t>3</a:t>
            </a:r>
            <a:endParaRPr lang="fr-FR" sz="7000" b="0" strike="noStrike" spc="-1" dirty="0">
              <a:solidFill>
                <a:schemeClr val="dk1"/>
              </a:solidFill>
              <a:latin typeface="Arial"/>
            </a:endParaRPr>
          </a:p>
        </p:txBody>
      </p:sp>
      <p:sp>
        <p:nvSpPr>
          <p:cNvPr id="2647" name="PlaceHolder 3"/>
          <p:cNvSpPr>
            <a:spLocks noGrp="1"/>
          </p:cNvSpPr>
          <p:nvPr>
            <p:ph type="subTitle"/>
          </p:nvPr>
        </p:nvSpPr>
        <p:spPr>
          <a:xfrm>
            <a:off x="2476440" y="3419640"/>
            <a:ext cx="419076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Source Sans 3"/>
              <a:ea typeface="Source Sans 3"/>
            </a:endParaRPr>
          </a:p>
        </p:txBody>
      </p:sp>
      <p:grpSp>
        <p:nvGrpSpPr>
          <p:cNvPr id="2648" name="Google Shape;1876;p38"/>
          <p:cNvGrpSpPr/>
          <p:nvPr/>
        </p:nvGrpSpPr>
        <p:grpSpPr>
          <a:xfrm>
            <a:off x="2360880" y="3355200"/>
            <a:ext cx="4421520" cy="589320"/>
            <a:chOff x="2360880" y="3355200"/>
            <a:chExt cx="4421520" cy="589320"/>
          </a:xfrm>
        </p:grpSpPr>
        <p:cxnSp>
          <p:nvCxnSpPr>
            <p:cNvPr id="2649" name="Google Shape;1877;p38"/>
            <p:cNvCxnSpPr/>
            <p:nvPr/>
          </p:nvCxnSpPr>
          <p:spPr>
            <a:xfrm>
              <a:off x="2360880" y="3355200"/>
              <a:ext cx="4421880" cy="360"/>
            </a:xfrm>
            <a:prstGeom prst="straightConnector1">
              <a:avLst/>
            </a:prstGeom>
            <a:ln w="9525">
              <a:solidFill>
                <a:srgbClr val="35240A"/>
              </a:solidFill>
              <a:round/>
            </a:ln>
          </p:spPr>
        </p:cxnSp>
        <p:cxnSp>
          <p:nvCxnSpPr>
            <p:cNvPr id="2650" name="Google Shape;1878;p38"/>
            <p:cNvCxnSpPr/>
            <p:nvPr/>
          </p:nvCxnSpPr>
          <p:spPr>
            <a:xfrm>
              <a:off x="2360880" y="3944520"/>
              <a:ext cx="4421880" cy="360"/>
            </a:xfrm>
            <a:prstGeom prst="straightConnector1">
              <a:avLst/>
            </a:prstGeom>
            <a:ln w="9525">
              <a:solidFill>
                <a:srgbClr val="35240A"/>
              </a:solidFill>
              <a:round/>
            </a:ln>
          </p:spPr>
        </p:cxnSp>
      </p:grpSp>
      <p:grpSp>
        <p:nvGrpSpPr>
          <p:cNvPr id="2651" name="Google Shape;1879;p38"/>
          <p:cNvGrpSpPr/>
          <p:nvPr/>
        </p:nvGrpSpPr>
        <p:grpSpPr>
          <a:xfrm>
            <a:off x="565200" y="519480"/>
            <a:ext cx="8012160" cy="4104360"/>
            <a:chOff x="565200" y="519480"/>
            <a:chExt cx="8012160" cy="4104360"/>
          </a:xfrm>
        </p:grpSpPr>
        <p:sp>
          <p:nvSpPr>
            <p:cNvPr id="2652" name="Google Shape;1880;p38"/>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3" name="Google Shape;1881;p38"/>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4" name="Google Shape;1882;p38"/>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5" name="Google Shape;1883;p38"/>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6" name="Google Shape;1884;p38"/>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7" name="Google Shape;1885;p38"/>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8" name="Google Shape;1886;p38"/>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9" name="Google Shape;1887;p38"/>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0" name="Google Shape;1888;p38"/>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1" name="Google Shape;1889;p38"/>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2" name="Google Shape;1890;p38"/>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3" name="Google Shape;1891;p38"/>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4" name="Google Shape;1892;p38"/>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5" name="Google Shape;1893;p38"/>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6" name="Google Shape;1894;p38"/>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7" name="Google Shape;1895;p38"/>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8" name="Google Shape;1896;p38"/>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9" name="Google Shape;1897;p38"/>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0" name="Google Shape;1898;p38"/>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1" name="Google Shape;1899;p38"/>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2" name="Google Shape;1900;p38"/>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3" name="Google Shape;1901;p38"/>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4" name="Google Shape;1902;p38"/>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5" name="Google Shape;1903;p38"/>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6" name="Google Shape;1904;p38"/>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7" name="Google Shape;1905;p38"/>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8" name="Google Shape;1906;p38"/>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9" name="Google Shape;1907;p38"/>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0" name="Google Shape;1908;p38"/>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1" name="Google Shape;1909;p38"/>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2" name="Google Shape;1910;p38"/>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3" name="Google Shape;1911;p38"/>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4" name="Google Shape;1912;p38"/>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5" name="Google Shape;1913;p38"/>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6" name="Google Shape;1914;p38"/>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7" name="Google Shape;1915;p38"/>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8" name="Google Shape;1916;p38"/>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9" name="Google Shape;1917;p38"/>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0" name="Google Shape;1918;p38"/>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1" name="Google Shape;1919;p38"/>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2" name="Google Shape;1920;p38"/>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3" name="Google Shape;1921;p38"/>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4" name="Google Shape;1922;p38"/>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5" name="Google Shape;1923;p38"/>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6" name="Google Shape;1924;p38"/>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7" name="Google Shape;1925;p38"/>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8" name="Google Shape;1926;p38"/>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9" name="Google Shape;1927;p38"/>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0" name="Google Shape;1928;p38"/>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1" name="Google Shape;1929;p38"/>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2" name="Google Shape;1930;p38"/>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3" name="Google Shape;1931;p38"/>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4" name="Google Shape;1932;p38"/>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5" name="Google Shape;1933;p38"/>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6" name="Google Shape;1934;p38"/>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7" name="Google Shape;1935;p38"/>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8" name="Google Shape;1936;p38"/>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9" name="Google Shape;1937;p38"/>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0" name="Google Shape;1938;p38"/>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1" name="Google Shape;1939;p38"/>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2" name="Google Shape;1940;p38"/>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3" name="Google Shape;1941;p38"/>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4" name="Google Shape;1942;p38"/>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5" name="Google Shape;1943;p38"/>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6" name="Google Shape;1944;p38"/>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7" name="Google Shape;1945;p38"/>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8" name="Google Shape;1946;p38"/>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9" name="Google Shape;1947;p38"/>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0" name="Google Shape;1948;p38"/>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1" name="Google Shape;1949;p38"/>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2" name="Google Shape;1950;p38"/>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3" name="Google Shape;1951;p38"/>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4" name="Google Shape;1952;p38"/>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5" name="Google Shape;1953;p38"/>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6" name="Google Shape;1954;p38"/>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7" name="Google Shape;1955;p38"/>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8" name="Google Shape;1956;p38"/>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9" name="Google Shape;1957;p38"/>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0" name="Google Shape;1958;p38"/>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1" name="Google Shape;1959;p38"/>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2" name="Google Shape;1960;p38"/>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3" name="Google Shape;1961;p38"/>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4" name="Google Shape;1962;p38"/>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5" name="Google Shape;1963;p38"/>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6" name="Google Shape;1964;p38"/>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7" name="Google Shape;1965;p38"/>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8" name="Google Shape;1966;p38"/>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9" name="Google Shape;1967;p38"/>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0" name="Google Shape;1968;p38"/>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1" name="Google Shape;1969;p38"/>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2" name="Google Shape;1970;p38"/>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3" name="Google Shape;1971;p38"/>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4" name="Google Shape;1972;p38"/>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5" name="Google Shape;1973;p38"/>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6" name="Google Shape;1974;p38"/>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7" name="Google Shape;1975;p38"/>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8" name="Google Shape;1976;p38"/>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9" name="Google Shape;1977;p38"/>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0" name="Google Shape;1978;p38"/>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1" name="Google Shape;1979;p38"/>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2" name="Google Shape;1980;p38"/>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3" name="Google Shape;1981;p38"/>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4" name="Google Shape;1982;p38"/>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5" name="Google Shape;1983;p38"/>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6" name="Google Shape;1984;p38"/>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7" name="Google Shape;1985;p38"/>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8" name="Google Shape;1986;p38"/>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9" name="Google Shape;1987;p38"/>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0" name="Google Shape;1988;p38"/>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1" name="Google Shape;1989;p38"/>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2" name="Google Shape;1990;p38"/>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3" name="Google Shape;1991;p38"/>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4" name="Google Shape;1992;p38"/>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5" name="Google Shape;1993;p38"/>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6" name="Google Shape;1994;p38"/>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7" name="Google Shape;1995;p38"/>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8" name="Google Shape;1996;p38"/>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9" name="Google Shape;1997;p38"/>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0" name="Google Shape;1998;p38"/>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1" name="Google Shape;1999;p38"/>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2" name="Google Shape;2000;p38"/>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3" name="Google Shape;2001;p38"/>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4" name="Google Shape;2002;p38"/>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5" name="Google Shape;2003;p38"/>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6" name="Google Shape;2004;p38"/>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7" name="Google Shape;2005;p38"/>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8" name="Google Shape;2006;p38"/>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9" name="Google Shape;2007;p38"/>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0" name="Google Shape;2008;p38"/>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1" name="Google Shape;2009;p38"/>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2" name="Google Shape;2010;p38"/>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3" name="Google Shape;2011;p38"/>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4" name="Google Shape;2012;p38"/>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5" name="Google Shape;2013;p38"/>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6" name="Google Shape;2014;p38"/>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7" name="Google Shape;2015;p38"/>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8" name="Google Shape;2016;p38"/>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9" name="Google Shape;2017;p38"/>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0" name="Google Shape;2018;p38"/>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1" name="Google Shape;2019;p38"/>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2" name="Google Shape;2020;p38"/>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3" name="Google Shape;2021;p38"/>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4" name="Google Shape;2022;p38"/>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5" name="Google Shape;2023;p38"/>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6" name="Google Shape;2024;p38"/>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7" name="Google Shape;2025;p38"/>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8" name="Google Shape;2026;p38"/>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9" name="Google Shape;2027;p38"/>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0" name="Google Shape;2028;p38"/>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1" name="Google Shape;2029;p38"/>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2" name="Google Shape;2030;p38"/>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3" name="Google Shape;2031;p38"/>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4" name="Google Shape;2032;p38"/>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5" name="Google Shape;2033;p38"/>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6" name="Google Shape;2034;p38"/>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7" name="Google Shape;2035;p38"/>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8" name="Google Shape;2036;p38"/>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9" name="Google Shape;2037;p38"/>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0" name="Google Shape;2038;p38"/>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1" name="Google Shape;2039;p38"/>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2" name="Google Shape;2040;p38"/>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3" name="Google Shape;2041;p38"/>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4" name="Google Shape;2042;p38"/>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5" name="Google Shape;2043;p38"/>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6" name="Google Shape;2044;p38"/>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7" name="Google Shape;2045;p38"/>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8" name="Google Shape;2046;p38"/>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9" name="Google Shape;2047;p38"/>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0" name="Google Shape;2048;p38"/>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1" name="Google Shape;2049;p38"/>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2" name="Google Shape;2050;p38"/>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3" name="Google Shape;2051;p38"/>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4" name="Google Shape;2052;p38"/>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5" name="Google Shape;2053;p38"/>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6" name="Google Shape;2054;p38"/>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7" name="Google Shape;2055;p38"/>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8" name="Google Shape;2056;p38"/>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9" name="Google Shape;2057;p38"/>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0" name="Google Shape;2058;p38"/>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1" name="Google Shape;2059;p38"/>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2" name="Google Shape;2060;p38"/>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3" name="Google Shape;2061;p38"/>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4" name="Google Shape;2062;p38"/>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5" name="Google Shape;2063;p38"/>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6" name="Google Shape;2064;p38"/>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7" name="Google Shape;2065;p38"/>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8" name="Google Shape;2066;p38"/>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9" name="Google Shape;2067;p38"/>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0" name="Google Shape;2068;p38"/>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1" name="Google Shape;2069;p38"/>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2" name="Google Shape;2070;p38"/>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3" name="Google Shape;2071;p38"/>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4" name="Google Shape;2072;p38"/>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5" name="Google Shape;2073;p38"/>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6" name="Google Shape;2074;p38"/>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7" name="Google Shape;2075;p38"/>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8" name="Google Shape;2076;p38"/>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9" name="Google Shape;2077;p38"/>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0" name="Google Shape;2078;p38"/>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1" name="Google Shape;2079;p38"/>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2" name="Google Shape;2080;p38"/>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3" name="Google Shape;2081;p38"/>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4" name="Google Shape;2082;p38"/>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5" name="Google Shape;2083;p38"/>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6" name="Google Shape;2084;p38"/>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7" name="Google Shape;2085;p38"/>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8" name="Google Shape;2086;p38"/>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9" name="Google Shape;2087;p38"/>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0" name="Google Shape;2088;p38"/>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1" name="Google Shape;2089;p38"/>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2" name="Google Shape;2090;p38"/>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3" name="Google Shape;2091;p38"/>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4" name="Google Shape;2092;p38"/>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5" name="Google Shape;2093;p38"/>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6" name="Google Shape;2094;p38"/>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7" name="Google Shape;2095;p38"/>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8" name="Google Shape;2096;p38"/>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9" name="Google Shape;2097;p38"/>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0" name="Google Shape;2098;p38"/>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1" name="Google Shape;2099;p38"/>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2" name="Google Shape;2100;p38"/>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3" name="Google Shape;2101;p38"/>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4" name="Google Shape;2102;p38"/>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5" name="Google Shape;2103;p38"/>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6" name="Google Shape;2104;p38"/>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7" name="Google Shape;2105;p38"/>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8" name="Google Shape;2106;p38"/>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9" name="Google Shape;2107;p38"/>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0" name="Google Shape;2108;p38"/>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1" name="Google Shape;2109;p38"/>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2" name="Google Shape;2110;p38"/>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3" name="Google Shape;2111;p38"/>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4" name="Google Shape;2112;p38"/>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5" name="Google Shape;2113;p38"/>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6" name="Google Shape;2114;p38"/>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7" name="Google Shape;2115;p38"/>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8" name="Google Shape;2116;p38"/>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9" name="Google Shape;2117;p38"/>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0" name="Google Shape;2118;p38"/>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1" name="Google Shape;2119;p38"/>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2" name="Google Shape;2120;p38"/>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3" name="Google Shape;2121;p38"/>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4" name="Google Shape;2122;p38"/>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5" name="Google Shape;2123;p38"/>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6" name="Google Shape;2124;p38"/>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7" name="Google Shape;2125;p38"/>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8" name="Google Shape;2126;p38"/>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9" name="Google Shape;2127;p38"/>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0" name="Google Shape;2128;p38"/>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1" name="Google Shape;2129;p38"/>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2" name="Google Shape;2130;p38"/>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3" name="Google Shape;2131;p38"/>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4" name="Google Shape;2132;p38"/>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5" name="Google Shape;2133;p38"/>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6" name="Google Shape;2134;p38"/>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7" name="Google Shape;2135;p38"/>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8" name="Google Shape;2136;p38"/>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9" name="Google Shape;2137;p38"/>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0" name="Google Shape;2138;p38"/>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1" name="Google Shape;2139;p38"/>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2" name="Google Shape;2140;p38"/>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3" name="Google Shape;2141;p38"/>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4" name="Google Shape;2142;p38"/>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5" name="Google Shape;2143;p38"/>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6" name="Google Shape;2144;p38"/>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7" name="Google Shape;2145;p38"/>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8" name="Google Shape;2146;p38"/>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9" name="Google Shape;2147;p38"/>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0" name="Google Shape;2148;p38"/>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1" name="Google Shape;2149;p38"/>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2" name="Google Shape;2150;p38"/>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3" name="Google Shape;2151;p38"/>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4" name="Google Shape;2152;p38"/>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5" name="Google Shape;2153;p38"/>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6" name="Google Shape;2154;p38"/>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7" name="Google Shape;2155;p38"/>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8" name="Google Shape;2156;p38"/>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9" name="Google Shape;2157;p38"/>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0" name="Google Shape;2158;p38"/>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1" name="Google Shape;2159;p38"/>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2" name="Google Shape;2160;p38"/>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3" name="Google Shape;2161;p38"/>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4" name="Google Shape;2162;p38"/>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5" name="Google Shape;2163;p38"/>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6" name="Google Shape;2164;p38"/>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7" name="Google Shape;2165;p38"/>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8" name="Google Shape;2166;p38"/>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9" name="Google Shape;2167;p38"/>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0" name="Google Shape;2168;p38"/>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1" name="Google Shape;2169;p38"/>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2" name="Google Shape;2170;p38"/>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3" name="Google Shape;2171;p38"/>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4" name="Google Shape;2172;p38"/>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5" name="Google Shape;2173;p38"/>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6" name="Google Shape;2174;p38"/>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7" name="Google Shape;2175;p38"/>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8" name="Google Shape;2176;p38"/>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9" name="Google Shape;2177;p38"/>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0" name="Google Shape;2178;p38"/>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1" name="Google Shape;2179;p38"/>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2" name="Google Shape;2180;p38"/>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3" name="Google Shape;2181;p38"/>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4" name="Google Shape;2182;p38"/>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5" name="Google Shape;2183;p38"/>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6" name="Google Shape;2184;p38"/>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7" name="Google Shape;2185;p38"/>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8" name="Google Shape;2186;p38"/>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9" name="Google Shape;2187;p38"/>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0" name="Google Shape;2188;p38"/>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1" name="Google Shape;2189;p38"/>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2" name="Google Shape;2190;p38"/>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3" name="Google Shape;2191;p38"/>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4" name="Google Shape;2192;p38"/>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5" name="Google Shape;2193;p38"/>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6" name="Google Shape;2194;p38"/>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7" name="Google Shape;2195;p38"/>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8" name="Google Shape;2196;p38"/>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9" name="Google Shape;2197;p38"/>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0" name="Google Shape;2198;p38"/>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1" name="Google Shape;2199;p38"/>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2" name="Google Shape;2200;p38"/>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3" name="Google Shape;2201;p38"/>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4" name="Google Shape;2202;p38"/>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5" name="Google Shape;2203;p38"/>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6" name="Google Shape;2204;p38"/>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7" name="Google Shape;2205;p38"/>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8" name="Google Shape;2206;p38"/>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9" name="Google Shape;2207;p38"/>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0" name="Google Shape;2208;p38"/>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1" name="Google Shape;2209;p38"/>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2" name="Google Shape;2210;p38"/>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3" name="Google Shape;2211;p38"/>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4" name="Google Shape;2212;p38"/>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5" name="Google Shape;2213;p38"/>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6" name="Google Shape;2214;p38"/>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7" name="Google Shape;2215;p38"/>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8" name="Google Shape;2216;p38"/>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9" name="Google Shape;2217;p38"/>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0" name="Google Shape;2218;p38"/>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1" name="Google Shape;2219;p38"/>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2" name="Google Shape;2220;p38"/>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3" name="Google Shape;2221;p38"/>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4" name="Google Shape;2222;p38"/>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5" name="Google Shape;2223;p38"/>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6" name="Google Shape;2224;p38"/>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7" name="Google Shape;2225;p38"/>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8" name="Google Shape;2226;p38"/>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9" name="Google Shape;2227;p38"/>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0" name="Google Shape;2228;p38"/>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1" name="Google Shape;2229;p38"/>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2" name="Google Shape;2230;p38"/>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3" name="Google Shape;2231;p38"/>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4" name="Google Shape;2232;p38"/>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5" name="Google Shape;2233;p38"/>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6" name="Google Shape;2234;p38"/>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7" name="Google Shape;2235;p38"/>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8" name="Google Shape;2236;p38"/>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9" name="Google Shape;2237;p38"/>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0" name="Google Shape;2238;p38"/>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1" name="Google Shape;2239;p38"/>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2" name="Google Shape;2240;p38"/>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3" name="Google Shape;2241;p38"/>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4" name="Google Shape;2242;p38"/>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5" name="Google Shape;2243;p38"/>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6" name="Google Shape;2244;p38"/>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7" name="Google Shape;2245;p38"/>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8" name="Google Shape;2246;p38"/>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9" name="Google Shape;2247;p38"/>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0" name="Google Shape;2248;p38"/>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1" name="Google Shape;2249;p38"/>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2" name="Google Shape;2250;p38"/>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3" name="Google Shape;2251;p38"/>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4" name="Google Shape;2252;p38"/>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5" name="Google Shape;2253;p38"/>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6" name="Google Shape;2254;p38"/>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7" name="Google Shape;2255;p38"/>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8" name="Google Shape;2256;p38"/>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9" name="Google Shape;2257;p38"/>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0" name="Google Shape;2258;p38"/>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1" name="Google Shape;2259;p38"/>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2" name="Google Shape;2260;p38"/>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3" name="Google Shape;2261;p38"/>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4" name="Google Shape;2262;p38"/>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5" name="Google Shape;2263;p38"/>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6" name="Google Shape;2264;p38"/>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7" name="Google Shape;2265;p38"/>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8" name="Google Shape;2266;p38"/>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9" name="Google Shape;2267;p38"/>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0" name="Google Shape;2268;p38"/>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1" name="Google Shape;2269;p38"/>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2" name="Google Shape;2270;p38"/>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3" name="Google Shape;2271;p38"/>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4" name="Google Shape;2272;p38"/>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5" name="Google Shape;2273;p38"/>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6" name="Google Shape;2274;p38"/>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7" name="Google Shape;2275;p38"/>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8" name="Google Shape;2276;p38"/>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9" name="Google Shape;2277;p38"/>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0" name="Google Shape;2278;p38"/>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1" name="Google Shape;2279;p38"/>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2" name="Google Shape;2280;p38"/>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3" name="Google Shape;2281;p38"/>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4" name="Google Shape;2282;p38"/>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5" name="Google Shape;2283;p38"/>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6" name="Google Shape;2284;p38"/>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7" name="Google Shape;2285;p38"/>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8" name="Google Shape;2286;p38"/>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9" name="Google Shape;2287;p38"/>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0" name="Google Shape;2288;p38"/>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1" name="Google Shape;2289;p38"/>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2" name="Google Shape;2290;p38"/>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3" name="Google Shape;2291;p38"/>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4" name="Google Shape;2292;p38"/>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5" name="Google Shape;2293;p38"/>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6" name="Google Shape;2294;p38"/>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7" name="Google Shape;2295;p38"/>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8" name="Google Shape;2296;p38"/>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9" name="Google Shape;2297;p38"/>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0" name="Google Shape;2298;p38"/>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1" name="Google Shape;2299;p38"/>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2" name="Google Shape;2300;p38"/>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3" name="Google Shape;2301;p38"/>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4" name="Google Shape;2302;p38"/>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5" name="Google Shape;2303;p38"/>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6" name="Google Shape;2304;p38"/>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7" name="Google Shape;2305;p38"/>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8" name="Google Shape;2306;p38"/>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9" name="Google Shape;2307;p38"/>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0" name="Google Shape;2308;p38"/>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1" name="Google Shape;2309;p38"/>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2" name="Google Shape;2310;p38"/>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3" name="Google Shape;2311;p38"/>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4" name="Google Shape;2312;p38"/>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5" name="Google Shape;2313;p38"/>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6" name="Google Shape;2314;p38"/>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7" name="Google Shape;2315;p38"/>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8" name="Google Shape;2316;p38"/>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9" name="Google Shape;2317;p38"/>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0" name="Google Shape;2318;p38"/>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1" name="Google Shape;2319;p38"/>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2" name="Google Shape;2320;p38"/>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3" name="Google Shape;2321;p38"/>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4" name="Google Shape;2322;p38"/>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5" name="Google Shape;2323;p38"/>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6" name="Google Shape;2324;p38"/>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7" name="Google Shape;2325;p38"/>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8" name="Google Shape;2326;p38"/>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9" name="Google Shape;2327;p38"/>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0" name="Google Shape;2328;p38"/>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1" name="Google Shape;2329;p38"/>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2" name="Google Shape;2330;p38"/>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3" name="Google Shape;2331;p38"/>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4" name="Google Shape;2332;p38"/>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5" name="Google Shape;2333;p38"/>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6" name="Google Shape;2334;p38"/>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7" name="Google Shape;2335;p38"/>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62777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5AE4495-D171-C2D9-505A-EFEF62D6601E}"/>
              </a:ext>
            </a:extLst>
          </p:cNvPr>
          <p:cNvSpPr txBox="1"/>
          <p:nvPr/>
        </p:nvSpPr>
        <p:spPr>
          <a:xfrm>
            <a:off x="431180" y="1308410"/>
            <a:ext cx="8125522" cy="3139321"/>
          </a:xfrm>
          <a:prstGeom prst="rect">
            <a:avLst/>
          </a:prstGeom>
          <a:noFill/>
        </p:spPr>
        <p:txBody>
          <a:bodyPr wrap="square">
            <a:spAutoFit/>
          </a:bodyPr>
          <a:lstStyle/>
          <a:p>
            <a:pPr>
              <a:buFont typeface="Arial" panose="020B0604020202020204" pitchFamily="34" charset="0"/>
              <a:buChar char="•"/>
            </a:pPr>
            <a:r>
              <a:rPr lang="en-US" b="1" dirty="0"/>
              <a:t>Democratization</a:t>
            </a:r>
            <a:r>
              <a:rPr lang="en-US" dirty="0"/>
              <a:t>: The </a:t>
            </a:r>
            <a:r>
              <a:rPr lang="en-US" b="1" dirty="0"/>
              <a:t>1980s-1990s democratization of South Korea</a:t>
            </a:r>
            <a:r>
              <a:rPr lang="en-US" dirty="0"/>
              <a:t> had a profound impact on cinema, leading to more </a:t>
            </a:r>
            <a:r>
              <a:rPr lang="en-US" b="1" dirty="0"/>
              <a:t>freedom of expression</a:t>
            </a:r>
            <a:r>
              <a:rPr lang="en-US" dirty="0"/>
              <a:t>.</a:t>
            </a:r>
          </a:p>
          <a:p>
            <a:pPr>
              <a:buFont typeface="Arial" panose="020B0604020202020204" pitchFamily="34" charset="0"/>
              <a:buChar char="•"/>
            </a:pPr>
            <a:r>
              <a:rPr lang="en-US" b="1" dirty="0"/>
              <a:t>The Korean New Wave</a:t>
            </a:r>
            <a:r>
              <a:rPr lang="en-US" dirty="0"/>
              <a:t>: A movement marked by a focus on </a:t>
            </a:r>
            <a:r>
              <a:rPr lang="en-US" b="1" dirty="0"/>
              <a:t>realism</a:t>
            </a:r>
            <a:r>
              <a:rPr lang="en-US" dirty="0"/>
              <a:t> and </a:t>
            </a:r>
            <a:r>
              <a:rPr lang="en-US" b="1" dirty="0"/>
              <a:t>artistic expression</a:t>
            </a:r>
            <a:r>
              <a:rPr lang="en-US" dirty="0"/>
              <a:t>, with films that were more </a:t>
            </a:r>
            <a:r>
              <a:rPr lang="en-US" b="1" dirty="0"/>
              <a:t>bold</a:t>
            </a:r>
            <a:r>
              <a:rPr lang="en-US" dirty="0"/>
              <a:t> in tackling social issues.</a:t>
            </a:r>
          </a:p>
          <a:p>
            <a:pPr marL="742950" lvl="1" indent="-285750">
              <a:buFont typeface="Arial" panose="020B0604020202020204" pitchFamily="34" charset="0"/>
              <a:buChar char="•"/>
            </a:pPr>
            <a:r>
              <a:rPr lang="en-US" b="1" dirty="0"/>
              <a:t>Popular Films</a:t>
            </a:r>
            <a:r>
              <a:rPr lang="en-US" dirty="0"/>
              <a:t>:</a:t>
            </a:r>
          </a:p>
          <a:p>
            <a:pPr marL="1143000" lvl="2" indent="-228600">
              <a:buFont typeface="Arial" panose="020B0604020202020204" pitchFamily="34" charset="0"/>
              <a:buChar char="•"/>
            </a:pPr>
            <a:r>
              <a:rPr lang="en-US" b="1" dirty="0"/>
              <a:t>"Peppermint Candy" (1999)</a:t>
            </a:r>
            <a:r>
              <a:rPr lang="en-US" dirty="0"/>
              <a:t> by Lee Chang-dong, addressing the effects of Korea’s political turmoil.</a:t>
            </a:r>
          </a:p>
          <a:p>
            <a:pPr marL="1143000" lvl="2" indent="-228600">
              <a:buFont typeface="Arial" panose="020B0604020202020204" pitchFamily="34" charset="0"/>
              <a:buChar char="•"/>
            </a:pPr>
            <a:r>
              <a:rPr lang="en-US" b="1" dirty="0"/>
              <a:t>"Oasis" (2002)</a:t>
            </a:r>
            <a:r>
              <a:rPr lang="en-US" dirty="0"/>
              <a:t> also by Lee Chang-dong, dealing with themes of love and societal prejudice.</a:t>
            </a:r>
          </a:p>
          <a:p>
            <a:pPr>
              <a:buFont typeface="Arial" panose="020B0604020202020204" pitchFamily="34" charset="0"/>
              <a:buChar char="•"/>
            </a:pPr>
            <a:r>
              <a:rPr lang="en-US" b="1" dirty="0"/>
              <a:t>Emerging Genres</a:t>
            </a:r>
            <a:r>
              <a:rPr lang="en-US" dirty="0"/>
              <a:t>: The 2000s saw an explosion in popular genres like </a:t>
            </a:r>
            <a:r>
              <a:rPr lang="en-US" b="1" dirty="0"/>
              <a:t>action</a:t>
            </a:r>
            <a:r>
              <a:rPr lang="en-US" dirty="0"/>
              <a:t>, </a:t>
            </a:r>
            <a:r>
              <a:rPr lang="en-US" b="1" dirty="0"/>
              <a:t>horror</a:t>
            </a:r>
            <a:r>
              <a:rPr lang="en-US" dirty="0"/>
              <a:t>, and </a:t>
            </a:r>
            <a:r>
              <a:rPr lang="en-US" b="1" dirty="0"/>
              <a:t>romantic comedies</a:t>
            </a:r>
            <a:r>
              <a:rPr lang="en-US" dirty="0"/>
              <a:t>.</a:t>
            </a:r>
          </a:p>
        </p:txBody>
      </p:sp>
      <p:sp>
        <p:nvSpPr>
          <p:cNvPr id="4" name="PlaceHolder 1">
            <a:extLst>
              <a:ext uri="{FF2B5EF4-FFF2-40B4-BE49-F238E27FC236}">
                <a16:creationId xmlns:a16="http://schemas.microsoft.com/office/drawing/2014/main" id="{96A31A6A-5574-0E22-A2D2-45572D3D82A8}"/>
              </a:ext>
            </a:extLst>
          </p:cNvPr>
          <p:cNvSpPr txBox="1">
            <a:spLocks/>
          </p:cNvSpPr>
          <p:nvPr/>
        </p:nvSpPr>
        <p:spPr>
          <a:xfrm>
            <a:off x="545541" y="-273181"/>
            <a:ext cx="6903474" cy="1504440"/>
          </a:xfrm>
          <a:prstGeom prst="rect">
            <a:avLst/>
          </a:prstGeom>
          <a:noFill/>
          <a:ln w="0">
            <a:noFill/>
          </a:ln>
        </p:spPr>
        <p:txBody>
          <a:bodyPr lIns="91440" tIns="91440" rIns="91440" bIns="9144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2700" spc="-1" dirty="0">
                <a:solidFill>
                  <a:schemeClr val="dk1"/>
                </a:solidFill>
                <a:latin typeface="Libre Baskerville"/>
                <a:ea typeface="Libre Baskerville"/>
              </a:rPr>
              <a:t>The New Wave (1990s–2000s) </a:t>
            </a:r>
          </a:p>
        </p:txBody>
      </p:sp>
    </p:spTree>
    <p:extLst>
      <p:ext uri="{BB962C8B-B14F-4D97-AF65-F5344CB8AC3E}">
        <p14:creationId xmlns:p14="http://schemas.microsoft.com/office/powerpoint/2010/main" val="120662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5" name="PlaceHolder 1"/>
          <p:cNvSpPr>
            <a:spLocks noGrp="1"/>
          </p:cNvSpPr>
          <p:nvPr>
            <p:ph type="title"/>
          </p:nvPr>
        </p:nvSpPr>
        <p:spPr>
          <a:xfrm>
            <a:off x="1361318" y="2365168"/>
            <a:ext cx="6169472"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sk-SK" sz="4600" b="0" strike="noStrike" spc="-1" dirty="0" err="1">
                <a:solidFill>
                  <a:schemeClr val="dk1"/>
                </a:solidFill>
                <a:latin typeface="Libre Baskerville"/>
                <a:ea typeface="Libre Baskerville"/>
              </a:rPr>
              <a:t>Global</a:t>
            </a:r>
            <a:r>
              <a:rPr lang="sk-SK" sz="4600" b="0" strike="noStrike" spc="-1" dirty="0">
                <a:solidFill>
                  <a:schemeClr val="dk1"/>
                </a:solidFill>
                <a:latin typeface="Libre Baskerville"/>
                <a:ea typeface="Libre Baskerville"/>
              </a:rPr>
              <a:t> </a:t>
            </a:r>
            <a:r>
              <a:rPr lang="sk-SK" sz="4600" b="0" strike="noStrike" spc="-1" dirty="0" err="1">
                <a:solidFill>
                  <a:schemeClr val="dk1"/>
                </a:solidFill>
                <a:latin typeface="Libre Baskerville"/>
                <a:ea typeface="Libre Baskerville"/>
              </a:rPr>
              <a:t>Recognition</a:t>
            </a:r>
            <a:endParaRPr lang="fr-FR" sz="4600" b="0" strike="noStrike" spc="-1" dirty="0">
              <a:solidFill>
                <a:schemeClr val="dk1"/>
              </a:solidFill>
              <a:latin typeface="Arial"/>
            </a:endParaRPr>
          </a:p>
        </p:txBody>
      </p:sp>
      <p:sp>
        <p:nvSpPr>
          <p:cNvPr id="2646" name="PlaceHolder 2"/>
          <p:cNvSpPr>
            <a:spLocks noGrp="1"/>
          </p:cNvSpPr>
          <p:nvPr>
            <p:ph type="title"/>
          </p:nvPr>
        </p:nvSpPr>
        <p:spPr>
          <a:xfrm>
            <a:off x="3743280" y="1114560"/>
            <a:ext cx="1647360" cy="9140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7000" b="0" strike="noStrike" spc="-1" dirty="0">
                <a:solidFill>
                  <a:schemeClr val="dk1"/>
                </a:solidFill>
                <a:latin typeface="Libre Baskerville"/>
                <a:ea typeface="Libre Baskerville"/>
              </a:rPr>
              <a:t>0</a:t>
            </a:r>
            <a:r>
              <a:rPr lang="sk-SK" sz="7000" spc="-1" dirty="0">
                <a:solidFill>
                  <a:schemeClr val="dk1"/>
                </a:solidFill>
                <a:latin typeface="Libre Baskerville"/>
                <a:ea typeface="Libre Baskerville"/>
              </a:rPr>
              <a:t>4</a:t>
            </a:r>
            <a:endParaRPr lang="fr-FR" sz="7000" b="0" strike="noStrike" spc="-1" dirty="0">
              <a:solidFill>
                <a:schemeClr val="dk1"/>
              </a:solidFill>
              <a:latin typeface="Arial"/>
            </a:endParaRPr>
          </a:p>
        </p:txBody>
      </p:sp>
      <p:sp>
        <p:nvSpPr>
          <p:cNvPr id="2647" name="PlaceHolder 3"/>
          <p:cNvSpPr>
            <a:spLocks noGrp="1"/>
          </p:cNvSpPr>
          <p:nvPr>
            <p:ph type="subTitle"/>
          </p:nvPr>
        </p:nvSpPr>
        <p:spPr>
          <a:xfrm>
            <a:off x="2476440" y="3419640"/>
            <a:ext cx="419076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Source Sans 3"/>
              <a:ea typeface="Source Sans 3"/>
            </a:endParaRPr>
          </a:p>
        </p:txBody>
      </p:sp>
      <p:grpSp>
        <p:nvGrpSpPr>
          <p:cNvPr id="2648" name="Google Shape;1876;p38"/>
          <p:cNvGrpSpPr/>
          <p:nvPr/>
        </p:nvGrpSpPr>
        <p:grpSpPr>
          <a:xfrm>
            <a:off x="2360880" y="3355200"/>
            <a:ext cx="4421520" cy="589320"/>
            <a:chOff x="2360880" y="3355200"/>
            <a:chExt cx="4421520" cy="589320"/>
          </a:xfrm>
        </p:grpSpPr>
        <p:cxnSp>
          <p:nvCxnSpPr>
            <p:cNvPr id="2649" name="Google Shape;1877;p38"/>
            <p:cNvCxnSpPr/>
            <p:nvPr/>
          </p:nvCxnSpPr>
          <p:spPr>
            <a:xfrm>
              <a:off x="2360880" y="3355200"/>
              <a:ext cx="4421880" cy="360"/>
            </a:xfrm>
            <a:prstGeom prst="straightConnector1">
              <a:avLst/>
            </a:prstGeom>
            <a:ln w="9525">
              <a:solidFill>
                <a:srgbClr val="35240A"/>
              </a:solidFill>
              <a:round/>
            </a:ln>
          </p:spPr>
        </p:cxnSp>
        <p:cxnSp>
          <p:nvCxnSpPr>
            <p:cNvPr id="2650" name="Google Shape;1878;p38"/>
            <p:cNvCxnSpPr/>
            <p:nvPr/>
          </p:nvCxnSpPr>
          <p:spPr>
            <a:xfrm>
              <a:off x="2360880" y="3944520"/>
              <a:ext cx="4421880" cy="360"/>
            </a:xfrm>
            <a:prstGeom prst="straightConnector1">
              <a:avLst/>
            </a:prstGeom>
            <a:ln w="9525">
              <a:solidFill>
                <a:srgbClr val="35240A"/>
              </a:solidFill>
              <a:round/>
            </a:ln>
          </p:spPr>
        </p:cxnSp>
      </p:grpSp>
      <p:grpSp>
        <p:nvGrpSpPr>
          <p:cNvPr id="2651" name="Google Shape;1879;p38"/>
          <p:cNvGrpSpPr/>
          <p:nvPr/>
        </p:nvGrpSpPr>
        <p:grpSpPr>
          <a:xfrm>
            <a:off x="565200" y="519480"/>
            <a:ext cx="8012160" cy="4104360"/>
            <a:chOff x="565200" y="519480"/>
            <a:chExt cx="8012160" cy="4104360"/>
          </a:xfrm>
        </p:grpSpPr>
        <p:sp>
          <p:nvSpPr>
            <p:cNvPr id="2652" name="Google Shape;1880;p38"/>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3" name="Google Shape;1881;p38"/>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4" name="Google Shape;1882;p38"/>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5" name="Google Shape;1883;p38"/>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6" name="Google Shape;1884;p38"/>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7" name="Google Shape;1885;p38"/>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8" name="Google Shape;1886;p38"/>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9" name="Google Shape;1887;p38"/>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0" name="Google Shape;1888;p38"/>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1" name="Google Shape;1889;p38"/>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2" name="Google Shape;1890;p38"/>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3" name="Google Shape;1891;p38"/>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4" name="Google Shape;1892;p38"/>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5" name="Google Shape;1893;p38"/>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6" name="Google Shape;1894;p38"/>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7" name="Google Shape;1895;p38"/>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8" name="Google Shape;1896;p38"/>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9" name="Google Shape;1897;p38"/>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0" name="Google Shape;1898;p38"/>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1" name="Google Shape;1899;p38"/>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2" name="Google Shape;1900;p38"/>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3" name="Google Shape;1901;p38"/>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4" name="Google Shape;1902;p38"/>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5" name="Google Shape;1903;p38"/>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6" name="Google Shape;1904;p38"/>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7" name="Google Shape;1905;p38"/>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8" name="Google Shape;1906;p38"/>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9" name="Google Shape;1907;p38"/>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0" name="Google Shape;1908;p38"/>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1" name="Google Shape;1909;p38"/>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2" name="Google Shape;1910;p38"/>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3" name="Google Shape;1911;p38"/>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4" name="Google Shape;1912;p38"/>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5" name="Google Shape;1913;p38"/>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6" name="Google Shape;1914;p38"/>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7" name="Google Shape;1915;p38"/>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8" name="Google Shape;1916;p38"/>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9" name="Google Shape;1917;p38"/>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0" name="Google Shape;1918;p38"/>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1" name="Google Shape;1919;p38"/>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2" name="Google Shape;1920;p38"/>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3" name="Google Shape;1921;p38"/>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4" name="Google Shape;1922;p38"/>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5" name="Google Shape;1923;p38"/>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6" name="Google Shape;1924;p38"/>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7" name="Google Shape;1925;p38"/>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8" name="Google Shape;1926;p38"/>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9" name="Google Shape;1927;p38"/>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0" name="Google Shape;1928;p38"/>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1" name="Google Shape;1929;p38"/>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2" name="Google Shape;1930;p38"/>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3" name="Google Shape;1931;p38"/>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4" name="Google Shape;1932;p38"/>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5" name="Google Shape;1933;p38"/>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6" name="Google Shape;1934;p38"/>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7" name="Google Shape;1935;p38"/>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8" name="Google Shape;1936;p38"/>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9" name="Google Shape;1937;p38"/>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0" name="Google Shape;1938;p38"/>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1" name="Google Shape;1939;p38"/>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2" name="Google Shape;1940;p38"/>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3" name="Google Shape;1941;p38"/>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4" name="Google Shape;1942;p38"/>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5" name="Google Shape;1943;p38"/>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6" name="Google Shape;1944;p38"/>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7" name="Google Shape;1945;p38"/>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8" name="Google Shape;1946;p38"/>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9" name="Google Shape;1947;p38"/>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0" name="Google Shape;1948;p38"/>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1" name="Google Shape;1949;p38"/>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2" name="Google Shape;1950;p38"/>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3" name="Google Shape;1951;p38"/>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4" name="Google Shape;1952;p38"/>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5" name="Google Shape;1953;p38"/>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6" name="Google Shape;1954;p38"/>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7" name="Google Shape;1955;p38"/>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8" name="Google Shape;1956;p38"/>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9" name="Google Shape;1957;p38"/>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0" name="Google Shape;1958;p38"/>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1" name="Google Shape;1959;p38"/>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2" name="Google Shape;1960;p38"/>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3" name="Google Shape;1961;p38"/>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4" name="Google Shape;1962;p38"/>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5" name="Google Shape;1963;p38"/>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6" name="Google Shape;1964;p38"/>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7" name="Google Shape;1965;p38"/>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8" name="Google Shape;1966;p38"/>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9" name="Google Shape;1967;p38"/>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0" name="Google Shape;1968;p38"/>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1" name="Google Shape;1969;p38"/>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2" name="Google Shape;1970;p38"/>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3" name="Google Shape;1971;p38"/>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4" name="Google Shape;1972;p38"/>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5" name="Google Shape;1973;p38"/>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6" name="Google Shape;1974;p38"/>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7" name="Google Shape;1975;p38"/>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8" name="Google Shape;1976;p38"/>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9" name="Google Shape;1977;p38"/>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0" name="Google Shape;1978;p38"/>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1" name="Google Shape;1979;p38"/>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2" name="Google Shape;1980;p38"/>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3" name="Google Shape;1981;p38"/>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4" name="Google Shape;1982;p38"/>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5" name="Google Shape;1983;p38"/>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6" name="Google Shape;1984;p38"/>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7" name="Google Shape;1985;p38"/>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8" name="Google Shape;1986;p38"/>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9" name="Google Shape;1987;p38"/>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0" name="Google Shape;1988;p38"/>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1" name="Google Shape;1989;p38"/>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2" name="Google Shape;1990;p38"/>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3" name="Google Shape;1991;p38"/>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4" name="Google Shape;1992;p38"/>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5" name="Google Shape;1993;p38"/>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6" name="Google Shape;1994;p38"/>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7" name="Google Shape;1995;p38"/>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8" name="Google Shape;1996;p38"/>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9" name="Google Shape;1997;p38"/>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0" name="Google Shape;1998;p38"/>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1" name="Google Shape;1999;p38"/>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2" name="Google Shape;2000;p38"/>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3" name="Google Shape;2001;p38"/>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4" name="Google Shape;2002;p38"/>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5" name="Google Shape;2003;p38"/>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6" name="Google Shape;2004;p38"/>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7" name="Google Shape;2005;p38"/>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8" name="Google Shape;2006;p38"/>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9" name="Google Shape;2007;p38"/>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0" name="Google Shape;2008;p38"/>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1" name="Google Shape;2009;p38"/>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2" name="Google Shape;2010;p38"/>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3" name="Google Shape;2011;p38"/>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4" name="Google Shape;2012;p38"/>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5" name="Google Shape;2013;p38"/>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6" name="Google Shape;2014;p38"/>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7" name="Google Shape;2015;p38"/>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8" name="Google Shape;2016;p38"/>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9" name="Google Shape;2017;p38"/>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0" name="Google Shape;2018;p38"/>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1" name="Google Shape;2019;p38"/>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2" name="Google Shape;2020;p38"/>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3" name="Google Shape;2021;p38"/>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4" name="Google Shape;2022;p38"/>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5" name="Google Shape;2023;p38"/>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6" name="Google Shape;2024;p38"/>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7" name="Google Shape;2025;p38"/>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8" name="Google Shape;2026;p38"/>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9" name="Google Shape;2027;p38"/>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0" name="Google Shape;2028;p38"/>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1" name="Google Shape;2029;p38"/>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2" name="Google Shape;2030;p38"/>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3" name="Google Shape;2031;p38"/>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4" name="Google Shape;2032;p38"/>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5" name="Google Shape;2033;p38"/>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6" name="Google Shape;2034;p38"/>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7" name="Google Shape;2035;p38"/>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8" name="Google Shape;2036;p38"/>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9" name="Google Shape;2037;p38"/>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0" name="Google Shape;2038;p38"/>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1" name="Google Shape;2039;p38"/>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2" name="Google Shape;2040;p38"/>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3" name="Google Shape;2041;p38"/>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4" name="Google Shape;2042;p38"/>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5" name="Google Shape;2043;p38"/>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6" name="Google Shape;2044;p38"/>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7" name="Google Shape;2045;p38"/>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8" name="Google Shape;2046;p38"/>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9" name="Google Shape;2047;p38"/>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0" name="Google Shape;2048;p38"/>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1" name="Google Shape;2049;p38"/>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2" name="Google Shape;2050;p38"/>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3" name="Google Shape;2051;p38"/>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4" name="Google Shape;2052;p38"/>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5" name="Google Shape;2053;p38"/>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6" name="Google Shape;2054;p38"/>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7" name="Google Shape;2055;p38"/>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8" name="Google Shape;2056;p38"/>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9" name="Google Shape;2057;p38"/>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0" name="Google Shape;2058;p38"/>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1" name="Google Shape;2059;p38"/>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2" name="Google Shape;2060;p38"/>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3" name="Google Shape;2061;p38"/>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4" name="Google Shape;2062;p38"/>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5" name="Google Shape;2063;p38"/>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6" name="Google Shape;2064;p38"/>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7" name="Google Shape;2065;p38"/>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8" name="Google Shape;2066;p38"/>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9" name="Google Shape;2067;p38"/>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0" name="Google Shape;2068;p38"/>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1" name="Google Shape;2069;p38"/>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2" name="Google Shape;2070;p38"/>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3" name="Google Shape;2071;p38"/>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4" name="Google Shape;2072;p38"/>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5" name="Google Shape;2073;p38"/>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6" name="Google Shape;2074;p38"/>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7" name="Google Shape;2075;p38"/>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8" name="Google Shape;2076;p38"/>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9" name="Google Shape;2077;p38"/>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0" name="Google Shape;2078;p38"/>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1" name="Google Shape;2079;p38"/>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2" name="Google Shape;2080;p38"/>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3" name="Google Shape;2081;p38"/>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4" name="Google Shape;2082;p38"/>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5" name="Google Shape;2083;p38"/>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6" name="Google Shape;2084;p38"/>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7" name="Google Shape;2085;p38"/>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8" name="Google Shape;2086;p38"/>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9" name="Google Shape;2087;p38"/>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0" name="Google Shape;2088;p38"/>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1" name="Google Shape;2089;p38"/>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2" name="Google Shape;2090;p38"/>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3" name="Google Shape;2091;p38"/>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4" name="Google Shape;2092;p38"/>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5" name="Google Shape;2093;p38"/>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6" name="Google Shape;2094;p38"/>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7" name="Google Shape;2095;p38"/>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8" name="Google Shape;2096;p38"/>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9" name="Google Shape;2097;p38"/>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0" name="Google Shape;2098;p38"/>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1" name="Google Shape;2099;p38"/>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2" name="Google Shape;2100;p38"/>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3" name="Google Shape;2101;p38"/>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4" name="Google Shape;2102;p38"/>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5" name="Google Shape;2103;p38"/>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6" name="Google Shape;2104;p38"/>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7" name="Google Shape;2105;p38"/>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8" name="Google Shape;2106;p38"/>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9" name="Google Shape;2107;p38"/>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0" name="Google Shape;2108;p38"/>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1" name="Google Shape;2109;p38"/>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2" name="Google Shape;2110;p38"/>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3" name="Google Shape;2111;p38"/>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4" name="Google Shape;2112;p38"/>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5" name="Google Shape;2113;p38"/>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6" name="Google Shape;2114;p38"/>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7" name="Google Shape;2115;p38"/>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8" name="Google Shape;2116;p38"/>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9" name="Google Shape;2117;p38"/>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0" name="Google Shape;2118;p38"/>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1" name="Google Shape;2119;p38"/>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2" name="Google Shape;2120;p38"/>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3" name="Google Shape;2121;p38"/>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4" name="Google Shape;2122;p38"/>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5" name="Google Shape;2123;p38"/>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6" name="Google Shape;2124;p38"/>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7" name="Google Shape;2125;p38"/>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8" name="Google Shape;2126;p38"/>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9" name="Google Shape;2127;p38"/>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0" name="Google Shape;2128;p38"/>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1" name="Google Shape;2129;p38"/>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2" name="Google Shape;2130;p38"/>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3" name="Google Shape;2131;p38"/>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4" name="Google Shape;2132;p38"/>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5" name="Google Shape;2133;p38"/>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6" name="Google Shape;2134;p38"/>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7" name="Google Shape;2135;p38"/>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8" name="Google Shape;2136;p38"/>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9" name="Google Shape;2137;p38"/>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0" name="Google Shape;2138;p38"/>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1" name="Google Shape;2139;p38"/>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2" name="Google Shape;2140;p38"/>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3" name="Google Shape;2141;p38"/>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4" name="Google Shape;2142;p38"/>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5" name="Google Shape;2143;p38"/>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6" name="Google Shape;2144;p38"/>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7" name="Google Shape;2145;p38"/>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8" name="Google Shape;2146;p38"/>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9" name="Google Shape;2147;p38"/>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0" name="Google Shape;2148;p38"/>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1" name="Google Shape;2149;p38"/>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2" name="Google Shape;2150;p38"/>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3" name="Google Shape;2151;p38"/>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4" name="Google Shape;2152;p38"/>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5" name="Google Shape;2153;p38"/>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6" name="Google Shape;2154;p38"/>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7" name="Google Shape;2155;p38"/>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8" name="Google Shape;2156;p38"/>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9" name="Google Shape;2157;p38"/>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0" name="Google Shape;2158;p38"/>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1" name="Google Shape;2159;p38"/>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2" name="Google Shape;2160;p38"/>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3" name="Google Shape;2161;p38"/>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4" name="Google Shape;2162;p38"/>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5" name="Google Shape;2163;p38"/>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6" name="Google Shape;2164;p38"/>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7" name="Google Shape;2165;p38"/>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8" name="Google Shape;2166;p38"/>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9" name="Google Shape;2167;p38"/>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0" name="Google Shape;2168;p38"/>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1" name="Google Shape;2169;p38"/>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2" name="Google Shape;2170;p38"/>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3" name="Google Shape;2171;p38"/>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4" name="Google Shape;2172;p38"/>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5" name="Google Shape;2173;p38"/>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6" name="Google Shape;2174;p38"/>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7" name="Google Shape;2175;p38"/>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8" name="Google Shape;2176;p38"/>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9" name="Google Shape;2177;p38"/>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0" name="Google Shape;2178;p38"/>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1" name="Google Shape;2179;p38"/>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2" name="Google Shape;2180;p38"/>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3" name="Google Shape;2181;p38"/>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4" name="Google Shape;2182;p38"/>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5" name="Google Shape;2183;p38"/>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6" name="Google Shape;2184;p38"/>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7" name="Google Shape;2185;p38"/>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8" name="Google Shape;2186;p38"/>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9" name="Google Shape;2187;p38"/>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0" name="Google Shape;2188;p38"/>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1" name="Google Shape;2189;p38"/>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2" name="Google Shape;2190;p38"/>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3" name="Google Shape;2191;p38"/>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4" name="Google Shape;2192;p38"/>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5" name="Google Shape;2193;p38"/>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6" name="Google Shape;2194;p38"/>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7" name="Google Shape;2195;p38"/>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8" name="Google Shape;2196;p38"/>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9" name="Google Shape;2197;p38"/>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0" name="Google Shape;2198;p38"/>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1" name="Google Shape;2199;p38"/>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2" name="Google Shape;2200;p38"/>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3" name="Google Shape;2201;p38"/>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4" name="Google Shape;2202;p38"/>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5" name="Google Shape;2203;p38"/>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6" name="Google Shape;2204;p38"/>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7" name="Google Shape;2205;p38"/>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8" name="Google Shape;2206;p38"/>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9" name="Google Shape;2207;p38"/>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0" name="Google Shape;2208;p38"/>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1" name="Google Shape;2209;p38"/>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2" name="Google Shape;2210;p38"/>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3" name="Google Shape;2211;p38"/>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4" name="Google Shape;2212;p38"/>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5" name="Google Shape;2213;p38"/>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6" name="Google Shape;2214;p38"/>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7" name="Google Shape;2215;p38"/>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8" name="Google Shape;2216;p38"/>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9" name="Google Shape;2217;p38"/>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0" name="Google Shape;2218;p38"/>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1" name="Google Shape;2219;p38"/>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2" name="Google Shape;2220;p38"/>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3" name="Google Shape;2221;p38"/>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4" name="Google Shape;2222;p38"/>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5" name="Google Shape;2223;p38"/>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6" name="Google Shape;2224;p38"/>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7" name="Google Shape;2225;p38"/>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8" name="Google Shape;2226;p38"/>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9" name="Google Shape;2227;p38"/>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0" name="Google Shape;2228;p38"/>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1" name="Google Shape;2229;p38"/>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2" name="Google Shape;2230;p38"/>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3" name="Google Shape;2231;p38"/>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4" name="Google Shape;2232;p38"/>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5" name="Google Shape;2233;p38"/>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6" name="Google Shape;2234;p38"/>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7" name="Google Shape;2235;p38"/>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8" name="Google Shape;2236;p38"/>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9" name="Google Shape;2237;p38"/>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0" name="Google Shape;2238;p38"/>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1" name="Google Shape;2239;p38"/>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2" name="Google Shape;2240;p38"/>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3" name="Google Shape;2241;p38"/>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4" name="Google Shape;2242;p38"/>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5" name="Google Shape;2243;p38"/>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6" name="Google Shape;2244;p38"/>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7" name="Google Shape;2245;p38"/>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8" name="Google Shape;2246;p38"/>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9" name="Google Shape;2247;p38"/>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0" name="Google Shape;2248;p38"/>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1" name="Google Shape;2249;p38"/>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2" name="Google Shape;2250;p38"/>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3" name="Google Shape;2251;p38"/>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4" name="Google Shape;2252;p38"/>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5" name="Google Shape;2253;p38"/>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6" name="Google Shape;2254;p38"/>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7" name="Google Shape;2255;p38"/>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8" name="Google Shape;2256;p38"/>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9" name="Google Shape;2257;p38"/>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0" name="Google Shape;2258;p38"/>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1" name="Google Shape;2259;p38"/>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2" name="Google Shape;2260;p38"/>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3" name="Google Shape;2261;p38"/>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4" name="Google Shape;2262;p38"/>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5" name="Google Shape;2263;p38"/>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6" name="Google Shape;2264;p38"/>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7" name="Google Shape;2265;p38"/>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8" name="Google Shape;2266;p38"/>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9" name="Google Shape;2267;p38"/>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0" name="Google Shape;2268;p38"/>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1" name="Google Shape;2269;p38"/>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2" name="Google Shape;2270;p38"/>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3" name="Google Shape;2271;p38"/>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4" name="Google Shape;2272;p38"/>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5" name="Google Shape;2273;p38"/>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6" name="Google Shape;2274;p38"/>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7" name="Google Shape;2275;p38"/>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8" name="Google Shape;2276;p38"/>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9" name="Google Shape;2277;p38"/>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0" name="Google Shape;2278;p38"/>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1" name="Google Shape;2279;p38"/>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2" name="Google Shape;2280;p38"/>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3" name="Google Shape;2281;p38"/>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4" name="Google Shape;2282;p38"/>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5" name="Google Shape;2283;p38"/>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6" name="Google Shape;2284;p38"/>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7" name="Google Shape;2285;p38"/>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8" name="Google Shape;2286;p38"/>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9" name="Google Shape;2287;p38"/>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0" name="Google Shape;2288;p38"/>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1" name="Google Shape;2289;p38"/>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2" name="Google Shape;2290;p38"/>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3" name="Google Shape;2291;p38"/>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4" name="Google Shape;2292;p38"/>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5" name="Google Shape;2293;p38"/>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6" name="Google Shape;2294;p38"/>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7" name="Google Shape;2295;p38"/>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8" name="Google Shape;2296;p38"/>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9" name="Google Shape;2297;p38"/>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0" name="Google Shape;2298;p38"/>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1" name="Google Shape;2299;p38"/>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2" name="Google Shape;2300;p38"/>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3" name="Google Shape;2301;p38"/>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4" name="Google Shape;2302;p38"/>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5" name="Google Shape;2303;p38"/>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6" name="Google Shape;2304;p38"/>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7" name="Google Shape;2305;p38"/>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8" name="Google Shape;2306;p38"/>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9" name="Google Shape;2307;p38"/>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0" name="Google Shape;2308;p38"/>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1" name="Google Shape;2309;p38"/>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2" name="Google Shape;2310;p38"/>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3" name="Google Shape;2311;p38"/>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4" name="Google Shape;2312;p38"/>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5" name="Google Shape;2313;p38"/>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6" name="Google Shape;2314;p38"/>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7" name="Google Shape;2315;p38"/>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8" name="Google Shape;2316;p38"/>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9" name="Google Shape;2317;p38"/>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0" name="Google Shape;2318;p38"/>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1" name="Google Shape;2319;p38"/>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2" name="Google Shape;2320;p38"/>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3" name="Google Shape;2321;p38"/>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4" name="Google Shape;2322;p38"/>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5" name="Google Shape;2323;p38"/>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6" name="Google Shape;2324;p38"/>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7" name="Google Shape;2325;p38"/>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8" name="Google Shape;2326;p38"/>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9" name="Google Shape;2327;p38"/>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0" name="Google Shape;2328;p38"/>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1" name="Google Shape;2329;p38"/>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2" name="Google Shape;2330;p38"/>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3" name="Google Shape;2331;p38"/>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4" name="Google Shape;2332;p38"/>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5" name="Google Shape;2333;p38"/>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6" name="Google Shape;2334;p38"/>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7" name="Google Shape;2335;p38"/>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237462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Google Shape;3472;p49"/>
          <p:cNvSpPr/>
          <p:nvPr/>
        </p:nvSpPr>
        <p:spPr>
          <a:xfrm>
            <a:off x="4686480" y="762120"/>
            <a:ext cx="3733560" cy="3733560"/>
          </a:xfrm>
          <a:prstGeom prst="rect">
            <a:avLst/>
          </a:prstGeom>
          <a:noFill/>
          <a:ln w="0">
            <a:noFill/>
          </a:ln>
        </p:spPr>
        <p:style>
          <a:lnRef idx="0">
            <a:scrgbClr r="0" g="0" b="0"/>
          </a:lnRef>
          <a:fillRef idx="0">
            <a:scrgbClr r="0" g="0" b="0"/>
          </a:fillRef>
          <a:effectRef idx="0">
            <a:scrgbClr r="0" g="0" b="0"/>
          </a:effectRef>
          <a:fontRef idx="minor"/>
        </p:style>
        <p:txBody>
          <a:bodyPr lIns="870823080" tIns="1866960" rIns="870823080" bIns="1866960" anchor="t">
            <a:spAutoFit/>
          </a:bodyPr>
          <a:lstStyle/>
          <a:p>
            <a:pPr defTabSz="914400">
              <a:lnSpc>
                <a:spcPct val="100000"/>
              </a:lnSpc>
              <a:tabLst>
                <a:tab pos="0" algn="l"/>
              </a:tabLst>
            </a:pPr>
            <a:endParaRPr lang="fr-FR" sz="1800" b="0" strike="noStrike" spc="-1">
              <a:solidFill>
                <a:schemeClr val="dk1"/>
              </a:solidFill>
              <a:latin typeface="Arial"/>
            </a:endParaRPr>
          </a:p>
        </p:txBody>
      </p:sp>
      <p:pic>
        <p:nvPicPr>
          <p:cNvPr id="1251" name="Google Shape;3473;p49"/>
          <p:cNvPicPr/>
          <p:nvPr/>
        </p:nvPicPr>
        <p:blipFill>
          <a:blip r:embed="rId2"/>
          <a:srcRect t="16646" b="16654"/>
          <a:stretch/>
        </p:blipFill>
        <p:spPr>
          <a:xfrm>
            <a:off x="4931640" y="1000800"/>
            <a:ext cx="3246480" cy="3246480"/>
          </a:xfrm>
          <a:prstGeom prst="rect">
            <a:avLst/>
          </a:prstGeom>
          <a:ln w="9525">
            <a:solidFill>
              <a:srgbClr val="35240A"/>
            </a:solidFill>
            <a:round/>
          </a:ln>
        </p:spPr>
      </p:pic>
      <p:sp>
        <p:nvSpPr>
          <p:cNvPr id="1252" name="PlaceHolder 1"/>
          <p:cNvSpPr>
            <a:spLocks noGrp="1"/>
          </p:cNvSpPr>
          <p:nvPr>
            <p:ph type="title"/>
          </p:nvPr>
        </p:nvSpPr>
        <p:spPr>
          <a:xfrm>
            <a:off x="723960" y="1371600"/>
            <a:ext cx="3524040" cy="15044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700" b="0" strike="noStrike" spc="-1">
                <a:solidFill>
                  <a:schemeClr val="dk1"/>
                </a:solidFill>
                <a:latin typeface="Libre Baskerville"/>
                <a:ea typeface="Libre Baskerville"/>
              </a:rPr>
              <a:t>Introduction</a:t>
            </a:r>
            <a:endParaRPr lang="fr-FR" sz="2700" b="0" strike="noStrike" spc="-1">
              <a:solidFill>
                <a:schemeClr val="dk1"/>
              </a:solidFill>
              <a:latin typeface="Arial"/>
            </a:endParaRPr>
          </a:p>
        </p:txBody>
      </p:sp>
      <p:sp>
        <p:nvSpPr>
          <p:cNvPr id="1253" name="PlaceHolder 2"/>
          <p:cNvSpPr>
            <a:spLocks noGrp="1"/>
          </p:cNvSpPr>
          <p:nvPr>
            <p:ph type="subTitle"/>
          </p:nvPr>
        </p:nvSpPr>
        <p:spPr>
          <a:xfrm>
            <a:off x="723960" y="2876400"/>
            <a:ext cx="3524040" cy="894960"/>
          </a:xfrm>
          <a:prstGeom prst="rect">
            <a:avLst/>
          </a:prstGeom>
          <a:noFill/>
          <a:ln w="0">
            <a:noFill/>
          </a:ln>
        </p:spPr>
        <p:txBody>
          <a:bodyPr lIns="91440" tIns="91440" rIns="91440" bIns="91440" anchor="t">
            <a:normAutofit fontScale="86050" lnSpcReduction="10000"/>
          </a:bodyPr>
          <a:lstStyle/>
          <a:p>
            <a:pPr indent="0">
              <a:lnSpc>
                <a:spcPct val="100000"/>
              </a:lnSpc>
              <a:buNone/>
              <a:tabLst>
                <a:tab pos="0" algn="l"/>
              </a:tabLst>
            </a:pPr>
            <a:r>
              <a:rPr lang="en" sz="1400" b="0" strike="noStrike" spc="-1">
                <a:solidFill>
                  <a:schemeClr val="dk1"/>
                </a:solidFill>
                <a:latin typeface="Source Sans 3"/>
                <a:ea typeface="Source Sans 3"/>
              </a:rPr>
              <a:t>Korean cinema's journey reflects the nation's historical, social, and political changes over the past century, culminating in its current global prominence.</a:t>
            </a:r>
            <a:endParaRPr lang="en-US" sz="1400" b="0" strike="noStrike" spc="-1">
              <a:solidFill>
                <a:srgbClr val="000000"/>
              </a:solidFill>
              <a:latin typeface="OpenSymbo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5AE4495-D171-C2D9-505A-EFEF62D6601E}"/>
              </a:ext>
            </a:extLst>
          </p:cNvPr>
          <p:cNvSpPr txBox="1"/>
          <p:nvPr/>
        </p:nvSpPr>
        <p:spPr>
          <a:xfrm>
            <a:off x="976721" y="4520800"/>
            <a:ext cx="7180847" cy="923330"/>
          </a:xfrm>
          <a:prstGeom prst="rect">
            <a:avLst/>
          </a:prstGeom>
          <a:noFill/>
        </p:spPr>
        <p:txBody>
          <a:bodyPr wrap="square">
            <a:spAutoFit/>
          </a:bodyPr>
          <a:lstStyle/>
          <a:p>
            <a:pPr>
              <a:buFont typeface="Arial" panose="020B0604020202020204" pitchFamily="34" charset="0"/>
              <a:buChar char="•"/>
            </a:pPr>
            <a:endParaRPr lang="sk-SK" dirty="0"/>
          </a:p>
          <a:p>
            <a:pPr>
              <a:buFont typeface="Arial" panose="020B0604020202020204" pitchFamily="34" charset="0"/>
              <a:buChar char="•"/>
            </a:pPr>
            <a:endParaRPr lang="sk-SK" dirty="0"/>
          </a:p>
          <a:p>
            <a:pPr>
              <a:buFont typeface="Arial" panose="020B0604020202020204" pitchFamily="34" charset="0"/>
              <a:buChar char="•"/>
            </a:pPr>
            <a:endParaRPr lang="en-US" dirty="0"/>
          </a:p>
        </p:txBody>
      </p:sp>
      <p:sp>
        <p:nvSpPr>
          <p:cNvPr id="4" name="PlaceHolder 1">
            <a:extLst>
              <a:ext uri="{FF2B5EF4-FFF2-40B4-BE49-F238E27FC236}">
                <a16:creationId xmlns:a16="http://schemas.microsoft.com/office/drawing/2014/main" id="{96A31A6A-5574-0E22-A2D2-45572D3D82A8}"/>
              </a:ext>
            </a:extLst>
          </p:cNvPr>
          <p:cNvSpPr txBox="1">
            <a:spLocks/>
          </p:cNvSpPr>
          <p:nvPr/>
        </p:nvSpPr>
        <p:spPr>
          <a:xfrm>
            <a:off x="545541" y="-273181"/>
            <a:ext cx="6903474" cy="1504440"/>
          </a:xfrm>
          <a:prstGeom prst="rect">
            <a:avLst/>
          </a:prstGeom>
          <a:noFill/>
          <a:ln w="0">
            <a:noFill/>
          </a:ln>
        </p:spPr>
        <p:txBody>
          <a:bodyPr lIns="91440" tIns="91440" rIns="91440" bIns="9144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sk-SK" sz="2800" b="1" dirty="0" err="1"/>
              <a:t>Korean</a:t>
            </a:r>
            <a:r>
              <a:rPr lang="sk-SK" sz="2800" b="1" dirty="0"/>
              <a:t> </a:t>
            </a:r>
            <a:r>
              <a:rPr lang="sk-SK" sz="2800" b="1" dirty="0" err="1"/>
              <a:t>Wave</a:t>
            </a:r>
            <a:r>
              <a:rPr lang="sk-SK" sz="2800" b="1" dirty="0"/>
              <a:t> (</a:t>
            </a:r>
            <a:r>
              <a:rPr lang="sk-SK" sz="2800" b="1" dirty="0" err="1"/>
              <a:t>Hallyu</a:t>
            </a:r>
            <a:r>
              <a:rPr lang="sk-SK" sz="2800" b="1" dirty="0"/>
              <a:t>) (2000s–</a:t>
            </a:r>
            <a:r>
              <a:rPr lang="sk-SK" sz="2800" b="1" dirty="0" err="1"/>
              <a:t>Present</a:t>
            </a:r>
            <a:r>
              <a:rPr lang="sk-SK" sz="2800" b="1" dirty="0"/>
              <a:t>) </a:t>
            </a:r>
            <a:endParaRPr lang="en-US" sz="6000" b="1" spc="-1" dirty="0">
              <a:solidFill>
                <a:schemeClr val="dk1"/>
              </a:solidFill>
              <a:latin typeface="Libre Baskerville"/>
              <a:ea typeface="Libre Baskerville"/>
            </a:endParaRPr>
          </a:p>
        </p:txBody>
      </p:sp>
      <p:sp>
        <p:nvSpPr>
          <p:cNvPr id="5" name="Rectangle 2">
            <a:extLst>
              <a:ext uri="{FF2B5EF4-FFF2-40B4-BE49-F238E27FC236}">
                <a16:creationId xmlns:a16="http://schemas.microsoft.com/office/drawing/2014/main" id="{B51BA308-E2AF-F662-598A-419743B5BEF3}"/>
              </a:ext>
            </a:extLst>
          </p:cNvPr>
          <p:cNvSpPr>
            <a:spLocks noChangeArrowheads="1"/>
          </p:cNvSpPr>
          <p:nvPr/>
        </p:nvSpPr>
        <p:spPr bwMode="auto">
          <a:xfrm>
            <a:off x="545541" y="1231259"/>
            <a:ext cx="808091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800" b="1" i="0" u="none" strike="noStrike" cap="none" normalizeH="0" baseline="0">
                <a:ln>
                  <a:noFill/>
                </a:ln>
                <a:solidFill>
                  <a:schemeClr val="tx1"/>
                </a:solidFill>
                <a:effectLst/>
                <a:latin typeface="Arial" panose="020B0604020202020204" pitchFamily="34" charset="0"/>
              </a:rPr>
              <a:t>Korean Wave (Hallyu)</a:t>
            </a:r>
            <a:r>
              <a:rPr kumimoji="0" lang="sk-SK" altLang="sk-SK" sz="1800" b="0" i="0" u="none" strike="noStrike" cap="none" normalizeH="0" baseline="0">
                <a:ln>
                  <a:noFill/>
                </a:ln>
                <a:solidFill>
                  <a:schemeClr val="tx1"/>
                </a:solidFill>
                <a:effectLst/>
                <a:latin typeface="Arial" panose="020B0604020202020204" pitchFamily="34" charset="0"/>
              </a:rPr>
              <a:t>: Korean films began gaining international recognition with </a:t>
            </a:r>
            <a:r>
              <a:rPr kumimoji="0" lang="sk-SK" altLang="sk-SK" sz="1800" b="1" i="0" u="none" strike="noStrike" cap="none" normalizeH="0" baseline="0">
                <a:ln>
                  <a:noFill/>
                </a:ln>
                <a:solidFill>
                  <a:schemeClr val="tx1"/>
                </a:solidFill>
                <a:effectLst/>
                <a:latin typeface="Arial" panose="020B0604020202020204" pitchFamily="34" charset="0"/>
              </a:rPr>
              <a:t>global audiences</a:t>
            </a:r>
            <a:r>
              <a:rPr kumimoji="0" lang="sk-SK" altLang="sk-SK" sz="1800" b="0" i="0" u="none" strike="noStrike" cap="none" normalizeH="0" baseline="0">
                <a:ln>
                  <a:noFill/>
                </a:ln>
                <a:solidFill>
                  <a:schemeClr val="tx1"/>
                </a:solidFill>
                <a:effectLst/>
                <a:latin typeface="Arial" panose="020B0604020202020204" pitchFamily="34" charset="0"/>
              </a:rPr>
              <a:t> and </a:t>
            </a:r>
            <a:r>
              <a:rPr kumimoji="0" lang="sk-SK" altLang="sk-SK" sz="1800" b="1" i="0" u="none" strike="noStrike" cap="none" normalizeH="0" baseline="0">
                <a:ln>
                  <a:noFill/>
                </a:ln>
                <a:solidFill>
                  <a:schemeClr val="tx1"/>
                </a:solidFill>
                <a:effectLst/>
                <a:latin typeface="Arial" panose="020B0604020202020204" pitchFamily="34" charset="0"/>
              </a:rPr>
              <a:t>critics</a:t>
            </a:r>
            <a:r>
              <a:rPr kumimoji="0" lang="sk-SK" altLang="sk-SK" sz="1800" b="0" i="0" u="none" strike="noStrike" cap="none" normalizeH="0" baseline="0">
                <a:ln>
                  <a:noFill/>
                </a:ln>
                <a:solidFill>
                  <a:schemeClr val="tx1"/>
                </a:solidFill>
                <a:effectLst/>
                <a:latin typeface="Arial" panose="020B0604020202020204" pitchFamily="34" charset="0"/>
              </a:rPr>
              <a:t>. This period also coincides with the rise of </a:t>
            </a:r>
            <a:r>
              <a:rPr kumimoji="0" lang="sk-SK" altLang="sk-SK" sz="1800" b="1" i="0" u="none" strike="noStrike" cap="none" normalizeH="0" baseline="0">
                <a:ln>
                  <a:noFill/>
                </a:ln>
                <a:solidFill>
                  <a:schemeClr val="tx1"/>
                </a:solidFill>
                <a:effectLst/>
                <a:latin typeface="Arial" panose="020B0604020202020204" pitchFamily="34" charset="0"/>
              </a:rPr>
              <a:t>K-pop</a:t>
            </a:r>
            <a:r>
              <a:rPr kumimoji="0" lang="sk-SK" altLang="sk-SK" sz="1800" b="0" i="0" u="none" strike="noStrike" cap="none" normalizeH="0" baseline="0">
                <a:ln>
                  <a:noFill/>
                </a:ln>
                <a:solidFill>
                  <a:schemeClr val="tx1"/>
                </a:solidFill>
                <a:effectLst/>
                <a:latin typeface="Arial" panose="020B0604020202020204" pitchFamily="34" charset="0"/>
              </a:rPr>
              <a:t> and Korean TV dramas.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800" b="1" i="0" u="none" strike="noStrike" cap="none" normalizeH="0" baseline="0">
                <a:ln>
                  <a:noFill/>
                </a:ln>
                <a:solidFill>
                  <a:schemeClr val="tx1"/>
                </a:solidFill>
                <a:effectLst/>
                <a:latin typeface="Arial" panose="020B0604020202020204" pitchFamily="34" charset="0"/>
              </a:rPr>
              <a:t>Bong Joon-ho’s “Parasite” (2019)</a:t>
            </a:r>
            <a:r>
              <a:rPr kumimoji="0" lang="sk-SK" altLang="sk-SK" sz="1800" b="0" i="0" u="none" strike="noStrike" cap="none" normalizeH="0" baseline="0">
                <a:ln>
                  <a:noFill/>
                </a:ln>
                <a:solidFill>
                  <a:schemeClr val="tx1"/>
                </a:solidFill>
                <a:effectLst/>
                <a:latin typeface="Arial" panose="020B0604020202020204" pitchFamily="34" charset="0"/>
              </a:rPr>
              <a:t> made history by becoming the first </a:t>
            </a:r>
            <a:r>
              <a:rPr kumimoji="0" lang="sk-SK" altLang="sk-SK" sz="1800" b="1" i="0" u="none" strike="noStrike" cap="none" normalizeH="0" baseline="0">
                <a:ln>
                  <a:noFill/>
                </a:ln>
                <a:solidFill>
                  <a:schemeClr val="tx1"/>
                </a:solidFill>
                <a:effectLst/>
                <a:latin typeface="Arial" panose="020B0604020202020204" pitchFamily="34" charset="0"/>
              </a:rPr>
              <a:t>non-English language film</a:t>
            </a:r>
            <a:r>
              <a:rPr kumimoji="0" lang="sk-SK" altLang="sk-SK" sz="1800" b="0" i="0" u="none" strike="noStrike" cap="none" normalizeH="0" baseline="0">
                <a:ln>
                  <a:noFill/>
                </a:ln>
                <a:solidFill>
                  <a:schemeClr val="tx1"/>
                </a:solidFill>
                <a:effectLst/>
                <a:latin typeface="Arial" panose="020B0604020202020204" pitchFamily="34" charset="0"/>
              </a:rPr>
              <a:t> to win the </a:t>
            </a:r>
            <a:r>
              <a:rPr kumimoji="0" lang="sk-SK" altLang="sk-SK" sz="1800" b="1" i="0" u="none" strike="noStrike" cap="none" normalizeH="0" baseline="0">
                <a:ln>
                  <a:noFill/>
                </a:ln>
                <a:solidFill>
                  <a:schemeClr val="tx1"/>
                </a:solidFill>
                <a:effectLst/>
                <a:latin typeface="Arial" panose="020B0604020202020204" pitchFamily="34" charset="0"/>
              </a:rPr>
              <a:t>Academy Award for Best Picture</a:t>
            </a:r>
            <a:r>
              <a:rPr kumimoji="0" lang="sk-SK" altLang="sk-SK"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800" b="0" i="0" u="none" strike="noStrike" cap="none" normalizeH="0" baseline="0">
                <a:ln>
                  <a:noFill/>
                </a:ln>
                <a:solidFill>
                  <a:schemeClr val="tx1"/>
                </a:solidFill>
                <a:effectLst/>
                <a:latin typeface="Arial" panose="020B0604020202020204" pitchFamily="34" charset="0"/>
              </a:rPr>
              <a:t>Other international hits include </a:t>
            </a:r>
            <a:r>
              <a:rPr kumimoji="0" lang="sk-SK" altLang="sk-SK" sz="1800" b="0" i="1" u="none" strike="noStrike" cap="none" normalizeH="0" baseline="0">
                <a:ln>
                  <a:noFill/>
                </a:ln>
                <a:solidFill>
                  <a:schemeClr val="tx1"/>
                </a:solidFill>
                <a:effectLst/>
                <a:latin typeface="Arial" panose="020B0604020202020204" pitchFamily="34" charset="0"/>
              </a:rPr>
              <a:t>"Train to Busan" (2016)</a:t>
            </a:r>
            <a:r>
              <a:rPr kumimoji="0" lang="sk-SK" altLang="sk-SK" sz="1800" b="0" i="0" u="none" strike="noStrike" cap="none" normalizeH="0" baseline="0">
                <a:ln>
                  <a:noFill/>
                </a:ln>
                <a:solidFill>
                  <a:schemeClr val="tx1"/>
                </a:solidFill>
                <a:effectLst/>
                <a:latin typeface="Arial" panose="020B0604020202020204" pitchFamily="34" charset="0"/>
              </a:rPr>
              <a:t>, a </a:t>
            </a:r>
            <a:r>
              <a:rPr kumimoji="0" lang="sk-SK" altLang="sk-SK" sz="1800" b="1" i="0" u="none" strike="noStrike" cap="none" normalizeH="0" baseline="0">
                <a:ln>
                  <a:noFill/>
                </a:ln>
                <a:solidFill>
                  <a:schemeClr val="tx1"/>
                </a:solidFill>
                <a:effectLst/>
                <a:latin typeface="Arial" panose="020B0604020202020204" pitchFamily="34" charset="0"/>
              </a:rPr>
              <a:t>zombie horror film</a:t>
            </a:r>
            <a:r>
              <a:rPr kumimoji="0" lang="sk-SK" altLang="sk-SK" sz="1800" b="0" i="0" u="none" strike="noStrike" cap="none" normalizeH="0" baseline="0">
                <a:ln>
                  <a:noFill/>
                </a:ln>
                <a:solidFill>
                  <a:schemeClr val="tx1"/>
                </a:solidFill>
                <a:effectLst/>
                <a:latin typeface="Arial" panose="020B0604020202020204" pitchFamily="34" charset="0"/>
              </a:rPr>
              <a:t> that also explored social issues.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800" b="1" i="0" u="none" strike="noStrike" cap="none" normalizeH="0" baseline="0">
                <a:ln>
                  <a:noFill/>
                </a:ln>
                <a:solidFill>
                  <a:schemeClr val="tx1"/>
                </a:solidFill>
                <a:effectLst/>
                <a:latin typeface="Arial" panose="020B0604020202020204" pitchFamily="34" charset="0"/>
              </a:rPr>
              <a:t>Themes of Social Issues</a:t>
            </a:r>
            <a:r>
              <a:rPr kumimoji="0" lang="sk-SK" altLang="sk-SK" sz="1800" b="0" i="0" u="none" strike="noStrike" cap="none" normalizeH="0" baseline="0">
                <a:ln>
                  <a:noFill/>
                </a:ln>
                <a:solidFill>
                  <a:schemeClr val="tx1"/>
                </a:solidFill>
                <a:effectLst/>
                <a:latin typeface="Arial" panose="020B0604020202020204" pitchFamily="34" charset="0"/>
              </a:rPr>
              <a:t>: Modern Korean cinema often explores themes of </a:t>
            </a:r>
            <a:r>
              <a:rPr kumimoji="0" lang="sk-SK" altLang="sk-SK" sz="1800" b="1" i="0" u="none" strike="noStrike" cap="none" normalizeH="0" baseline="0">
                <a:ln>
                  <a:noFill/>
                </a:ln>
                <a:solidFill>
                  <a:schemeClr val="tx1"/>
                </a:solidFill>
                <a:effectLst/>
                <a:latin typeface="Arial" panose="020B0604020202020204" pitchFamily="34" charset="0"/>
              </a:rPr>
              <a:t>class disparity, societal pressures</a:t>
            </a:r>
            <a:r>
              <a:rPr kumimoji="0" lang="sk-SK" altLang="sk-SK" sz="1800" b="0" i="0" u="none" strike="noStrike" cap="none" normalizeH="0" baseline="0">
                <a:ln>
                  <a:noFill/>
                </a:ln>
                <a:solidFill>
                  <a:schemeClr val="tx1"/>
                </a:solidFill>
                <a:effectLst/>
                <a:latin typeface="Arial" panose="020B0604020202020204" pitchFamily="34" charset="0"/>
              </a:rPr>
              <a:t>, and </a:t>
            </a:r>
            <a:r>
              <a:rPr kumimoji="0" lang="sk-SK" altLang="sk-SK" sz="1800" b="1" i="0" u="none" strike="noStrike" cap="none" normalizeH="0" baseline="0">
                <a:ln>
                  <a:noFill/>
                </a:ln>
                <a:solidFill>
                  <a:schemeClr val="tx1"/>
                </a:solidFill>
                <a:effectLst/>
                <a:latin typeface="Arial" panose="020B0604020202020204" pitchFamily="34" charset="0"/>
              </a:rPr>
              <a:t>the complexities of identity</a:t>
            </a:r>
            <a:r>
              <a:rPr kumimoji="0" lang="sk-SK" altLang="sk-SK"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sk-SK" altLang="sk-SK" sz="1800" b="1" i="0" u="none" strike="noStrike" cap="none" normalizeH="0" baseline="0">
                <a:ln>
                  <a:noFill/>
                </a:ln>
                <a:solidFill>
                  <a:schemeClr val="tx1"/>
                </a:solidFill>
                <a:effectLst/>
                <a:latin typeface="Arial" panose="020B0604020202020204" pitchFamily="34" charset="0"/>
              </a:rPr>
              <a:t>Film Festivals</a:t>
            </a:r>
            <a:r>
              <a:rPr kumimoji="0" lang="sk-SK" altLang="sk-SK" sz="1800" b="0" i="0" u="none" strike="noStrike" cap="none" normalizeH="0" baseline="0">
                <a:ln>
                  <a:noFill/>
                </a:ln>
                <a:solidFill>
                  <a:schemeClr val="tx1"/>
                </a:solidFill>
                <a:effectLst/>
                <a:latin typeface="Arial" panose="020B0604020202020204" pitchFamily="34" charset="0"/>
              </a:rPr>
              <a:t>: Korean cinema continues to dominate at major international film festivals, with directors like </a:t>
            </a:r>
            <a:r>
              <a:rPr kumimoji="0" lang="sk-SK" altLang="sk-SK" sz="1800" b="1" i="0" u="none" strike="noStrike" cap="none" normalizeH="0" baseline="0">
                <a:ln>
                  <a:noFill/>
                </a:ln>
                <a:solidFill>
                  <a:schemeClr val="tx1"/>
                </a:solidFill>
                <a:effectLst/>
                <a:latin typeface="Arial" panose="020B0604020202020204" pitchFamily="34" charset="0"/>
              </a:rPr>
              <a:t>Lee Chang-dong</a:t>
            </a:r>
            <a:r>
              <a:rPr kumimoji="0" lang="sk-SK" altLang="sk-SK" sz="1800" b="0" i="0" u="none" strike="noStrike" cap="none" normalizeH="0" baseline="0">
                <a:ln>
                  <a:noFill/>
                </a:ln>
                <a:solidFill>
                  <a:schemeClr val="tx1"/>
                </a:solidFill>
                <a:effectLst/>
                <a:latin typeface="Arial" panose="020B0604020202020204" pitchFamily="34" charset="0"/>
              </a:rPr>
              <a:t> and </a:t>
            </a:r>
            <a:r>
              <a:rPr kumimoji="0" lang="sk-SK" altLang="sk-SK" sz="1800" b="1" i="0" u="none" strike="noStrike" cap="none" normalizeH="0" baseline="0">
                <a:ln>
                  <a:noFill/>
                </a:ln>
                <a:solidFill>
                  <a:schemeClr val="tx1"/>
                </a:solidFill>
                <a:effectLst/>
                <a:latin typeface="Arial" panose="020B0604020202020204" pitchFamily="34" charset="0"/>
              </a:rPr>
              <a:t>Hong Sang-soo</a:t>
            </a:r>
            <a:r>
              <a:rPr kumimoji="0" lang="sk-SK" altLang="sk-SK" sz="1800" b="0" i="0" u="none" strike="noStrike" cap="none" normalizeH="0" baseline="0">
                <a:ln>
                  <a:noFill/>
                </a:ln>
                <a:solidFill>
                  <a:schemeClr val="tx1"/>
                </a:solidFill>
                <a:effectLst/>
                <a:latin typeface="Arial" panose="020B0604020202020204" pitchFamily="34" charset="0"/>
              </a:rPr>
              <a:t> maintaining critical acclaim. </a:t>
            </a:r>
          </a:p>
        </p:txBody>
      </p:sp>
    </p:spTree>
    <p:extLst>
      <p:ext uri="{BB962C8B-B14F-4D97-AF65-F5344CB8AC3E}">
        <p14:creationId xmlns:p14="http://schemas.microsoft.com/office/powerpoint/2010/main" val="322133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5" name="PlaceHolder 1"/>
          <p:cNvSpPr>
            <a:spLocks noGrp="1"/>
          </p:cNvSpPr>
          <p:nvPr>
            <p:ph type="title"/>
          </p:nvPr>
        </p:nvSpPr>
        <p:spPr>
          <a:xfrm>
            <a:off x="1361318" y="2365168"/>
            <a:ext cx="6169472" cy="961560"/>
          </a:xfrm>
          <a:prstGeom prst="rect">
            <a:avLst/>
          </a:prstGeom>
          <a:noFill/>
          <a:ln w="0">
            <a:noFill/>
          </a:ln>
        </p:spPr>
        <p:txBody>
          <a:bodyPr lIns="91440" tIns="91440" rIns="91440" bIns="91440" anchor="b">
            <a:normAutofit/>
          </a:bodyPr>
          <a:lstStyle/>
          <a:p>
            <a:pPr indent="0" algn="ctr">
              <a:lnSpc>
                <a:spcPct val="100000"/>
              </a:lnSpc>
              <a:buNone/>
              <a:tabLst>
                <a:tab pos="0" algn="l"/>
              </a:tabLst>
            </a:pPr>
            <a:r>
              <a:rPr lang="sk-SK" sz="4600" spc="-1" dirty="0" err="1">
                <a:solidFill>
                  <a:schemeClr val="dk1"/>
                </a:solidFill>
                <a:latin typeface="Libre Baskerville"/>
              </a:rPr>
              <a:t>Modern</a:t>
            </a:r>
            <a:r>
              <a:rPr lang="sk-SK" sz="4600" spc="-1" dirty="0">
                <a:solidFill>
                  <a:schemeClr val="dk1"/>
                </a:solidFill>
                <a:latin typeface="Libre Baskerville"/>
              </a:rPr>
              <a:t> </a:t>
            </a:r>
            <a:r>
              <a:rPr lang="sk-SK" sz="4600" spc="-1" dirty="0" err="1">
                <a:solidFill>
                  <a:schemeClr val="dk1"/>
                </a:solidFill>
                <a:latin typeface="Libre Baskerville"/>
              </a:rPr>
              <a:t>History</a:t>
            </a:r>
            <a:endParaRPr lang="fr-FR" sz="4600" b="0" strike="noStrike" spc="-1" dirty="0">
              <a:solidFill>
                <a:schemeClr val="dk1"/>
              </a:solidFill>
              <a:latin typeface="Arial"/>
            </a:endParaRPr>
          </a:p>
        </p:txBody>
      </p:sp>
      <p:sp>
        <p:nvSpPr>
          <p:cNvPr id="2646" name="PlaceHolder 2"/>
          <p:cNvSpPr>
            <a:spLocks noGrp="1"/>
          </p:cNvSpPr>
          <p:nvPr>
            <p:ph type="title"/>
          </p:nvPr>
        </p:nvSpPr>
        <p:spPr>
          <a:xfrm>
            <a:off x="3743280" y="1114560"/>
            <a:ext cx="1647360" cy="9140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7000" b="0" strike="noStrike" spc="-1" dirty="0">
                <a:solidFill>
                  <a:schemeClr val="dk1"/>
                </a:solidFill>
                <a:latin typeface="Libre Baskerville"/>
                <a:ea typeface="Libre Baskerville"/>
              </a:rPr>
              <a:t>0</a:t>
            </a:r>
            <a:r>
              <a:rPr lang="sk-SK" sz="7000" b="0" strike="noStrike" spc="-1" dirty="0">
                <a:solidFill>
                  <a:schemeClr val="dk1"/>
                </a:solidFill>
                <a:latin typeface="Libre Baskerville"/>
                <a:ea typeface="Libre Baskerville"/>
              </a:rPr>
              <a:t>5</a:t>
            </a:r>
            <a:endParaRPr lang="fr-FR" sz="7000" b="0" strike="noStrike" spc="-1" dirty="0">
              <a:solidFill>
                <a:schemeClr val="dk1"/>
              </a:solidFill>
              <a:latin typeface="Arial"/>
            </a:endParaRPr>
          </a:p>
        </p:txBody>
      </p:sp>
      <p:sp>
        <p:nvSpPr>
          <p:cNvPr id="2647" name="PlaceHolder 3"/>
          <p:cNvSpPr>
            <a:spLocks noGrp="1"/>
          </p:cNvSpPr>
          <p:nvPr>
            <p:ph type="subTitle"/>
          </p:nvPr>
        </p:nvSpPr>
        <p:spPr>
          <a:xfrm>
            <a:off x="2476440" y="3419640"/>
            <a:ext cx="419076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Source Sans 3"/>
              <a:ea typeface="Source Sans 3"/>
            </a:endParaRPr>
          </a:p>
        </p:txBody>
      </p:sp>
      <p:grpSp>
        <p:nvGrpSpPr>
          <p:cNvPr id="2648" name="Google Shape;1876;p38"/>
          <p:cNvGrpSpPr/>
          <p:nvPr/>
        </p:nvGrpSpPr>
        <p:grpSpPr>
          <a:xfrm>
            <a:off x="2360880" y="3355200"/>
            <a:ext cx="4421520" cy="589320"/>
            <a:chOff x="2360880" y="3355200"/>
            <a:chExt cx="4421520" cy="589320"/>
          </a:xfrm>
        </p:grpSpPr>
        <p:cxnSp>
          <p:nvCxnSpPr>
            <p:cNvPr id="2649" name="Google Shape;1877;p38"/>
            <p:cNvCxnSpPr/>
            <p:nvPr/>
          </p:nvCxnSpPr>
          <p:spPr>
            <a:xfrm>
              <a:off x="2360880" y="3355200"/>
              <a:ext cx="4421880" cy="360"/>
            </a:xfrm>
            <a:prstGeom prst="straightConnector1">
              <a:avLst/>
            </a:prstGeom>
            <a:ln w="9525">
              <a:solidFill>
                <a:srgbClr val="35240A"/>
              </a:solidFill>
              <a:round/>
            </a:ln>
          </p:spPr>
        </p:cxnSp>
        <p:cxnSp>
          <p:nvCxnSpPr>
            <p:cNvPr id="2650" name="Google Shape;1878;p38"/>
            <p:cNvCxnSpPr/>
            <p:nvPr/>
          </p:nvCxnSpPr>
          <p:spPr>
            <a:xfrm>
              <a:off x="2360880" y="3944520"/>
              <a:ext cx="4421880" cy="360"/>
            </a:xfrm>
            <a:prstGeom prst="straightConnector1">
              <a:avLst/>
            </a:prstGeom>
            <a:ln w="9525">
              <a:solidFill>
                <a:srgbClr val="35240A"/>
              </a:solidFill>
              <a:round/>
            </a:ln>
          </p:spPr>
        </p:cxnSp>
      </p:grpSp>
      <p:grpSp>
        <p:nvGrpSpPr>
          <p:cNvPr id="2651" name="Google Shape;1879;p38"/>
          <p:cNvGrpSpPr/>
          <p:nvPr/>
        </p:nvGrpSpPr>
        <p:grpSpPr>
          <a:xfrm>
            <a:off x="565200" y="519480"/>
            <a:ext cx="8012160" cy="4104360"/>
            <a:chOff x="565200" y="519480"/>
            <a:chExt cx="8012160" cy="4104360"/>
          </a:xfrm>
        </p:grpSpPr>
        <p:sp>
          <p:nvSpPr>
            <p:cNvPr id="2652" name="Google Shape;1880;p38"/>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3" name="Google Shape;1881;p38"/>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4" name="Google Shape;1882;p38"/>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5" name="Google Shape;1883;p38"/>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6" name="Google Shape;1884;p38"/>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7" name="Google Shape;1885;p38"/>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8" name="Google Shape;1886;p38"/>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9" name="Google Shape;1887;p38"/>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0" name="Google Shape;1888;p38"/>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1" name="Google Shape;1889;p38"/>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2" name="Google Shape;1890;p38"/>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3" name="Google Shape;1891;p38"/>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4" name="Google Shape;1892;p38"/>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5" name="Google Shape;1893;p38"/>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6" name="Google Shape;1894;p38"/>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7" name="Google Shape;1895;p38"/>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8" name="Google Shape;1896;p38"/>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9" name="Google Shape;1897;p38"/>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0" name="Google Shape;1898;p38"/>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1" name="Google Shape;1899;p38"/>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2" name="Google Shape;1900;p38"/>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3" name="Google Shape;1901;p38"/>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4" name="Google Shape;1902;p38"/>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5" name="Google Shape;1903;p38"/>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6" name="Google Shape;1904;p38"/>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7" name="Google Shape;1905;p38"/>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8" name="Google Shape;1906;p38"/>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9" name="Google Shape;1907;p38"/>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0" name="Google Shape;1908;p38"/>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1" name="Google Shape;1909;p38"/>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2" name="Google Shape;1910;p38"/>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3" name="Google Shape;1911;p38"/>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4" name="Google Shape;1912;p38"/>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5" name="Google Shape;1913;p38"/>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6" name="Google Shape;1914;p38"/>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7" name="Google Shape;1915;p38"/>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8" name="Google Shape;1916;p38"/>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9" name="Google Shape;1917;p38"/>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0" name="Google Shape;1918;p38"/>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1" name="Google Shape;1919;p38"/>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2" name="Google Shape;1920;p38"/>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3" name="Google Shape;1921;p38"/>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4" name="Google Shape;1922;p38"/>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5" name="Google Shape;1923;p38"/>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6" name="Google Shape;1924;p38"/>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7" name="Google Shape;1925;p38"/>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8" name="Google Shape;1926;p38"/>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9" name="Google Shape;1927;p38"/>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0" name="Google Shape;1928;p38"/>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1" name="Google Shape;1929;p38"/>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2" name="Google Shape;1930;p38"/>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3" name="Google Shape;1931;p38"/>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4" name="Google Shape;1932;p38"/>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5" name="Google Shape;1933;p38"/>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6" name="Google Shape;1934;p38"/>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7" name="Google Shape;1935;p38"/>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8" name="Google Shape;1936;p38"/>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9" name="Google Shape;1937;p38"/>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0" name="Google Shape;1938;p38"/>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1" name="Google Shape;1939;p38"/>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2" name="Google Shape;1940;p38"/>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3" name="Google Shape;1941;p38"/>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4" name="Google Shape;1942;p38"/>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5" name="Google Shape;1943;p38"/>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6" name="Google Shape;1944;p38"/>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7" name="Google Shape;1945;p38"/>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8" name="Google Shape;1946;p38"/>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9" name="Google Shape;1947;p38"/>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0" name="Google Shape;1948;p38"/>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1" name="Google Shape;1949;p38"/>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2" name="Google Shape;1950;p38"/>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3" name="Google Shape;1951;p38"/>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4" name="Google Shape;1952;p38"/>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5" name="Google Shape;1953;p38"/>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6" name="Google Shape;1954;p38"/>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7" name="Google Shape;1955;p38"/>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8" name="Google Shape;1956;p38"/>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29" name="Google Shape;1957;p38"/>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0" name="Google Shape;1958;p38"/>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1" name="Google Shape;1959;p38"/>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2" name="Google Shape;1960;p38"/>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3" name="Google Shape;1961;p38"/>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4" name="Google Shape;1962;p38"/>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5" name="Google Shape;1963;p38"/>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6" name="Google Shape;1964;p38"/>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7" name="Google Shape;1965;p38"/>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8" name="Google Shape;1966;p38"/>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39" name="Google Shape;1967;p38"/>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0" name="Google Shape;1968;p38"/>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1" name="Google Shape;1969;p38"/>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2" name="Google Shape;1970;p38"/>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3" name="Google Shape;1971;p38"/>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4" name="Google Shape;1972;p38"/>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5" name="Google Shape;1973;p38"/>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6" name="Google Shape;1974;p38"/>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7" name="Google Shape;1975;p38"/>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8" name="Google Shape;1976;p38"/>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49" name="Google Shape;1977;p38"/>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0" name="Google Shape;1978;p38"/>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1" name="Google Shape;1979;p38"/>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2" name="Google Shape;1980;p38"/>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3" name="Google Shape;1981;p38"/>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4" name="Google Shape;1982;p38"/>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5" name="Google Shape;1983;p38"/>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6" name="Google Shape;1984;p38"/>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7" name="Google Shape;1985;p38"/>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8" name="Google Shape;1986;p38"/>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59" name="Google Shape;1987;p38"/>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0" name="Google Shape;1988;p38"/>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1" name="Google Shape;1989;p38"/>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2" name="Google Shape;1990;p38"/>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3" name="Google Shape;1991;p38"/>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4" name="Google Shape;1992;p38"/>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5" name="Google Shape;1993;p38"/>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6" name="Google Shape;1994;p38"/>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7" name="Google Shape;1995;p38"/>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8" name="Google Shape;1996;p38"/>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69" name="Google Shape;1997;p38"/>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0" name="Google Shape;1998;p38"/>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1" name="Google Shape;1999;p38"/>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2" name="Google Shape;2000;p38"/>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3" name="Google Shape;2001;p38"/>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4" name="Google Shape;2002;p38"/>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5" name="Google Shape;2003;p38"/>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6" name="Google Shape;2004;p38"/>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7" name="Google Shape;2005;p38"/>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8" name="Google Shape;2006;p38"/>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79" name="Google Shape;2007;p38"/>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0" name="Google Shape;2008;p38"/>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1" name="Google Shape;2009;p38"/>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2" name="Google Shape;2010;p38"/>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3" name="Google Shape;2011;p38"/>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4" name="Google Shape;2012;p38"/>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5" name="Google Shape;2013;p38"/>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6" name="Google Shape;2014;p38"/>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7" name="Google Shape;2015;p38"/>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8" name="Google Shape;2016;p38"/>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89" name="Google Shape;2017;p38"/>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0" name="Google Shape;2018;p38"/>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1" name="Google Shape;2019;p38"/>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2" name="Google Shape;2020;p38"/>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3" name="Google Shape;2021;p38"/>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4" name="Google Shape;2022;p38"/>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5" name="Google Shape;2023;p38"/>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6" name="Google Shape;2024;p38"/>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7" name="Google Shape;2025;p38"/>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8" name="Google Shape;2026;p38"/>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99" name="Google Shape;2027;p38"/>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0" name="Google Shape;2028;p38"/>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1" name="Google Shape;2029;p38"/>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2" name="Google Shape;2030;p38"/>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3" name="Google Shape;2031;p38"/>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4" name="Google Shape;2032;p38"/>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5" name="Google Shape;2033;p38"/>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6" name="Google Shape;2034;p38"/>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7" name="Google Shape;2035;p38"/>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8" name="Google Shape;2036;p38"/>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09" name="Google Shape;2037;p38"/>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0" name="Google Shape;2038;p38"/>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1" name="Google Shape;2039;p38"/>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2" name="Google Shape;2040;p38"/>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3" name="Google Shape;2041;p38"/>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4" name="Google Shape;2042;p38"/>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5" name="Google Shape;2043;p38"/>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6" name="Google Shape;2044;p38"/>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7" name="Google Shape;2045;p38"/>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8" name="Google Shape;2046;p38"/>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19" name="Google Shape;2047;p38"/>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0" name="Google Shape;2048;p38"/>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1" name="Google Shape;2049;p38"/>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2" name="Google Shape;2050;p38"/>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3" name="Google Shape;2051;p38"/>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4" name="Google Shape;2052;p38"/>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5" name="Google Shape;2053;p38"/>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6" name="Google Shape;2054;p38"/>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7" name="Google Shape;2055;p38"/>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8" name="Google Shape;2056;p38"/>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9" name="Google Shape;2057;p38"/>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0" name="Google Shape;2058;p38"/>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1" name="Google Shape;2059;p38"/>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2" name="Google Shape;2060;p38"/>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3" name="Google Shape;2061;p38"/>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4" name="Google Shape;2062;p38"/>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5" name="Google Shape;2063;p38"/>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6" name="Google Shape;2064;p38"/>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7" name="Google Shape;2065;p38"/>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8" name="Google Shape;2066;p38"/>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9" name="Google Shape;2067;p38"/>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0" name="Google Shape;2068;p38"/>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1" name="Google Shape;2069;p38"/>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2" name="Google Shape;2070;p38"/>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3" name="Google Shape;2071;p38"/>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4" name="Google Shape;2072;p38"/>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5" name="Google Shape;2073;p38"/>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6" name="Google Shape;2074;p38"/>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7" name="Google Shape;2075;p38"/>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8" name="Google Shape;2076;p38"/>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9" name="Google Shape;2077;p38"/>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0" name="Google Shape;2078;p38"/>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1" name="Google Shape;2079;p38"/>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2" name="Google Shape;2080;p38"/>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3" name="Google Shape;2081;p38"/>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4" name="Google Shape;2082;p38"/>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5" name="Google Shape;2083;p38"/>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6" name="Google Shape;2084;p38"/>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7" name="Google Shape;2085;p38"/>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8" name="Google Shape;2086;p38"/>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9" name="Google Shape;2087;p38"/>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0" name="Google Shape;2088;p38"/>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1" name="Google Shape;2089;p38"/>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2" name="Google Shape;2090;p38"/>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3" name="Google Shape;2091;p38"/>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4" name="Google Shape;2092;p38"/>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5" name="Google Shape;2093;p38"/>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6" name="Google Shape;2094;p38"/>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7" name="Google Shape;2095;p38"/>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8" name="Google Shape;2096;p38"/>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9" name="Google Shape;2097;p38"/>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0" name="Google Shape;2098;p38"/>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1" name="Google Shape;2099;p38"/>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2" name="Google Shape;2100;p38"/>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3" name="Google Shape;2101;p38"/>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4" name="Google Shape;2102;p38"/>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5" name="Google Shape;2103;p38"/>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6" name="Google Shape;2104;p38"/>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7" name="Google Shape;2105;p38"/>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8" name="Google Shape;2106;p38"/>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9" name="Google Shape;2107;p38"/>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0" name="Google Shape;2108;p38"/>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1" name="Google Shape;2109;p38"/>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2" name="Google Shape;2110;p38"/>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3" name="Google Shape;2111;p38"/>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4" name="Google Shape;2112;p38"/>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5" name="Google Shape;2113;p38"/>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6" name="Google Shape;2114;p38"/>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7" name="Google Shape;2115;p38"/>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8" name="Google Shape;2116;p38"/>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9" name="Google Shape;2117;p38"/>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0" name="Google Shape;2118;p38"/>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1" name="Google Shape;2119;p38"/>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2" name="Google Shape;2120;p38"/>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3" name="Google Shape;2121;p38"/>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4" name="Google Shape;2122;p38"/>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5" name="Google Shape;2123;p38"/>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6" name="Google Shape;2124;p38"/>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7" name="Google Shape;2125;p38"/>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8" name="Google Shape;2126;p38"/>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9" name="Google Shape;2127;p38"/>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0" name="Google Shape;2128;p38"/>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1" name="Google Shape;2129;p38"/>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2" name="Google Shape;2130;p38"/>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3" name="Google Shape;2131;p38"/>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4" name="Google Shape;2132;p38"/>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5" name="Google Shape;2133;p38"/>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6" name="Google Shape;2134;p38"/>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7" name="Google Shape;2135;p38"/>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8" name="Google Shape;2136;p38"/>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9" name="Google Shape;2137;p38"/>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0" name="Google Shape;2138;p38"/>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1" name="Google Shape;2139;p38"/>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2" name="Google Shape;2140;p38"/>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3" name="Google Shape;2141;p38"/>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4" name="Google Shape;2142;p38"/>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5" name="Google Shape;2143;p38"/>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6" name="Google Shape;2144;p38"/>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7" name="Google Shape;2145;p38"/>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8" name="Google Shape;2146;p38"/>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9" name="Google Shape;2147;p38"/>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0" name="Google Shape;2148;p38"/>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1" name="Google Shape;2149;p38"/>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2" name="Google Shape;2150;p38"/>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3" name="Google Shape;2151;p38"/>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4" name="Google Shape;2152;p38"/>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5" name="Google Shape;2153;p38"/>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6" name="Google Shape;2154;p38"/>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7" name="Google Shape;2155;p38"/>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8" name="Google Shape;2156;p38"/>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9" name="Google Shape;2157;p38"/>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0" name="Google Shape;2158;p38"/>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1" name="Google Shape;2159;p38"/>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2" name="Google Shape;2160;p38"/>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3" name="Google Shape;2161;p38"/>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4" name="Google Shape;2162;p38"/>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5" name="Google Shape;2163;p38"/>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6" name="Google Shape;2164;p38"/>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7" name="Google Shape;2165;p38"/>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8" name="Google Shape;2166;p38"/>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9" name="Google Shape;2167;p38"/>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0" name="Google Shape;2168;p38"/>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1" name="Google Shape;2169;p38"/>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2" name="Google Shape;2170;p38"/>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3" name="Google Shape;2171;p38"/>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4" name="Google Shape;2172;p38"/>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5" name="Google Shape;2173;p38"/>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6" name="Google Shape;2174;p38"/>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7" name="Google Shape;2175;p38"/>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8" name="Google Shape;2176;p38"/>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9" name="Google Shape;2177;p38"/>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0" name="Google Shape;2178;p38"/>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1" name="Google Shape;2179;p38"/>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2" name="Google Shape;2180;p38"/>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3" name="Google Shape;2181;p38"/>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4" name="Google Shape;2182;p38"/>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5" name="Google Shape;2183;p38"/>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6" name="Google Shape;2184;p38"/>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7" name="Google Shape;2185;p38"/>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8" name="Google Shape;2186;p38"/>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9" name="Google Shape;2187;p38"/>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0" name="Google Shape;2188;p38"/>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1" name="Google Shape;2189;p38"/>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2" name="Google Shape;2190;p38"/>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3" name="Google Shape;2191;p38"/>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4" name="Google Shape;2192;p38"/>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5" name="Google Shape;2193;p38"/>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6" name="Google Shape;2194;p38"/>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7" name="Google Shape;2195;p38"/>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8" name="Google Shape;2196;p38"/>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9" name="Google Shape;2197;p38"/>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0" name="Google Shape;2198;p38"/>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1" name="Google Shape;2199;p38"/>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2" name="Google Shape;2200;p38"/>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3" name="Google Shape;2201;p38"/>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4" name="Google Shape;2202;p38"/>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5" name="Google Shape;2203;p38"/>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6" name="Google Shape;2204;p38"/>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7" name="Google Shape;2205;p38"/>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8" name="Google Shape;2206;p38"/>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9" name="Google Shape;2207;p38"/>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0" name="Google Shape;2208;p38"/>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1" name="Google Shape;2209;p38"/>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2" name="Google Shape;2210;p38"/>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3" name="Google Shape;2211;p38"/>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4" name="Google Shape;2212;p38"/>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5" name="Google Shape;2213;p38"/>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6" name="Google Shape;2214;p38"/>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7" name="Google Shape;2215;p38"/>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8" name="Google Shape;2216;p38"/>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9" name="Google Shape;2217;p38"/>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0" name="Google Shape;2218;p38"/>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1" name="Google Shape;2219;p38"/>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2" name="Google Shape;2220;p38"/>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3" name="Google Shape;2221;p38"/>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4" name="Google Shape;2222;p38"/>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5" name="Google Shape;2223;p38"/>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6" name="Google Shape;2224;p38"/>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7" name="Google Shape;2225;p38"/>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8" name="Google Shape;2226;p38"/>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9" name="Google Shape;2227;p38"/>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0" name="Google Shape;2228;p38"/>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1" name="Google Shape;2229;p38"/>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2" name="Google Shape;2230;p38"/>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3" name="Google Shape;2231;p38"/>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4" name="Google Shape;2232;p38"/>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5" name="Google Shape;2233;p38"/>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6" name="Google Shape;2234;p38"/>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7" name="Google Shape;2235;p38"/>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8" name="Google Shape;2236;p38"/>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9" name="Google Shape;2237;p38"/>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0" name="Google Shape;2238;p38"/>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1" name="Google Shape;2239;p38"/>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2" name="Google Shape;2240;p38"/>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3" name="Google Shape;2241;p38"/>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4" name="Google Shape;2242;p38"/>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5" name="Google Shape;2243;p38"/>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6" name="Google Shape;2244;p38"/>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7" name="Google Shape;2245;p38"/>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8" name="Google Shape;2246;p38"/>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9" name="Google Shape;2247;p38"/>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0" name="Google Shape;2248;p38"/>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1" name="Google Shape;2249;p38"/>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2" name="Google Shape;2250;p38"/>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3" name="Google Shape;2251;p38"/>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4" name="Google Shape;2252;p38"/>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5" name="Google Shape;2253;p38"/>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6" name="Google Shape;2254;p38"/>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7" name="Google Shape;2255;p38"/>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8" name="Google Shape;2256;p38"/>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9" name="Google Shape;2257;p38"/>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0" name="Google Shape;2258;p38"/>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1" name="Google Shape;2259;p38"/>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2" name="Google Shape;2260;p38"/>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3" name="Google Shape;2261;p38"/>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4" name="Google Shape;2262;p38"/>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5" name="Google Shape;2263;p38"/>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6" name="Google Shape;2264;p38"/>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7" name="Google Shape;2265;p38"/>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8" name="Google Shape;2266;p38"/>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9" name="Google Shape;2267;p38"/>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0" name="Google Shape;2268;p38"/>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1" name="Google Shape;2269;p38"/>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2" name="Google Shape;2270;p38"/>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3" name="Google Shape;2271;p38"/>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4" name="Google Shape;2272;p38"/>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5" name="Google Shape;2273;p38"/>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6" name="Google Shape;2274;p38"/>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7" name="Google Shape;2275;p38"/>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8" name="Google Shape;2276;p38"/>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9" name="Google Shape;2277;p38"/>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0" name="Google Shape;2278;p38"/>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1" name="Google Shape;2279;p38"/>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2" name="Google Shape;2280;p38"/>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3" name="Google Shape;2281;p38"/>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4" name="Google Shape;2282;p38"/>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5" name="Google Shape;2283;p38"/>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6" name="Google Shape;2284;p38"/>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7" name="Google Shape;2285;p38"/>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8" name="Google Shape;2286;p38"/>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9" name="Google Shape;2287;p38"/>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0" name="Google Shape;2288;p38"/>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1" name="Google Shape;2289;p38"/>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2" name="Google Shape;2290;p38"/>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3" name="Google Shape;2291;p38"/>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4" name="Google Shape;2292;p38"/>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5" name="Google Shape;2293;p38"/>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6" name="Google Shape;2294;p38"/>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7" name="Google Shape;2295;p38"/>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8" name="Google Shape;2296;p38"/>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9" name="Google Shape;2297;p38"/>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0" name="Google Shape;2298;p38"/>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1" name="Google Shape;2299;p38"/>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2" name="Google Shape;2300;p38"/>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3" name="Google Shape;2301;p38"/>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4" name="Google Shape;2302;p38"/>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5" name="Google Shape;2303;p38"/>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6" name="Google Shape;2304;p38"/>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7" name="Google Shape;2305;p38"/>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8" name="Google Shape;2306;p38"/>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9" name="Google Shape;2307;p38"/>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0" name="Google Shape;2308;p38"/>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1" name="Google Shape;2309;p38"/>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2" name="Google Shape;2310;p38"/>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3" name="Google Shape;2311;p38"/>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4" name="Google Shape;2312;p38"/>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5" name="Google Shape;2313;p38"/>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6" name="Google Shape;2314;p38"/>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7" name="Google Shape;2315;p38"/>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8" name="Google Shape;2316;p38"/>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9" name="Google Shape;2317;p38"/>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0" name="Google Shape;2318;p38"/>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1" name="Google Shape;2319;p38"/>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2" name="Google Shape;2320;p38"/>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3" name="Google Shape;2321;p38"/>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4" name="Google Shape;2322;p38"/>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5" name="Google Shape;2323;p38"/>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6" name="Google Shape;2324;p38"/>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7" name="Google Shape;2325;p38"/>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8" name="Google Shape;2326;p38"/>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9" name="Google Shape;2327;p38"/>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0" name="Google Shape;2328;p38"/>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1" name="Google Shape;2329;p38"/>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2" name="Google Shape;2330;p38"/>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3" name="Google Shape;2331;p38"/>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4" name="Google Shape;2332;p38"/>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5" name="Google Shape;2333;p38"/>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6" name="Google Shape;2334;p38"/>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7" name="Google Shape;2335;p38"/>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extLst>
      <p:ext uri="{BB962C8B-B14F-4D97-AF65-F5344CB8AC3E}">
        <p14:creationId xmlns:p14="http://schemas.microsoft.com/office/powerpoint/2010/main" val="369809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Tazza: The High Rollers - AsianWiki">
            <a:extLst>
              <a:ext uri="{FF2B5EF4-FFF2-40B4-BE49-F238E27FC236}">
                <a16:creationId xmlns:a16="http://schemas.microsoft.com/office/drawing/2014/main" id="{704921AD-753F-51C1-3A8A-D8E84936D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300037"/>
            <a:ext cx="3166375"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0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E59CF9A6-DC03-6416-6F48-584346AA543D}"/>
              </a:ext>
            </a:extLst>
          </p:cNvPr>
          <p:cNvSpPr txBox="1"/>
          <p:nvPr/>
        </p:nvSpPr>
        <p:spPr>
          <a:xfrm>
            <a:off x="2286000" y="1417588"/>
            <a:ext cx="4572000" cy="2585323"/>
          </a:xfrm>
          <a:prstGeom prst="rect">
            <a:avLst/>
          </a:prstGeom>
          <a:noFill/>
        </p:spPr>
        <p:txBody>
          <a:bodyPr wrap="square">
            <a:spAutoFit/>
          </a:bodyPr>
          <a:lstStyle/>
          <a:p>
            <a:pPr algn="ctr"/>
            <a:r>
              <a:rPr lang="en-US" dirty="0"/>
              <a:t>Tazza: The High Rollers (2006) – It's about a man who enters the world of high-stakes gambling and poker, facing tough opponents and trying to rise to the top.</a:t>
            </a:r>
            <a:endParaRPr lang="sk-SK" dirty="0"/>
          </a:p>
          <a:p>
            <a:pPr algn="ctr"/>
            <a:endParaRPr lang="sk-SK" dirty="0"/>
          </a:p>
          <a:p>
            <a:pPr algn="ctr"/>
            <a:r>
              <a:rPr lang="en-US" dirty="0"/>
              <a:t>Tazza: The Hidden Card (2014) – The sequel follows the next generation of characters involved in risky gambling games, seeking money and respect.</a:t>
            </a:r>
            <a:endParaRPr lang="sk-SK" dirty="0"/>
          </a:p>
        </p:txBody>
      </p:sp>
    </p:spTree>
    <p:extLst>
      <p:ext uri="{BB962C8B-B14F-4D97-AF65-F5344CB8AC3E}">
        <p14:creationId xmlns:p14="http://schemas.microsoft.com/office/powerpoint/2010/main" val="194621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76963AD0-606B-F1F9-99D7-7AB4FF89A5B9}"/>
              </a:ext>
            </a:extLst>
          </p:cNvPr>
          <p:cNvSpPr txBox="1"/>
          <p:nvPr/>
        </p:nvSpPr>
        <p:spPr>
          <a:xfrm>
            <a:off x="752476" y="1140589"/>
            <a:ext cx="7896224" cy="2862322"/>
          </a:xfrm>
          <a:prstGeom prst="rect">
            <a:avLst/>
          </a:prstGeom>
          <a:noFill/>
        </p:spPr>
        <p:txBody>
          <a:bodyPr wrap="square">
            <a:spAutoFit/>
          </a:bodyPr>
          <a:lstStyle/>
          <a:p>
            <a:r>
              <a:rPr lang="en-US" b="1" dirty="0"/>
              <a:t>Historical Context of "Tazza"</a:t>
            </a:r>
          </a:p>
          <a:p>
            <a:pPr>
              <a:buFont typeface="Arial" panose="020B0604020202020204" pitchFamily="34" charset="0"/>
              <a:buChar char="•"/>
            </a:pPr>
            <a:r>
              <a:rPr lang="en-US" b="1" dirty="0" err="1"/>
              <a:t>Hwatu</a:t>
            </a:r>
            <a:r>
              <a:rPr lang="en-US" b="1" dirty="0"/>
              <a:t> Gambling</a:t>
            </a:r>
            <a:r>
              <a:rPr lang="en-US" dirty="0"/>
              <a:t>:</a:t>
            </a:r>
          </a:p>
          <a:p>
            <a:pPr marL="742950" lvl="1" indent="-285750">
              <a:buFont typeface="Arial" panose="020B0604020202020204" pitchFamily="34" charset="0"/>
              <a:buChar char="•"/>
            </a:pPr>
            <a:r>
              <a:rPr lang="en-US" dirty="0"/>
              <a:t>Korean card game </a:t>
            </a:r>
            <a:r>
              <a:rPr lang="en-US" i="1" dirty="0" err="1"/>
              <a:t>Hwatu</a:t>
            </a:r>
            <a:r>
              <a:rPr lang="en-US" dirty="0"/>
              <a:t> has historical roots from Japan.</a:t>
            </a:r>
          </a:p>
          <a:p>
            <a:pPr marL="742950" lvl="1" indent="-285750">
              <a:buFont typeface="Arial" panose="020B0604020202020204" pitchFamily="34" charset="0"/>
              <a:buChar char="•"/>
            </a:pPr>
            <a:r>
              <a:rPr lang="en-US" dirty="0"/>
              <a:t>Widely popular in 20th-century Korea, it became central to illegal gambling rings.</a:t>
            </a:r>
          </a:p>
          <a:p>
            <a:pPr>
              <a:buFont typeface="Arial" panose="020B0604020202020204" pitchFamily="34" charset="0"/>
              <a:buChar char="•"/>
            </a:pPr>
            <a:r>
              <a:rPr lang="en-US" b="1" dirty="0"/>
              <a:t>Underground Culture</a:t>
            </a:r>
            <a:r>
              <a:rPr lang="en-US" dirty="0"/>
              <a:t>:</a:t>
            </a:r>
          </a:p>
          <a:p>
            <a:pPr marL="742950" lvl="1" indent="-285750">
              <a:buFont typeface="Arial" panose="020B0604020202020204" pitchFamily="34" charset="0"/>
              <a:buChar char="•"/>
            </a:pPr>
            <a:r>
              <a:rPr lang="en-US" dirty="0"/>
              <a:t>Reflects the reality of illegal gambling and </a:t>
            </a:r>
            <a:r>
              <a:rPr lang="en-US" b="1" dirty="0"/>
              <a:t>organized crime</a:t>
            </a:r>
            <a:r>
              <a:rPr lang="en-US" dirty="0"/>
              <a:t> in post-war Korea.</a:t>
            </a:r>
          </a:p>
          <a:p>
            <a:pPr marL="742950" lvl="1" indent="-285750">
              <a:buFont typeface="Arial" panose="020B0604020202020204" pitchFamily="34" charset="0"/>
              <a:buChar char="•"/>
            </a:pPr>
            <a:r>
              <a:rPr lang="en-US" dirty="0"/>
              <a:t>Gambling was common in Korea despite being illegal, linked to </a:t>
            </a:r>
            <a:r>
              <a:rPr lang="en-US" b="1" dirty="0"/>
              <a:t>poverty</a:t>
            </a:r>
            <a:r>
              <a:rPr lang="en-US" dirty="0"/>
              <a:t> and survival.</a:t>
            </a:r>
          </a:p>
        </p:txBody>
      </p:sp>
    </p:spTree>
    <p:extLst>
      <p:ext uri="{BB962C8B-B14F-4D97-AF65-F5344CB8AC3E}">
        <p14:creationId xmlns:p14="http://schemas.microsoft.com/office/powerpoint/2010/main" val="312867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0888FB5-3688-C520-6F05-C5862059D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94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76963AD0-606B-F1F9-99D7-7AB4FF89A5B9}"/>
              </a:ext>
            </a:extLst>
          </p:cNvPr>
          <p:cNvSpPr txBox="1"/>
          <p:nvPr/>
        </p:nvSpPr>
        <p:spPr>
          <a:xfrm>
            <a:off x="752476" y="1140589"/>
            <a:ext cx="7896224" cy="2862322"/>
          </a:xfrm>
          <a:prstGeom prst="rect">
            <a:avLst/>
          </a:prstGeom>
          <a:noFill/>
        </p:spPr>
        <p:txBody>
          <a:bodyPr wrap="square">
            <a:spAutoFit/>
          </a:bodyPr>
          <a:lstStyle/>
          <a:p>
            <a:r>
              <a:rPr lang="en-US" b="1" dirty="0"/>
              <a:t>Cultural Significance of "Tazza"</a:t>
            </a:r>
          </a:p>
          <a:p>
            <a:pPr>
              <a:buFont typeface="Arial" panose="020B0604020202020204" pitchFamily="34" charset="0"/>
              <a:buChar char="•"/>
            </a:pPr>
            <a:r>
              <a:rPr lang="en-US" b="1" dirty="0"/>
              <a:t>Class Struggle and Greed</a:t>
            </a:r>
            <a:r>
              <a:rPr lang="en-US" dirty="0"/>
              <a:t>:</a:t>
            </a:r>
          </a:p>
          <a:p>
            <a:pPr marL="742950" lvl="1" indent="-285750">
              <a:buFont typeface="Arial" panose="020B0604020202020204" pitchFamily="34" charset="0"/>
              <a:buChar char="•"/>
            </a:pPr>
            <a:r>
              <a:rPr lang="en-US" dirty="0"/>
              <a:t>The film highlights </a:t>
            </a:r>
            <a:r>
              <a:rPr lang="en-US" b="1" dirty="0"/>
              <a:t>economic disparity</a:t>
            </a:r>
            <a:r>
              <a:rPr lang="en-US" dirty="0"/>
              <a:t>, </a:t>
            </a:r>
            <a:r>
              <a:rPr lang="en-US" b="1" dirty="0"/>
              <a:t>social mobility</a:t>
            </a:r>
            <a:r>
              <a:rPr lang="en-US" dirty="0"/>
              <a:t>, and </a:t>
            </a:r>
            <a:r>
              <a:rPr lang="en-US" b="1" dirty="0"/>
              <a:t>betrayal</a:t>
            </a:r>
            <a:r>
              <a:rPr lang="en-US" dirty="0"/>
              <a:t>, common in post-war and industrialized Korea.</a:t>
            </a:r>
          </a:p>
          <a:p>
            <a:pPr>
              <a:buFont typeface="Arial" panose="020B0604020202020204" pitchFamily="34" charset="0"/>
              <a:buChar char="•"/>
            </a:pPr>
            <a:r>
              <a:rPr lang="en-US" b="1" dirty="0"/>
              <a:t>Modernity vs. Tradition</a:t>
            </a:r>
            <a:r>
              <a:rPr lang="en-US" dirty="0"/>
              <a:t>:</a:t>
            </a:r>
          </a:p>
          <a:p>
            <a:pPr marL="742950" lvl="1" indent="-285750">
              <a:buFont typeface="Arial" panose="020B0604020202020204" pitchFamily="34" charset="0"/>
              <a:buChar char="•"/>
            </a:pPr>
            <a:r>
              <a:rPr lang="en-US" dirty="0"/>
              <a:t>Depicts the tension between </a:t>
            </a:r>
            <a:r>
              <a:rPr lang="en-US" b="1" dirty="0"/>
              <a:t>traditional gambling</a:t>
            </a:r>
            <a:r>
              <a:rPr lang="en-US" dirty="0"/>
              <a:t> and </a:t>
            </a:r>
            <a:r>
              <a:rPr lang="en-US" b="1" dirty="0"/>
              <a:t>modern Korean law</a:t>
            </a:r>
            <a:r>
              <a:rPr lang="en-US" dirty="0"/>
              <a:t>.</a:t>
            </a:r>
          </a:p>
          <a:p>
            <a:pPr marL="742950" lvl="1" indent="-285750">
              <a:buFont typeface="Arial" panose="020B0604020202020204" pitchFamily="34" charset="0"/>
              <a:buChar char="•"/>
            </a:pPr>
            <a:r>
              <a:rPr lang="en-US" dirty="0"/>
              <a:t>Showcases the clash between </a:t>
            </a:r>
            <a:r>
              <a:rPr lang="en-US" b="1" dirty="0"/>
              <a:t>old cultural practices</a:t>
            </a:r>
            <a:r>
              <a:rPr lang="en-US" dirty="0"/>
              <a:t> and </a:t>
            </a:r>
            <a:r>
              <a:rPr lang="en-US" b="1" dirty="0"/>
              <a:t>contemporary society</a:t>
            </a:r>
            <a:r>
              <a:rPr lang="en-US" dirty="0"/>
              <a:t>.</a:t>
            </a:r>
          </a:p>
          <a:p>
            <a:endParaRPr lang="en-US" dirty="0"/>
          </a:p>
        </p:txBody>
      </p:sp>
    </p:spTree>
    <p:extLst>
      <p:ext uri="{BB962C8B-B14F-4D97-AF65-F5344CB8AC3E}">
        <p14:creationId xmlns:p14="http://schemas.microsoft.com/office/powerpoint/2010/main" val="4218838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oster | T.O.P BIGBANG UPDATES">
            <a:extLst>
              <a:ext uri="{FF2B5EF4-FFF2-40B4-BE49-F238E27FC236}">
                <a16:creationId xmlns:a16="http://schemas.microsoft.com/office/drawing/2014/main" id="{CB2D3232-FDCE-10D6-51F8-2B50B4DE9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9" y="304341"/>
            <a:ext cx="5700712" cy="453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17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Suga's Movie Taste ☆-[BC]Hey Fellow Yoongi Fans!~&#10;&#10;[IMG=DTX]&#10;&#10;[C]It has been FOREVER since I last posted on here. Sorry abo">
            <a:extLst>
              <a:ext uri="{FF2B5EF4-FFF2-40B4-BE49-F238E27FC236}">
                <a16:creationId xmlns:a16="http://schemas.microsoft.com/office/drawing/2014/main" id="{03E7696F-E94B-6A0B-42B6-B791B4398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381125"/>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a:extLst>
              <a:ext uri="{FF2B5EF4-FFF2-40B4-BE49-F238E27FC236}">
                <a16:creationId xmlns:a16="http://schemas.microsoft.com/office/drawing/2014/main" id="{25872C9A-9501-ACC7-3538-890C7A8D2190}"/>
              </a:ext>
            </a:extLst>
          </p:cNvPr>
          <p:cNvSpPr txBox="1"/>
          <p:nvPr/>
        </p:nvSpPr>
        <p:spPr>
          <a:xfrm>
            <a:off x="1390649" y="3991660"/>
            <a:ext cx="6572251" cy="369332"/>
          </a:xfrm>
          <a:prstGeom prst="rect">
            <a:avLst/>
          </a:prstGeom>
          <a:noFill/>
        </p:spPr>
        <p:txBody>
          <a:bodyPr wrap="square">
            <a:spAutoFit/>
          </a:bodyPr>
          <a:lstStyle/>
          <a:p>
            <a:r>
              <a:rPr lang="sk-SK" dirty="0"/>
              <a:t>https://youtu.be/lVudO9x8fbQ?si=9kZXT7OD9Fxi5B5S&amp;t=145</a:t>
            </a:r>
          </a:p>
        </p:txBody>
      </p:sp>
    </p:spTree>
    <p:extLst>
      <p:ext uri="{BB962C8B-B14F-4D97-AF65-F5344CB8AC3E}">
        <p14:creationId xmlns:p14="http://schemas.microsoft.com/office/powerpoint/2010/main" val="348643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36" name="Google Shape;1407;p37"/>
          <p:cNvGrpSpPr/>
          <p:nvPr/>
        </p:nvGrpSpPr>
        <p:grpSpPr>
          <a:xfrm>
            <a:off x="565200" y="519480"/>
            <a:ext cx="8012160" cy="4104360"/>
            <a:chOff x="565200" y="519480"/>
            <a:chExt cx="8012160" cy="4104360"/>
          </a:xfrm>
        </p:grpSpPr>
        <p:sp>
          <p:nvSpPr>
            <p:cNvPr id="4037" name="Google Shape;1408;p37"/>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38" name="Google Shape;1409;p37"/>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39" name="Google Shape;1410;p37"/>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0" name="Google Shape;1411;p37"/>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1" name="Google Shape;1412;p37"/>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2" name="Google Shape;1413;p37"/>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3" name="Google Shape;1414;p37"/>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4" name="Google Shape;1415;p37"/>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5" name="Google Shape;1416;p37"/>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6" name="Google Shape;1417;p37"/>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7" name="Google Shape;1418;p37"/>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8" name="Google Shape;1419;p37"/>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9" name="Google Shape;1420;p37"/>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0" name="Google Shape;1421;p37"/>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1" name="Google Shape;1422;p37"/>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2" name="Google Shape;1423;p37"/>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3" name="Google Shape;1424;p37"/>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4" name="Google Shape;1425;p37"/>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5" name="Google Shape;1426;p37"/>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6" name="Google Shape;1427;p37"/>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7" name="Google Shape;1428;p37"/>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8" name="Google Shape;1429;p37"/>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9" name="Google Shape;1430;p37"/>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0" name="Google Shape;1431;p37"/>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1" name="Google Shape;1432;p37"/>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2" name="Google Shape;1433;p37"/>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3" name="Google Shape;1434;p37"/>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4" name="Google Shape;1435;p37"/>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5" name="Google Shape;1436;p37"/>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6" name="Google Shape;1437;p37"/>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7" name="Google Shape;1438;p37"/>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8" name="Google Shape;1439;p37"/>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9" name="Google Shape;1440;p37"/>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0" name="Google Shape;1441;p37"/>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1" name="Google Shape;1442;p37"/>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2" name="Google Shape;1443;p37"/>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3" name="Google Shape;1444;p37"/>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4" name="Google Shape;1445;p37"/>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5" name="Google Shape;1446;p37"/>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6" name="Google Shape;1447;p37"/>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7" name="Google Shape;1448;p37"/>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8" name="Google Shape;1449;p37"/>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9" name="Google Shape;1450;p37"/>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0" name="Google Shape;1451;p37"/>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1" name="Google Shape;1452;p37"/>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2" name="Google Shape;1453;p37"/>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3" name="Google Shape;1454;p37"/>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4" name="Google Shape;1455;p37"/>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5" name="Google Shape;1456;p37"/>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6" name="Google Shape;1457;p37"/>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7" name="Google Shape;1458;p37"/>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8" name="Google Shape;1459;p37"/>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9" name="Google Shape;1460;p37"/>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0" name="Google Shape;1461;p37"/>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1" name="Google Shape;1462;p37"/>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2" name="Google Shape;1463;p37"/>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3" name="Google Shape;1464;p37"/>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4" name="Google Shape;1465;p37"/>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5" name="Google Shape;1466;p37"/>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6" name="Google Shape;1467;p37"/>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7" name="Google Shape;1468;p37"/>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8" name="Google Shape;1469;p37"/>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9" name="Google Shape;1470;p37"/>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0" name="Google Shape;1471;p37"/>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1" name="Google Shape;1472;p37"/>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2" name="Google Shape;1473;p37"/>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3" name="Google Shape;1474;p37"/>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4" name="Google Shape;1475;p37"/>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5" name="Google Shape;1476;p37"/>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6" name="Google Shape;1477;p37"/>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7" name="Google Shape;1478;p37"/>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8" name="Google Shape;1479;p37"/>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9" name="Google Shape;1480;p37"/>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0" name="Google Shape;1481;p37"/>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1" name="Google Shape;1482;p37"/>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2" name="Google Shape;1483;p37"/>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3" name="Google Shape;1484;p37"/>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4" name="Google Shape;1485;p37"/>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5" name="Google Shape;1486;p37"/>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6" name="Google Shape;1487;p37"/>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7" name="Google Shape;1488;p37"/>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8" name="Google Shape;1489;p37"/>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9" name="Google Shape;1490;p37"/>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0" name="Google Shape;1491;p37"/>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1" name="Google Shape;1492;p37"/>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2" name="Google Shape;1493;p37"/>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3" name="Google Shape;1494;p37"/>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4" name="Google Shape;1495;p37"/>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5" name="Google Shape;1496;p37"/>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6" name="Google Shape;1497;p37"/>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7" name="Google Shape;1498;p37"/>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8" name="Google Shape;1499;p37"/>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9" name="Google Shape;1500;p37"/>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0" name="Google Shape;1501;p37"/>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1" name="Google Shape;1502;p37"/>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2" name="Google Shape;1503;p37"/>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3" name="Google Shape;1504;p37"/>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4" name="Google Shape;1505;p37"/>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5" name="Google Shape;1506;p37"/>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6" name="Google Shape;1507;p37"/>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7" name="Google Shape;1508;p37"/>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8" name="Google Shape;1509;p37"/>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9" name="Google Shape;1510;p37"/>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0" name="Google Shape;1511;p37"/>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1" name="Google Shape;1512;p37"/>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2" name="Google Shape;1513;p37"/>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3" name="Google Shape;1514;p37"/>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4" name="Google Shape;1515;p37"/>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5" name="Google Shape;1516;p37"/>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6" name="Google Shape;1517;p37"/>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7" name="Google Shape;1518;p37"/>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8" name="Google Shape;1519;p37"/>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9" name="Google Shape;1520;p37"/>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0" name="Google Shape;1521;p37"/>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1" name="Google Shape;1522;p37"/>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2" name="Google Shape;1523;p37"/>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3" name="Google Shape;1524;p37"/>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4" name="Google Shape;1525;p37"/>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5" name="Google Shape;1526;p37"/>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6" name="Google Shape;1527;p37"/>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7" name="Google Shape;1528;p37"/>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8" name="Google Shape;1529;p37"/>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9" name="Google Shape;1530;p37"/>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0" name="Google Shape;1531;p37"/>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1" name="Google Shape;1532;p37"/>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2" name="Google Shape;1533;p37"/>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3" name="Google Shape;1534;p37"/>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4" name="Google Shape;1535;p37"/>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5" name="Google Shape;1536;p37"/>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6" name="Google Shape;1537;p37"/>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7" name="Google Shape;1538;p37"/>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8" name="Google Shape;1539;p37"/>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9" name="Google Shape;1540;p37"/>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0" name="Google Shape;1541;p37"/>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1" name="Google Shape;1542;p37"/>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2" name="Google Shape;1543;p37"/>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3" name="Google Shape;1544;p37"/>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4" name="Google Shape;1545;p37"/>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5" name="Google Shape;1546;p37"/>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6" name="Google Shape;1547;p37"/>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7" name="Google Shape;1548;p37"/>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8" name="Google Shape;1549;p37"/>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9" name="Google Shape;1550;p37"/>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0" name="Google Shape;1551;p37"/>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1" name="Google Shape;1552;p37"/>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2" name="Google Shape;1553;p37"/>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3" name="Google Shape;1554;p37"/>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4" name="Google Shape;1555;p37"/>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5" name="Google Shape;1556;p37"/>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6" name="Google Shape;1557;p37"/>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7" name="Google Shape;1558;p37"/>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8" name="Google Shape;1559;p37"/>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9" name="Google Shape;1560;p37"/>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0" name="Google Shape;1561;p37"/>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1" name="Google Shape;1562;p37"/>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2" name="Google Shape;1563;p37"/>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3" name="Google Shape;1564;p37"/>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4" name="Google Shape;1565;p37"/>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5" name="Google Shape;1566;p37"/>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6" name="Google Shape;1567;p37"/>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7" name="Google Shape;1568;p37"/>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8" name="Google Shape;1569;p37"/>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9" name="Google Shape;1570;p37"/>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0" name="Google Shape;1571;p37"/>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1" name="Google Shape;1572;p37"/>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2" name="Google Shape;1573;p37"/>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3" name="Google Shape;1574;p37"/>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4" name="Google Shape;1575;p37"/>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5" name="Google Shape;1576;p37"/>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6" name="Google Shape;1577;p37"/>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7" name="Google Shape;1578;p37"/>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8" name="Google Shape;1579;p37"/>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9" name="Google Shape;1580;p37"/>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0" name="Google Shape;1581;p37"/>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1" name="Google Shape;1582;p37"/>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2" name="Google Shape;1583;p37"/>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3" name="Google Shape;1584;p37"/>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4" name="Google Shape;1585;p37"/>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5" name="Google Shape;1586;p37"/>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6" name="Google Shape;1587;p37"/>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7" name="Google Shape;1588;p37"/>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8" name="Google Shape;1589;p37"/>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9" name="Google Shape;1590;p37"/>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0" name="Google Shape;1591;p37"/>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1" name="Google Shape;1592;p37"/>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2" name="Google Shape;1593;p37"/>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3" name="Google Shape;1594;p37"/>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4" name="Google Shape;1595;p37"/>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5" name="Google Shape;1596;p37"/>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6" name="Google Shape;1597;p37"/>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7" name="Google Shape;1598;p37"/>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8" name="Google Shape;1599;p37"/>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9" name="Google Shape;1600;p37"/>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0" name="Google Shape;1601;p37"/>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1" name="Google Shape;1602;p37"/>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2" name="Google Shape;1603;p37"/>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3" name="Google Shape;1604;p37"/>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4" name="Google Shape;1605;p37"/>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5" name="Google Shape;1606;p37"/>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6" name="Google Shape;1607;p37"/>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7" name="Google Shape;1608;p37"/>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8" name="Google Shape;1609;p37"/>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9" name="Google Shape;1610;p37"/>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0" name="Google Shape;1611;p37"/>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1" name="Google Shape;1612;p37"/>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2" name="Google Shape;1613;p37"/>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3" name="Google Shape;1614;p37"/>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4" name="Google Shape;1615;p37"/>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5" name="Google Shape;1616;p37"/>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6" name="Google Shape;1617;p37"/>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7" name="Google Shape;1618;p37"/>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8" name="Google Shape;1619;p37"/>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9" name="Google Shape;1620;p37"/>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0" name="Google Shape;1621;p37"/>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1" name="Google Shape;1622;p37"/>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2" name="Google Shape;1623;p37"/>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3" name="Google Shape;1624;p37"/>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4" name="Google Shape;1625;p37"/>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5" name="Google Shape;1626;p37"/>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6" name="Google Shape;1627;p37"/>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7" name="Google Shape;1628;p37"/>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8" name="Google Shape;1629;p37"/>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9" name="Google Shape;1630;p37"/>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0" name="Google Shape;1631;p37"/>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1" name="Google Shape;1632;p37"/>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2" name="Google Shape;1633;p37"/>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3" name="Google Shape;1634;p37"/>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4" name="Google Shape;1635;p37"/>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5" name="Google Shape;1636;p37"/>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6" name="Google Shape;1637;p37"/>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7" name="Google Shape;1638;p37"/>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8" name="Google Shape;1639;p37"/>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69" name="Google Shape;1640;p37"/>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0" name="Google Shape;1641;p37"/>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1" name="Google Shape;1642;p37"/>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2" name="Google Shape;1643;p37"/>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3" name="Google Shape;1644;p37"/>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4" name="Google Shape;1645;p37"/>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5" name="Google Shape;1646;p37"/>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6" name="Google Shape;1647;p37"/>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7" name="Google Shape;1648;p37"/>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8" name="Google Shape;1649;p37"/>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79" name="Google Shape;1650;p37"/>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0" name="Google Shape;1651;p37"/>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1" name="Google Shape;1652;p37"/>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2" name="Google Shape;1653;p37"/>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3" name="Google Shape;1654;p37"/>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4" name="Google Shape;1655;p37"/>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5" name="Google Shape;1656;p37"/>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6" name="Google Shape;1657;p37"/>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7" name="Google Shape;1658;p37"/>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8" name="Google Shape;1659;p37"/>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9" name="Google Shape;1660;p37"/>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0" name="Google Shape;1661;p37"/>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1" name="Google Shape;1662;p37"/>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2" name="Google Shape;1663;p37"/>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3" name="Google Shape;1664;p37"/>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4" name="Google Shape;1665;p37"/>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5" name="Google Shape;1666;p37"/>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6" name="Google Shape;1667;p37"/>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7" name="Google Shape;1668;p37"/>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8" name="Google Shape;1669;p37"/>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9" name="Google Shape;1670;p37"/>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0" name="Google Shape;1671;p37"/>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1" name="Google Shape;1672;p37"/>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2" name="Google Shape;1673;p37"/>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3" name="Google Shape;1674;p37"/>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4" name="Google Shape;1675;p37"/>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5" name="Google Shape;1676;p37"/>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6" name="Google Shape;1677;p37"/>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7" name="Google Shape;1678;p37"/>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8" name="Google Shape;1679;p37"/>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9" name="Google Shape;1680;p37"/>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0" name="Google Shape;1681;p37"/>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1" name="Google Shape;1682;p37"/>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2" name="Google Shape;1683;p37"/>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3" name="Google Shape;1684;p37"/>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4" name="Google Shape;1685;p37"/>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5" name="Google Shape;1686;p37"/>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6" name="Google Shape;1687;p37"/>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7" name="Google Shape;1688;p37"/>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8" name="Google Shape;1689;p37"/>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9" name="Google Shape;1690;p37"/>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0" name="Google Shape;1691;p37"/>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1" name="Google Shape;1692;p37"/>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2" name="Google Shape;1693;p37"/>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3" name="Google Shape;1694;p37"/>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4" name="Google Shape;1695;p37"/>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5" name="Google Shape;1696;p37"/>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6" name="Google Shape;1697;p37"/>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7" name="Google Shape;1698;p37"/>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8" name="Google Shape;1699;p37"/>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9" name="Google Shape;1700;p37"/>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0" name="Google Shape;1701;p37"/>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1" name="Google Shape;1702;p37"/>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2" name="Google Shape;1703;p37"/>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3" name="Google Shape;1704;p37"/>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4" name="Google Shape;1705;p37"/>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5" name="Google Shape;1706;p37"/>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6" name="Google Shape;1707;p37"/>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7" name="Google Shape;1708;p37"/>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8" name="Google Shape;1709;p37"/>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9" name="Google Shape;1710;p37"/>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0" name="Google Shape;1711;p37"/>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1" name="Google Shape;1712;p37"/>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2" name="Google Shape;1713;p37"/>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3" name="Google Shape;1714;p37"/>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4" name="Google Shape;1715;p37"/>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5" name="Google Shape;1716;p37"/>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6" name="Google Shape;1717;p37"/>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7" name="Google Shape;1718;p37"/>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8" name="Google Shape;1719;p37"/>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9" name="Google Shape;1720;p37"/>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0" name="Google Shape;1721;p37"/>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1" name="Google Shape;1722;p37"/>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2" name="Google Shape;1723;p37"/>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3" name="Google Shape;1724;p37"/>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4" name="Google Shape;1725;p37"/>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5" name="Google Shape;1726;p37"/>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6" name="Google Shape;1727;p37"/>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7" name="Google Shape;1728;p37"/>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8" name="Google Shape;1729;p37"/>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9" name="Google Shape;1730;p37"/>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0" name="Google Shape;1731;p37"/>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1" name="Google Shape;1732;p37"/>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2" name="Google Shape;1733;p37"/>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3" name="Google Shape;1734;p37"/>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4" name="Google Shape;1735;p37"/>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5" name="Google Shape;1736;p37"/>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6" name="Google Shape;1737;p37"/>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7" name="Google Shape;1738;p37"/>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8" name="Google Shape;1739;p37"/>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9" name="Google Shape;1740;p37"/>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0" name="Google Shape;1741;p37"/>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1" name="Google Shape;1742;p37"/>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2" name="Google Shape;1743;p37"/>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3" name="Google Shape;1744;p37"/>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4" name="Google Shape;1745;p37"/>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5" name="Google Shape;1746;p37"/>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6" name="Google Shape;1747;p37"/>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7" name="Google Shape;1748;p37"/>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8" name="Google Shape;1749;p37"/>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9" name="Google Shape;1750;p37"/>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0" name="Google Shape;1751;p37"/>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1" name="Google Shape;1752;p37"/>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2" name="Google Shape;1753;p37"/>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3" name="Google Shape;1754;p37"/>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4" name="Google Shape;1755;p37"/>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5" name="Google Shape;1756;p37"/>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6" name="Google Shape;1757;p37"/>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7" name="Google Shape;1758;p37"/>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8" name="Google Shape;1759;p37"/>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9" name="Google Shape;1760;p37"/>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0" name="Google Shape;1761;p37"/>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1" name="Google Shape;1762;p37"/>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2" name="Google Shape;1763;p37"/>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3" name="Google Shape;1764;p37"/>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4" name="Google Shape;1765;p37"/>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5" name="Google Shape;1766;p37"/>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6" name="Google Shape;1767;p37"/>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7" name="Google Shape;1768;p37"/>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8" name="Google Shape;1769;p37"/>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9" name="Google Shape;1770;p37"/>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0" name="Google Shape;1771;p37"/>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1" name="Google Shape;1772;p37"/>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2" name="Google Shape;1773;p37"/>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3" name="Google Shape;1774;p37"/>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4" name="Google Shape;1775;p37"/>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5" name="Google Shape;1776;p37"/>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6" name="Google Shape;1777;p37"/>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7" name="Google Shape;1778;p37"/>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8" name="Google Shape;1779;p37"/>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9" name="Google Shape;1780;p37"/>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0" name="Google Shape;1781;p37"/>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1" name="Google Shape;1782;p37"/>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2" name="Google Shape;1783;p37"/>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3" name="Google Shape;1784;p37"/>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4" name="Google Shape;1785;p37"/>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5" name="Google Shape;1786;p37"/>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6" name="Google Shape;1787;p37"/>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7" name="Google Shape;1788;p37"/>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8" name="Google Shape;1789;p37"/>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9" name="Google Shape;1790;p37"/>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0" name="Google Shape;1791;p37"/>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1" name="Google Shape;1792;p37"/>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2" name="Google Shape;1793;p37"/>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3" name="Google Shape;1794;p37"/>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4" name="Google Shape;1795;p37"/>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5" name="Google Shape;1796;p37"/>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6" name="Google Shape;1797;p37"/>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7" name="Google Shape;1798;p37"/>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8" name="Google Shape;1799;p37"/>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9" name="Google Shape;1800;p37"/>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0" name="Google Shape;1801;p37"/>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1" name="Google Shape;1802;p37"/>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2" name="Google Shape;1803;p37"/>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3" name="Google Shape;1804;p37"/>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4" name="Google Shape;1805;p37"/>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5" name="Google Shape;1806;p37"/>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6" name="Google Shape;1807;p37"/>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7" name="Google Shape;1808;p37"/>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8" name="Google Shape;1809;p37"/>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9" name="Google Shape;1810;p37"/>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0" name="Google Shape;1811;p37"/>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1" name="Google Shape;1812;p37"/>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2" name="Google Shape;1813;p37"/>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3" name="Google Shape;1814;p37"/>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4" name="Google Shape;1815;p37"/>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5" name="Google Shape;1816;p37"/>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6" name="Google Shape;1817;p37"/>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7" name="Google Shape;1818;p37"/>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8" name="Google Shape;1819;p37"/>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9" name="Google Shape;1820;p37"/>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0" name="Google Shape;1821;p37"/>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1" name="Google Shape;1822;p37"/>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2" name="Google Shape;1823;p37"/>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3" name="Google Shape;1824;p37"/>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4" name="Google Shape;1825;p37"/>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5" name="Google Shape;1826;p37"/>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6" name="Google Shape;1827;p37"/>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7" name="Google Shape;1828;p37"/>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8" name="Google Shape;1829;p37"/>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9" name="Google Shape;1830;p37"/>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0" name="Google Shape;1831;p37"/>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1" name="Google Shape;1832;p37"/>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2" name="Google Shape;1833;p37"/>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3" name="Google Shape;1834;p37"/>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4" name="Google Shape;1835;p37"/>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5" name="Google Shape;1836;p37"/>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6" name="Google Shape;1837;p37"/>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7" name="Google Shape;1838;p37"/>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8" name="Google Shape;1839;p37"/>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9" name="Google Shape;1840;p37"/>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0" name="Google Shape;1841;p37"/>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1" name="Google Shape;1842;p37"/>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2" name="Google Shape;1843;p37"/>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3" name="Google Shape;1844;p37"/>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4" name="Google Shape;1845;p37"/>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5" name="Google Shape;1846;p37"/>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6" name="Google Shape;1847;p37"/>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7" name="Google Shape;1848;p37"/>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8" name="Google Shape;1849;p37"/>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9" name="Google Shape;1850;p37"/>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0" name="Google Shape;1851;p37"/>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1" name="Google Shape;1852;p37"/>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2" name="Google Shape;1853;p37"/>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3" name="Google Shape;1854;p37"/>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4" name="Google Shape;1855;p37"/>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5" name="Google Shape;1856;p37"/>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6" name="Google Shape;1857;p37"/>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7" name="Google Shape;1858;p37"/>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8" name="Google Shape;1859;p37"/>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9" name="Google Shape;1860;p37"/>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90" name="Google Shape;1861;p37"/>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91" name="Google Shape;1862;p37"/>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92" name="Google Shape;1863;p37"/>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493" name="PlaceHolder 1"/>
          <p:cNvSpPr>
            <a:spLocks noGrp="1"/>
          </p:cNvSpPr>
          <p:nvPr>
            <p:ph type="title"/>
          </p:nvPr>
        </p:nvSpPr>
        <p:spPr>
          <a:xfrm>
            <a:off x="1583592" y="1424434"/>
            <a:ext cx="5716739"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500" b="0" strike="noStrike" spc="-1" dirty="0">
                <a:solidFill>
                  <a:schemeClr val="dk1"/>
                </a:solidFill>
                <a:latin typeface="Libre Baskerville"/>
                <a:ea typeface="Libre Baskerville"/>
              </a:rPr>
              <a:t>Conclusions</a:t>
            </a:r>
            <a:endParaRPr lang="fr-FR" sz="6500" b="0" strike="noStrike" spc="-1" dirty="0">
              <a:solidFill>
                <a:schemeClr val="dk1"/>
              </a:solidFill>
              <a:latin typeface="Arial"/>
            </a:endParaRPr>
          </a:p>
        </p:txBody>
      </p:sp>
      <p:sp>
        <p:nvSpPr>
          <p:cNvPr id="4494" name="PlaceHolder 2"/>
          <p:cNvSpPr>
            <a:spLocks noGrp="1"/>
          </p:cNvSpPr>
          <p:nvPr>
            <p:ph type="subTitle"/>
          </p:nvPr>
        </p:nvSpPr>
        <p:spPr>
          <a:xfrm>
            <a:off x="2003681" y="2571750"/>
            <a:ext cx="4876560" cy="6663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1600" b="0" strike="noStrike" spc="-1" dirty="0">
                <a:solidFill>
                  <a:schemeClr val="dk1"/>
                </a:solidFill>
                <a:latin typeface="Source Sans 3"/>
                <a:ea typeface="Source Sans 3"/>
              </a:rPr>
              <a:t>Korean cinema's evolution from its early struggles through the Golden Age reflects a resilient culture. The blending of artistic creativity and social commentary has enabled the industry to flourish, captivating global audiences and shaping contemporary narratives.</a:t>
            </a:r>
            <a:endParaRPr lang="en-US" sz="1600" b="0" strike="noStrike" spc="-1" dirty="0">
              <a:solidFill>
                <a:srgbClr val="000000"/>
              </a:solidFill>
              <a:latin typeface="OpenSymbo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 name="PlaceHolder 1"/>
          <p:cNvSpPr>
            <a:spLocks noGrp="1"/>
          </p:cNvSpPr>
          <p:nvPr>
            <p:ph type="title"/>
          </p:nvPr>
        </p:nvSpPr>
        <p:spPr>
          <a:xfrm>
            <a:off x="2476440" y="2171880"/>
            <a:ext cx="4190760" cy="96156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4600" b="0" strike="noStrike" spc="-1">
                <a:solidFill>
                  <a:schemeClr val="dk1"/>
                </a:solidFill>
                <a:latin typeface="Libre Baskerville"/>
                <a:ea typeface="Libre Baskerville"/>
              </a:rPr>
              <a:t>Early Cinema</a:t>
            </a:r>
            <a:endParaRPr lang="fr-FR" sz="4600" b="0" strike="noStrike" spc="-1">
              <a:solidFill>
                <a:schemeClr val="dk1"/>
              </a:solidFill>
              <a:latin typeface="Arial"/>
            </a:endParaRPr>
          </a:p>
        </p:txBody>
      </p:sp>
      <p:sp>
        <p:nvSpPr>
          <p:cNvPr id="1255" name="PlaceHolder 2"/>
          <p:cNvSpPr>
            <a:spLocks noGrp="1"/>
          </p:cNvSpPr>
          <p:nvPr>
            <p:ph type="title"/>
          </p:nvPr>
        </p:nvSpPr>
        <p:spPr>
          <a:xfrm>
            <a:off x="3743280" y="1114560"/>
            <a:ext cx="1647360" cy="9140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7000" b="0" strike="noStrike" spc="-1">
                <a:solidFill>
                  <a:schemeClr val="dk1"/>
                </a:solidFill>
                <a:latin typeface="Libre Baskerville"/>
                <a:ea typeface="Libre Baskerville"/>
              </a:rPr>
              <a:t>01</a:t>
            </a:r>
            <a:endParaRPr lang="fr-FR" sz="7000" b="0" strike="noStrike" spc="-1">
              <a:solidFill>
                <a:schemeClr val="dk1"/>
              </a:solidFill>
              <a:latin typeface="Arial"/>
            </a:endParaRPr>
          </a:p>
        </p:txBody>
      </p:sp>
      <p:sp>
        <p:nvSpPr>
          <p:cNvPr id="1256" name="PlaceHolder 3"/>
          <p:cNvSpPr>
            <a:spLocks noGrp="1"/>
          </p:cNvSpPr>
          <p:nvPr>
            <p:ph type="subTitle"/>
          </p:nvPr>
        </p:nvSpPr>
        <p:spPr>
          <a:xfrm>
            <a:off x="2476440" y="3419640"/>
            <a:ext cx="4190760" cy="371160"/>
          </a:xfrm>
          <a:prstGeom prst="rect">
            <a:avLst/>
          </a:prstGeom>
          <a:noFill/>
          <a:ln w="0">
            <a:noFill/>
          </a:ln>
        </p:spPr>
        <p:txBody>
          <a:bodyPr lIns="91440" tIns="91440" rIns="91440" bIns="91440" anchor="t">
            <a:normAutofit fontScale="90678" lnSpcReduction="10000"/>
          </a:bodyPr>
          <a:lstStyle/>
          <a:p>
            <a:pPr indent="0" algn="ctr">
              <a:buNone/>
            </a:pPr>
            <a:endParaRPr lang="en-US" sz="1600" b="0" strike="noStrike" spc="-1">
              <a:solidFill>
                <a:schemeClr val="dk1"/>
              </a:solidFill>
              <a:latin typeface="Source Sans 3"/>
              <a:ea typeface="Source Sans 3"/>
            </a:endParaRPr>
          </a:p>
        </p:txBody>
      </p:sp>
      <p:grpSp>
        <p:nvGrpSpPr>
          <p:cNvPr id="1257" name="Google Shape;1876;p38"/>
          <p:cNvGrpSpPr/>
          <p:nvPr/>
        </p:nvGrpSpPr>
        <p:grpSpPr>
          <a:xfrm>
            <a:off x="2360880" y="3355200"/>
            <a:ext cx="4421520" cy="589320"/>
            <a:chOff x="2360880" y="3355200"/>
            <a:chExt cx="4421520" cy="589320"/>
          </a:xfrm>
        </p:grpSpPr>
        <p:cxnSp>
          <p:nvCxnSpPr>
            <p:cNvPr id="1258" name="Google Shape;1877;p38"/>
            <p:cNvCxnSpPr/>
            <p:nvPr/>
          </p:nvCxnSpPr>
          <p:spPr>
            <a:xfrm>
              <a:off x="2360880" y="3355200"/>
              <a:ext cx="4421880" cy="360"/>
            </a:xfrm>
            <a:prstGeom prst="straightConnector1">
              <a:avLst/>
            </a:prstGeom>
            <a:ln w="9525">
              <a:solidFill>
                <a:srgbClr val="35240A"/>
              </a:solidFill>
              <a:round/>
            </a:ln>
          </p:spPr>
        </p:cxnSp>
        <p:cxnSp>
          <p:nvCxnSpPr>
            <p:cNvPr id="1259" name="Google Shape;1878;p38"/>
            <p:cNvCxnSpPr/>
            <p:nvPr/>
          </p:nvCxnSpPr>
          <p:spPr>
            <a:xfrm>
              <a:off x="2360880" y="3944520"/>
              <a:ext cx="4421880" cy="360"/>
            </a:xfrm>
            <a:prstGeom prst="straightConnector1">
              <a:avLst/>
            </a:prstGeom>
            <a:ln w="9525">
              <a:solidFill>
                <a:srgbClr val="35240A"/>
              </a:solidFill>
              <a:round/>
            </a:ln>
          </p:spPr>
        </p:cxnSp>
      </p:grpSp>
      <p:grpSp>
        <p:nvGrpSpPr>
          <p:cNvPr id="1260" name="Google Shape;1879;p38"/>
          <p:cNvGrpSpPr/>
          <p:nvPr/>
        </p:nvGrpSpPr>
        <p:grpSpPr>
          <a:xfrm>
            <a:off x="565200" y="519480"/>
            <a:ext cx="8012160" cy="4104360"/>
            <a:chOff x="565200" y="519480"/>
            <a:chExt cx="8012160" cy="4104360"/>
          </a:xfrm>
        </p:grpSpPr>
        <p:sp>
          <p:nvSpPr>
            <p:cNvPr id="1261" name="Google Shape;1880;p38"/>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2" name="Google Shape;1881;p38"/>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3" name="Google Shape;1882;p38"/>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4" name="Google Shape;1883;p38"/>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5" name="Google Shape;1884;p38"/>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6" name="Google Shape;1885;p38"/>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7" name="Google Shape;1886;p38"/>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8" name="Google Shape;1887;p38"/>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9" name="Google Shape;1888;p38"/>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0" name="Google Shape;1889;p38"/>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1" name="Google Shape;1890;p38"/>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2" name="Google Shape;1891;p38"/>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3" name="Google Shape;1892;p38"/>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4" name="Google Shape;1893;p38"/>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5" name="Google Shape;1894;p38"/>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6" name="Google Shape;1895;p38"/>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7" name="Google Shape;1896;p38"/>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8" name="Google Shape;1897;p38"/>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9" name="Google Shape;1898;p38"/>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0" name="Google Shape;1899;p38"/>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1" name="Google Shape;1900;p38"/>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2" name="Google Shape;1901;p38"/>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3" name="Google Shape;1902;p38"/>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4" name="Google Shape;1903;p38"/>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5" name="Google Shape;1904;p38"/>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6" name="Google Shape;1905;p38"/>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7" name="Google Shape;1906;p38"/>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8" name="Google Shape;1907;p38"/>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9" name="Google Shape;1908;p38"/>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0" name="Google Shape;1909;p38"/>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1" name="Google Shape;1910;p38"/>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2" name="Google Shape;1911;p38"/>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3" name="Google Shape;1912;p38"/>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4" name="Google Shape;1913;p38"/>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5" name="Google Shape;1914;p38"/>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6" name="Google Shape;1915;p38"/>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7" name="Google Shape;1916;p38"/>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8" name="Google Shape;1917;p38"/>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9" name="Google Shape;1918;p38"/>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0" name="Google Shape;1919;p38"/>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1" name="Google Shape;1920;p38"/>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2" name="Google Shape;1921;p38"/>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3" name="Google Shape;1922;p38"/>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4" name="Google Shape;1923;p38"/>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5" name="Google Shape;1924;p38"/>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6" name="Google Shape;1925;p38"/>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7" name="Google Shape;1926;p38"/>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8" name="Google Shape;1927;p38"/>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9" name="Google Shape;1928;p38"/>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0" name="Google Shape;1929;p38"/>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1" name="Google Shape;1930;p38"/>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2" name="Google Shape;1931;p38"/>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3" name="Google Shape;1932;p38"/>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4" name="Google Shape;1933;p38"/>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5" name="Google Shape;1934;p38"/>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6" name="Google Shape;1935;p38"/>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7" name="Google Shape;1936;p38"/>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8" name="Google Shape;1937;p38"/>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9" name="Google Shape;1938;p38"/>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0" name="Google Shape;1939;p38"/>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1" name="Google Shape;1940;p38"/>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2" name="Google Shape;1941;p38"/>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3" name="Google Shape;1942;p38"/>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4" name="Google Shape;1943;p38"/>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5" name="Google Shape;1944;p38"/>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6" name="Google Shape;1945;p38"/>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7" name="Google Shape;1946;p38"/>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8" name="Google Shape;1947;p38"/>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9" name="Google Shape;1948;p38"/>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0" name="Google Shape;1949;p38"/>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1" name="Google Shape;1950;p38"/>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2" name="Google Shape;1951;p38"/>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3" name="Google Shape;1952;p38"/>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4" name="Google Shape;1953;p38"/>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5" name="Google Shape;1954;p38"/>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6" name="Google Shape;1955;p38"/>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7" name="Google Shape;1956;p38"/>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8" name="Google Shape;1957;p38"/>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9" name="Google Shape;1958;p38"/>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0" name="Google Shape;1959;p38"/>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1" name="Google Shape;1960;p38"/>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2" name="Google Shape;1961;p38"/>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3" name="Google Shape;1962;p38"/>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4" name="Google Shape;1963;p38"/>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5" name="Google Shape;1964;p38"/>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6" name="Google Shape;1965;p38"/>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7" name="Google Shape;1966;p38"/>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8" name="Google Shape;1967;p38"/>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9" name="Google Shape;1968;p38"/>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0" name="Google Shape;1969;p38"/>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1" name="Google Shape;1970;p38"/>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2" name="Google Shape;1971;p38"/>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3" name="Google Shape;1972;p38"/>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4" name="Google Shape;1973;p38"/>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5" name="Google Shape;1974;p38"/>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6" name="Google Shape;1975;p38"/>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7" name="Google Shape;1976;p38"/>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8" name="Google Shape;1977;p38"/>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9" name="Google Shape;1978;p38"/>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0" name="Google Shape;1979;p38"/>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1" name="Google Shape;1980;p38"/>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2" name="Google Shape;1981;p38"/>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3" name="Google Shape;1982;p38"/>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4" name="Google Shape;1983;p38"/>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5" name="Google Shape;1984;p38"/>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6" name="Google Shape;1985;p38"/>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7" name="Google Shape;1986;p38"/>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8" name="Google Shape;1987;p38"/>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9" name="Google Shape;1988;p38"/>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0" name="Google Shape;1989;p38"/>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1" name="Google Shape;1990;p38"/>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2" name="Google Shape;1991;p38"/>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3" name="Google Shape;1992;p38"/>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4" name="Google Shape;1993;p38"/>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5" name="Google Shape;1994;p38"/>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6" name="Google Shape;1995;p38"/>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7" name="Google Shape;1996;p38"/>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8" name="Google Shape;1997;p38"/>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9" name="Google Shape;1998;p38"/>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0" name="Google Shape;1999;p38"/>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1" name="Google Shape;2000;p38"/>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2" name="Google Shape;2001;p38"/>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3" name="Google Shape;2002;p38"/>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4" name="Google Shape;2003;p38"/>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5" name="Google Shape;2004;p38"/>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6" name="Google Shape;2005;p38"/>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7" name="Google Shape;2006;p38"/>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8" name="Google Shape;2007;p38"/>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9" name="Google Shape;2008;p38"/>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0" name="Google Shape;2009;p38"/>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1" name="Google Shape;2010;p38"/>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2" name="Google Shape;2011;p38"/>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3" name="Google Shape;2012;p38"/>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4" name="Google Shape;2013;p38"/>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5" name="Google Shape;2014;p38"/>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6" name="Google Shape;2015;p38"/>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7" name="Google Shape;2016;p38"/>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8" name="Google Shape;2017;p38"/>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9" name="Google Shape;2018;p38"/>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0" name="Google Shape;2019;p38"/>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1" name="Google Shape;2020;p38"/>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2" name="Google Shape;2021;p38"/>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3" name="Google Shape;2022;p38"/>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4" name="Google Shape;2023;p38"/>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5" name="Google Shape;2024;p38"/>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6" name="Google Shape;2025;p38"/>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7" name="Google Shape;2026;p38"/>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8" name="Google Shape;2027;p38"/>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9" name="Google Shape;2028;p38"/>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0" name="Google Shape;2029;p38"/>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1" name="Google Shape;2030;p38"/>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2" name="Google Shape;2031;p38"/>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3" name="Google Shape;2032;p38"/>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4" name="Google Shape;2033;p38"/>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5" name="Google Shape;2034;p38"/>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6" name="Google Shape;2035;p38"/>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7" name="Google Shape;2036;p38"/>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8" name="Google Shape;2037;p38"/>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9" name="Google Shape;2038;p38"/>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0" name="Google Shape;2039;p38"/>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1" name="Google Shape;2040;p38"/>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2" name="Google Shape;2041;p38"/>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3" name="Google Shape;2042;p38"/>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4" name="Google Shape;2043;p38"/>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5" name="Google Shape;2044;p38"/>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6" name="Google Shape;2045;p38"/>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7" name="Google Shape;2046;p38"/>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8" name="Google Shape;2047;p38"/>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9" name="Google Shape;2048;p38"/>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0" name="Google Shape;2049;p38"/>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1" name="Google Shape;2050;p38"/>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2" name="Google Shape;2051;p38"/>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3" name="Google Shape;2052;p38"/>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4" name="Google Shape;2053;p38"/>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5" name="Google Shape;2054;p38"/>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6" name="Google Shape;2055;p38"/>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7" name="Google Shape;2056;p38"/>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8" name="Google Shape;2057;p38"/>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9" name="Google Shape;2058;p38"/>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0" name="Google Shape;2059;p38"/>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1" name="Google Shape;2060;p38"/>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2" name="Google Shape;2061;p38"/>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3" name="Google Shape;2062;p38"/>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4" name="Google Shape;2063;p38"/>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5" name="Google Shape;2064;p38"/>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6" name="Google Shape;2065;p38"/>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7" name="Google Shape;2066;p38"/>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8" name="Google Shape;2067;p38"/>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9" name="Google Shape;2068;p38"/>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0" name="Google Shape;2069;p38"/>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1" name="Google Shape;2070;p38"/>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2" name="Google Shape;2071;p38"/>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3" name="Google Shape;2072;p38"/>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4" name="Google Shape;2073;p38"/>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5" name="Google Shape;2074;p38"/>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6" name="Google Shape;2075;p38"/>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7" name="Google Shape;2076;p38"/>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8" name="Google Shape;2077;p38"/>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9" name="Google Shape;2078;p38"/>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0" name="Google Shape;2079;p38"/>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1" name="Google Shape;2080;p38"/>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2" name="Google Shape;2081;p38"/>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3" name="Google Shape;2082;p38"/>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4" name="Google Shape;2083;p38"/>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5" name="Google Shape;2084;p38"/>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6" name="Google Shape;2085;p38"/>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7" name="Google Shape;2086;p38"/>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8" name="Google Shape;2087;p38"/>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9" name="Google Shape;2088;p38"/>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0" name="Google Shape;2089;p38"/>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1" name="Google Shape;2090;p38"/>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2" name="Google Shape;2091;p38"/>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3" name="Google Shape;2092;p38"/>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4" name="Google Shape;2093;p38"/>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5" name="Google Shape;2094;p38"/>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6" name="Google Shape;2095;p38"/>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7" name="Google Shape;2096;p38"/>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8" name="Google Shape;2097;p38"/>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9" name="Google Shape;2098;p38"/>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0" name="Google Shape;2099;p38"/>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1" name="Google Shape;2100;p38"/>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2" name="Google Shape;2101;p38"/>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3" name="Google Shape;2102;p38"/>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4" name="Google Shape;2103;p38"/>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5" name="Google Shape;2104;p38"/>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6" name="Google Shape;2105;p38"/>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7" name="Google Shape;2106;p38"/>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8" name="Google Shape;2107;p38"/>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9" name="Google Shape;2108;p38"/>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0" name="Google Shape;2109;p38"/>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1" name="Google Shape;2110;p38"/>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2" name="Google Shape;2111;p38"/>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3" name="Google Shape;2112;p38"/>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4" name="Google Shape;2113;p38"/>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5" name="Google Shape;2114;p38"/>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6" name="Google Shape;2115;p38"/>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7" name="Google Shape;2116;p38"/>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8" name="Google Shape;2117;p38"/>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9" name="Google Shape;2118;p38"/>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0" name="Google Shape;2119;p38"/>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1" name="Google Shape;2120;p38"/>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2" name="Google Shape;2121;p38"/>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3" name="Google Shape;2122;p38"/>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4" name="Google Shape;2123;p38"/>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5" name="Google Shape;2124;p38"/>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6" name="Google Shape;2125;p38"/>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7" name="Google Shape;2126;p38"/>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8" name="Google Shape;2127;p38"/>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9" name="Google Shape;2128;p38"/>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0" name="Google Shape;2129;p38"/>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1" name="Google Shape;2130;p38"/>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2" name="Google Shape;2131;p38"/>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3" name="Google Shape;2132;p38"/>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4" name="Google Shape;2133;p38"/>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5" name="Google Shape;2134;p38"/>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6" name="Google Shape;2135;p38"/>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7" name="Google Shape;2136;p38"/>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8" name="Google Shape;2137;p38"/>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9" name="Google Shape;2138;p38"/>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0" name="Google Shape;2139;p38"/>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1" name="Google Shape;2140;p38"/>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2" name="Google Shape;2141;p38"/>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3" name="Google Shape;2142;p38"/>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4" name="Google Shape;2143;p38"/>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5" name="Google Shape;2144;p38"/>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6" name="Google Shape;2145;p38"/>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7" name="Google Shape;2146;p38"/>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8" name="Google Shape;2147;p38"/>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9" name="Google Shape;2148;p38"/>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0" name="Google Shape;2149;p38"/>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1" name="Google Shape;2150;p38"/>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2" name="Google Shape;2151;p38"/>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3" name="Google Shape;2152;p38"/>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4" name="Google Shape;2153;p38"/>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5" name="Google Shape;2154;p38"/>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6" name="Google Shape;2155;p38"/>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7" name="Google Shape;2156;p38"/>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8" name="Google Shape;2157;p38"/>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9" name="Google Shape;2158;p38"/>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0" name="Google Shape;2159;p38"/>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1" name="Google Shape;2160;p38"/>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2" name="Google Shape;2161;p38"/>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3" name="Google Shape;2162;p38"/>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4" name="Google Shape;2163;p38"/>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5" name="Google Shape;2164;p38"/>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6" name="Google Shape;2165;p38"/>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7" name="Google Shape;2166;p38"/>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8" name="Google Shape;2167;p38"/>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9" name="Google Shape;2168;p38"/>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0" name="Google Shape;2169;p38"/>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1" name="Google Shape;2170;p38"/>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2" name="Google Shape;2171;p38"/>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3" name="Google Shape;2172;p38"/>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4" name="Google Shape;2173;p38"/>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5" name="Google Shape;2174;p38"/>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6" name="Google Shape;2175;p38"/>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7" name="Google Shape;2176;p38"/>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8" name="Google Shape;2177;p38"/>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9" name="Google Shape;2178;p38"/>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0" name="Google Shape;2179;p38"/>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1" name="Google Shape;2180;p38"/>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2" name="Google Shape;2181;p38"/>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3" name="Google Shape;2182;p38"/>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4" name="Google Shape;2183;p38"/>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5" name="Google Shape;2184;p38"/>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6" name="Google Shape;2185;p38"/>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7" name="Google Shape;2186;p38"/>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8" name="Google Shape;2187;p38"/>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9" name="Google Shape;2188;p38"/>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0" name="Google Shape;2189;p38"/>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1" name="Google Shape;2190;p38"/>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2" name="Google Shape;2191;p38"/>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3" name="Google Shape;2192;p38"/>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4" name="Google Shape;2193;p38"/>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5" name="Google Shape;2194;p38"/>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6" name="Google Shape;2195;p38"/>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7" name="Google Shape;2196;p38"/>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8" name="Google Shape;2197;p38"/>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9" name="Google Shape;2198;p38"/>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0" name="Google Shape;2199;p38"/>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1" name="Google Shape;2200;p38"/>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2" name="Google Shape;2201;p38"/>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3" name="Google Shape;2202;p38"/>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4" name="Google Shape;2203;p38"/>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5" name="Google Shape;2204;p38"/>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6" name="Google Shape;2205;p38"/>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7" name="Google Shape;2206;p38"/>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8" name="Google Shape;2207;p38"/>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9" name="Google Shape;2208;p38"/>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0" name="Google Shape;2209;p38"/>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1" name="Google Shape;2210;p38"/>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2" name="Google Shape;2211;p38"/>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3" name="Google Shape;2212;p38"/>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4" name="Google Shape;2213;p38"/>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5" name="Google Shape;2214;p38"/>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6" name="Google Shape;2215;p38"/>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7" name="Google Shape;2216;p38"/>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8" name="Google Shape;2217;p38"/>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9" name="Google Shape;2218;p38"/>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0" name="Google Shape;2219;p38"/>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1" name="Google Shape;2220;p38"/>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2" name="Google Shape;2221;p38"/>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3" name="Google Shape;2222;p38"/>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4" name="Google Shape;2223;p38"/>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5" name="Google Shape;2224;p38"/>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6" name="Google Shape;2225;p38"/>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7" name="Google Shape;2226;p38"/>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8" name="Google Shape;2227;p38"/>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9" name="Google Shape;2228;p38"/>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0" name="Google Shape;2229;p38"/>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1" name="Google Shape;2230;p38"/>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2" name="Google Shape;2231;p38"/>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3" name="Google Shape;2232;p38"/>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4" name="Google Shape;2233;p38"/>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5" name="Google Shape;2234;p38"/>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6" name="Google Shape;2235;p38"/>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7" name="Google Shape;2236;p38"/>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8" name="Google Shape;2237;p38"/>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9" name="Google Shape;2238;p38"/>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0" name="Google Shape;2239;p38"/>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1" name="Google Shape;2240;p38"/>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2" name="Google Shape;2241;p38"/>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3" name="Google Shape;2242;p38"/>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4" name="Google Shape;2243;p38"/>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5" name="Google Shape;2244;p38"/>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6" name="Google Shape;2245;p38"/>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7" name="Google Shape;2246;p38"/>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8" name="Google Shape;2247;p38"/>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9" name="Google Shape;2248;p38"/>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0" name="Google Shape;2249;p38"/>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1" name="Google Shape;2250;p38"/>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2" name="Google Shape;2251;p38"/>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3" name="Google Shape;2252;p38"/>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4" name="Google Shape;2253;p38"/>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5" name="Google Shape;2254;p38"/>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6" name="Google Shape;2255;p38"/>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7" name="Google Shape;2256;p38"/>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8" name="Google Shape;2257;p38"/>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9" name="Google Shape;2258;p38"/>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0" name="Google Shape;2259;p38"/>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1" name="Google Shape;2260;p38"/>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2" name="Google Shape;2261;p38"/>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3" name="Google Shape;2262;p38"/>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4" name="Google Shape;2263;p38"/>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5" name="Google Shape;2264;p38"/>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6" name="Google Shape;2265;p38"/>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7" name="Google Shape;2266;p38"/>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8" name="Google Shape;2267;p38"/>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9" name="Google Shape;2268;p38"/>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0" name="Google Shape;2269;p38"/>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1" name="Google Shape;2270;p38"/>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2" name="Google Shape;2271;p38"/>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3" name="Google Shape;2272;p38"/>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4" name="Google Shape;2273;p38"/>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5" name="Google Shape;2274;p38"/>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6" name="Google Shape;2275;p38"/>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7" name="Google Shape;2276;p38"/>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8" name="Google Shape;2277;p38"/>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9" name="Google Shape;2278;p38"/>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0" name="Google Shape;2279;p38"/>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1" name="Google Shape;2280;p38"/>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2" name="Google Shape;2281;p38"/>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3" name="Google Shape;2282;p38"/>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4" name="Google Shape;2283;p38"/>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5" name="Google Shape;2284;p38"/>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6" name="Google Shape;2285;p38"/>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7" name="Google Shape;2286;p38"/>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8" name="Google Shape;2287;p38"/>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9" name="Google Shape;2288;p38"/>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0" name="Google Shape;2289;p38"/>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1" name="Google Shape;2290;p38"/>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2" name="Google Shape;2291;p38"/>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3" name="Google Shape;2292;p38"/>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4" name="Google Shape;2293;p38"/>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5" name="Google Shape;2294;p38"/>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6" name="Google Shape;2295;p38"/>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7" name="Google Shape;2296;p38"/>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8" name="Google Shape;2297;p38"/>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9" name="Google Shape;2298;p38"/>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0" name="Google Shape;2299;p38"/>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1" name="Google Shape;2300;p38"/>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2" name="Google Shape;2301;p38"/>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3" name="Google Shape;2302;p38"/>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4" name="Google Shape;2303;p38"/>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5" name="Google Shape;2304;p38"/>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6" name="Google Shape;2305;p38"/>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7" name="Google Shape;2306;p38"/>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8" name="Google Shape;2307;p38"/>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9" name="Google Shape;2308;p38"/>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0" name="Google Shape;2309;p38"/>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1" name="Google Shape;2310;p38"/>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2" name="Google Shape;2311;p38"/>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3" name="Google Shape;2312;p38"/>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4" name="Google Shape;2313;p38"/>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5" name="Google Shape;2314;p38"/>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6" name="Google Shape;2315;p38"/>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7" name="Google Shape;2316;p38"/>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8" name="Google Shape;2317;p38"/>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9" name="Google Shape;2318;p38"/>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0" name="Google Shape;2319;p38"/>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1" name="Google Shape;2320;p38"/>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2" name="Google Shape;2321;p38"/>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3" name="Google Shape;2322;p38"/>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4" name="Google Shape;2323;p38"/>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5" name="Google Shape;2324;p38"/>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6" name="Google Shape;2325;p38"/>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7" name="Google Shape;2326;p38"/>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8" name="Google Shape;2327;p38"/>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9" name="Google Shape;2328;p38"/>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0" name="Google Shape;2329;p38"/>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1" name="Google Shape;2330;p38"/>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2" name="Google Shape;2331;p38"/>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3" name="Google Shape;2332;p38"/>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4" name="Google Shape;2333;p38"/>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5" name="Google Shape;2334;p38"/>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6" name="Google Shape;2335;p38"/>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7" name="Google Shape;1407;p37"/>
          <p:cNvGrpSpPr/>
          <p:nvPr/>
        </p:nvGrpSpPr>
        <p:grpSpPr>
          <a:xfrm>
            <a:off x="565200" y="519480"/>
            <a:ext cx="8012160" cy="4104360"/>
            <a:chOff x="565200" y="519480"/>
            <a:chExt cx="8012160" cy="4104360"/>
          </a:xfrm>
        </p:grpSpPr>
        <p:sp>
          <p:nvSpPr>
            <p:cNvPr id="1718" name="Google Shape;1408;p37"/>
            <p:cNvSpPr/>
            <p:nvPr/>
          </p:nvSpPr>
          <p:spPr>
            <a:xfrm>
              <a:off x="8812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1819" y="2949"/>
                  </a:moveTo>
                  <a:cubicBezTo>
                    <a:pt x="16996" y="7611"/>
                    <a:pt x="10597" y="0"/>
                    <a:pt x="4949" y="1300"/>
                  </a:cubicBezTo>
                  <a:cubicBezTo>
                    <a:pt x="1962" y="2000"/>
                    <a:pt x="0" y="4312"/>
                    <a:pt x="100" y="7373"/>
                  </a:cubicBezTo>
                  <a:cubicBezTo>
                    <a:pt x="113" y="7461"/>
                    <a:pt x="225" y="7461"/>
                    <a:pt x="238" y="7373"/>
                  </a:cubicBezTo>
                  <a:cubicBezTo>
                    <a:pt x="513" y="1100"/>
                    <a:pt x="7511" y="887"/>
                    <a:pt x="11872" y="2724"/>
                  </a:cubicBezTo>
                  <a:cubicBezTo>
                    <a:pt x="13597" y="3449"/>
                    <a:pt x="15309" y="4437"/>
                    <a:pt x="17208" y="4661"/>
                  </a:cubicBezTo>
                  <a:cubicBezTo>
                    <a:pt x="19108" y="4886"/>
                    <a:pt x="20620" y="4387"/>
                    <a:pt x="21957" y="3087"/>
                  </a:cubicBezTo>
                  <a:cubicBezTo>
                    <a:pt x="22044" y="2999"/>
                    <a:pt x="21919" y="2874"/>
                    <a:pt x="21832"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9" name="Google Shape;1409;p37"/>
            <p:cNvSpPr/>
            <p:nvPr/>
          </p:nvSpPr>
          <p:spPr>
            <a:xfrm>
              <a:off x="88704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13" y="1688"/>
                  </a:moveTo>
                  <a:cubicBezTo>
                    <a:pt x="151" y="3700"/>
                    <a:pt x="2612" y="4862"/>
                    <a:pt x="4412" y="4325"/>
                  </a:cubicBezTo>
                  <a:cubicBezTo>
                    <a:pt x="5924" y="3875"/>
                    <a:pt x="7236" y="1338"/>
                    <a:pt x="5849" y="88"/>
                  </a:cubicBezTo>
                  <a:cubicBezTo>
                    <a:pt x="5774" y="1"/>
                    <a:pt x="5649" y="126"/>
                    <a:pt x="5737" y="201"/>
                  </a:cubicBezTo>
                  <a:cubicBezTo>
                    <a:pt x="7124" y="1725"/>
                    <a:pt x="5474" y="4025"/>
                    <a:pt x="3837" y="4225"/>
                  </a:cubicBezTo>
                  <a:cubicBezTo>
                    <a:pt x="2288" y="4425"/>
                    <a:pt x="326" y="3413"/>
                    <a:pt x="201" y="1688"/>
                  </a:cubicBezTo>
                  <a:cubicBezTo>
                    <a:pt x="201" y="1563"/>
                    <a:pt x="1" y="1563"/>
                    <a:pt x="13"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0" name="Google Shape;1410;p37"/>
            <p:cNvSpPr/>
            <p:nvPr/>
          </p:nvSpPr>
          <p:spPr>
            <a:xfrm>
              <a:off x="954720" y="70092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49" y="488"/>
                  </a:moveTo>
                  <a:cubicBezTo>
                    <a:pt x="2025" y="1"/>
                    <a:pt x="800" y="351"/>
                    <a:pt x="387" y="1238"/>
                  </a:cubicBezTo>
                  <a:cubicBezTo>
                    <a:pt x="0" y="2063"/>
                    <a:pt x="612" y="2987"/>
                    <a:pt x="1487" y="3075"/>
                  </a:cubicBezTo>
                  <a:cubicBezTo>
                    <a:pt x="1600" y="3087"/>
                    <a:pt x="1625" y="2900"/>
                    <a:pt x="1512" y="2887"/>
                  </a:cubicBezTo>
                  <a:cubicBezTo>
                    <a:pt x="700" y="2737"/>
                    <a:pt x="200" y="1913"/>
                    <a:pt x="675" y="1163"/>
                  </a:cubicBezTo>
                  <a:cubicBezTo>
                    <a:pt x="1137" y="476"/>
                    <a:pt x="2037" y="251"/>
                    <a:pt x="2774" y="625"/>
                  </a:cubicBezTo>
                  <a:cubicBezTo>
                    <a:pt x="2862" y="663"/>
                    <a:pt x="2924" y="551"/>
                    <a:pt x="2849"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1" name="Google Shape;1411;p37"/>
            <p:cNvSpPr/>
            <p:nvPr/>
          </p:nvSpPr>
          <p:spPr>
            <a:xfrm>
              <a:off x="101232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13"/>
                  </a:moveTo>
                  <a:lnTo>
                    <a:pt x="1"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2" name="Google Shape;1412;p37"/>
            <p:cNvSpPr/>
            <p:nvPr/>
          </p:nvSpPr>
          <p:spPr>
            <a:xfrm>
              <a:off x="772560" y="567360"/>
              <a:ext cx="257040" cy="129240"/>
            </a:xfrm>
            <a:custGeom>
              <a:avLst/>
              <a:gdLst>
                <a:gd name="textAreaLeft" fmla="*/ 0 w 257040"/>
                <a:gd name="textAreaRight" fmla="*/ 257400 w 257040"/>
                <a:gd name="textAreaTop" fmla="*/ 0 h 129240"/>
                <a:gd name="textAreaBottom" fmla="*/ 129600 h 129240"/>
              </a:gdLst>
              <a:ahLst/>
              <a:cxnLst/>
              <a:rect l="textAreaLeft" t="textAreaTop" r="textAreaRight" b="textAreaBottom"/>
              <a:pathLst>
                <a:path w="8274" h="4162">
                  <a:moveTo>
                    <a:pt x="8123" y="25"/>
                  </a:moveTo>
                  <a:cubicBezTo>
                    <a:pt x="6999" y="263"/>
                    <a:pt x="5937" y="725"/>
                    <a:pt x="4987" y="1375"/>
                  </a:cubicBezTo>
                  <a:cubicBezTo>
                    <a:pt x="3537" y="2387"/>
                    <a:pt x="2063" y="4162"/>
                    <a:pt x="176" y="2875"/>
                  </a:cubicBezTo>
                  <a:cubicBezTo>
                    <a:pt x="101" y="2825"/>
                    <a:pt x="1" y="2950"/>
                    <a:pt x="76" y="3012"/>
                  </a:cubicBezTo>
                  <a:cubicBezTo>
                    <a:pt x="825" y="3699"/>
                    <a:pt x="1775" y="3699"/>
                    <a:pt x="2700" y="3299"/>
                  </a:cubicBezTo>
                  <a:cubicBezTo>
                    <a:pt x="3375" y="2999"/>
                    <a:pt x="3912" y="2475"/>
                    <a:pt x="4474" y="2025"/>
                  </a:cubicBezTo>
                  <a:cubicBezTo>
                    <a:pt x="5549" y="1137"/>
                    <a:pt x="6811" y="500"/>
                    <a:pt x="8173" y="175"/>
                  </a:cubicBezTo>
                  <a:cubicBezTo>
                    <a:pt x="8273" y="150"/>
                    <a:pt x="8223" y="0"/>
                    <a:pt x="812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3" name="Google Shape;1413;p37"/>
            <p:cNvSpPr/>
            <p:nvPr/>
          </p:nvSpPr>
          <p:spPr>
            <a:xfrm>
              <a:off x="1096560" y="573480"/>
              <a:ext cx="110160" cy="99360"/>
            </a:xfrm>
            <a:custGeom>
              <a:avLst/>
              <a:gdLst>
                <a:gd name="textAreaLeft" fmla="*/ 0 w 110160"/>
                <a:gd name="textAreaRight" fmla="*/ 110520 w 110160"/>
                <a:gd name="textAreaTop" fmla="*/ 0 h 99360"/>
                <a:gd name="textAreaBottom" fmla="*/ 99720 h 99360"/>
              </a:gdLst>
              <a:ahLst/>
              <a:cxnLst/>
              <a:rect l="textAreaLeft" t="textAreaTop" r="textAreaRight" b="textAreaBottom"/>
              <a:pathLst>
                <a:path w="3550" h="3200">
                  <a:moveTo>
                    <a:pt x="3437" y="313"/>
                  </a:moveTo>
                  <a:cubicBezTo>
                    <a:pt x="2562" y="113"/>
                    <a:pt x="1700" y="0"/>
                    <a:pt x="900" y="488"/>
                  </a:cubicBezTo>
                  <a:cubicBezTo>
                    <a:pt x="363" y="813"/>
                    <a:pt x="0" y="1325"/>
                    <a:pt x="100" y="1975"/>
                  </a:cubicBezTo>
                  <a:cubicBezTo>
                    <a:pt x="200" y="2587"/>
                    <a:pt x="700" y="3062"/>
                    <a:pt x="1325" y="3137"/>
                  </a:cubicBezTo>
                  <a:cubicBezTo>
                    <a:pt x="1787" y="3187"/>
                    <a:pt x="2462" y="3024"/>
                    <a:pt x="2512" y="2475"/>
                  </a:cubicBezTo>
                  <a:cubicBezTo>
                    <a:pt x="2525" y="2387"/>
                    <a:pt x="2400" y="2387"/>
                    <a:pt x="2387" y="2475"/>
                  </a:cubicBezTo>
                  <a:cubicBezTo>
                    <a:pt x="2312" y="3199"/>
                    <a:pt x="1100" y="2937"/>
                    <a:pt x="788" y="2712"/>
                  </a:cubicBezTo>
                  <a:cubicBezTo>
                    <a:pt x="300" y="2362"/>
                    <a:pt x="150" y="1700"/>
                    <a:pt x="450" y="1175"/>
                  </a:cubicBezTo>
                  <a:cubicBezTo>
                    <a:pt x="1063" y="163"/>
                    <a:pt x="2412" y="263"/>
                    <a:pt x="3387" y="488"/>
                  </a:cubicBezTo>
                  <a:cubicBezTo>
                    <a:pt x="3499" y="513"/>
                    <a:pt x="3549" y="338"/>
                    <a:pt x="3437"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4" name="Google Shape;1414;p37"/>
            <p:cNvSpPr/>
            <p:nvPr/>
          </p:nvSpPr>
          <p:spPr>
            <a:xfrm>
              <a:off x="1234800" y="606240"/>
              <a:ext cx="41400" cy="54000"/>
            </a:xfrm>
            <a:custGeom>
              <a:avLst/>
              <a:gdLst>
                <a:gd name="textAreaLeft" fmla="*/ 0 w 41400"/>
                <a:gd name="textAreaRight" fmla="*/ 41760 w 41400"/>
                <a:gd name="textAreaTop" fmla="*/ 0 h 54000"/>
                <a:gd name="textAreaBottom" fmla="*/ 54360 h 54000"/>
              </a:gdLst>
              <a:ahLst/>
              <a:cxnLst/>
              <a:rect l="textAreaLeft" t="textAreaTop" r="textAreaRight" b="textAreaBottom"/>
              <a:pathLst>
                <a:path w="1338" h="1751">
                  <a:moveTo>
                    <a:pt x="1238" y="188"/>
                  </a:moveTo>
                  <a:cubicBezTo>
                    <a:pt x="688" y="1"/>
                    <a:pt x="1" y="326"/>
                    <a:pt x="76" y="976"/>
                  </a:cubicBezTo>
                  <a:cubicBezTo>
                    <a:pt x="126" y="1413"/>
                    <a:pt x="825" y="1750"/>
                    <a:pt x="1088" y="1326"/>
                  </a:cubicBezTo>
                  <a:cubicBezTo>
                    <a:pt x="1163" y="1213"/>
                    <a:pt x="975" y="1101"/>
                    <a:pt x="900" y="1213"/>
                  </a:cubicBezTo>
                  <a:cubicBezTo>
                    <a:pt x="788" y="1288"/>
                    <a:pt x="651" y="1301"/>
                    <a:pt x="538" y="1263"/>
                  </a:cubicBezTo>
                  <a:cubicBezTo>
                    <a:pt x="263" y="1026"/>
                    <a:pt x="213" y="813"/>
                    <a:pt x="388" y="613"/>
                  </a:cubicBezTo>
                  <a:cubicBezTo>
                    <a:pt x="551" y="301"/>
                    <a:pt x="888" y="263"/>
                    <a:pt x="1188" y="351"/>
                  </a:cubicBezTo>
                  <a:cubicBezTo>
                    <a:pt x="1288" y="376"/>
                    <a:pt x="1338" y="226"/>
                    <a:pt x="123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5" name="Google Shape;1415;p37"/>
            <p:cNvSpPr/>
            <p:nvPr/>
          </p:nvSpPr>
          <p:spPr>
            <a:xfrm>
              <a:off x="74844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51" y="925"/>
                  </a:moveTo>
                  <a:cubicBezTo>
                    <a:pt x="1275" y="563"/>
                    <a:pt x="826" y="1"/>
                    <a:pt x="413" y="326"/>
                  </a:cubicBezTo>
                  <a:cubicBezTo>
                    <a:pt x="1" y="651"/>
                    <a:pt x="476" y="1275"/>
                    <a:pt x="888" y="975"/>
                  </a:cubicBezTo>
                  <a:cubicBezTo>
                    <a:pt x="963" y="925"/>
                    <a:pt x="913" y="813"/>
                    <a:pt x="826" y="826"/>
                  </a:cubicBezTo>
                  <a:lnTo>
                    <a:pt x="826" y="826"/>
                  </a:lnTo>
                  <a:cubicBezTo>
                    <a:pt x="788" y="901"/>
                    <a:pt x="888" y="1000"/>
                    <a:pt x="951"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6" name="Google Shape;1416;p37"/>
            <p:cNvSpPr/>
            <p:nvPr/>
          </p:nvSpPr>
          <p:spPr>
            <a:xfrm>
              <a:off x="84348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2" h="4525">
                  <a:moveTo>
                    <a:pt x="2949" y="63"/>
                  </a:moveTo>
                  <a:cubicBezTo>
                    <a:pt x="1550" y="1163"/>
                    <a:pt x="525" y="2675"/>
                    <a:pt x="25" y="4374"/>
                  </a:cubicBezTo>
                  <a:cubicBezTo>
                    <a:pt x="0" y="4462"/>
                    <a:pt x="125" y="4524"/>
                    <a:pt x="175" y="4437"/>
                  </a:cubicBezTo>
                  <a:cubicBezTo>
                    <a:pt x="925" y="2825"/>
                    <a:pt x="1687" y="1338"/>
                    <a:pt x="3049" y="150"/>
                  </a:cubicBezTo>
                  <a:cubicBezTo>
                    <a:pt x="3112" y="100"/>
                    <a:pt x="3012" y="0"/>
                    <a:pt x="2949"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7" name="Google Shape;1417;p37"/>
            <p:cNvSpPr/>
            <p:nvPr/>
          </p:nvSpPr>
          <p:spPr>
            <a:xfrm>
              <a:off x="82296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725" y="500"/>
                  </a:moveTo>
                  <a:lnTo>
                    <a:pt x="725" y="563"/>
                  </a:lnTo>
                  <a:cubicBezTo>
                    <a:pt x="800" y="638"/>
                    <a:pt x="913" y="550"/>
                    <a:pt x="875" y="450"/>
                  </a:cubicBezTo>
                  <a:cubicBezTo>
                    <a:pt x="626" y="0"/>
                    <a:pt x="1" y="550"/>
                    <a:pt x="338" y="925"/>
                  </a:cubicBezTo>
                  <a:cubicBezTo>
                    <a:pt x="688" y="1300"/>
                    <a:pt x="1225" y="750"/>
                    <a:pt x="838" y="388"/>
                  </a:cubicBezTo>
                  <a:cubicBezTo>
                    <a:pt x="763" y="325"/>
                    <a:pt x="663" y="425"/>
                    <a:pt x="725"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8" name="Google Shape;1418;p37"/>
            <p:cNvSpPr/>
            <p:nvPr/>
          </p:nvSpPr>
          <p:spPr>
            <a:xfrm>
              <a:off x="88344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13" y="126"/>
                  </a:moveTo>
                  <a:cubicBezTo>
                    <a:pt x="0" y="201"/>
                    <a:pt x="13" y="276"/>
                    <a:pt x="63" y="326"/>
                  </a:cubicBezTo>
                  <a:cubicBezTo>
                    <a:pt x="100" y="388"/>
                    <a:pt x="225" y="376"/>
                    <a:pt x="225" y="288"/>
                  </a:cubicBezTo>
                  <a:cubicBezTo>
                    <a:pt x="213" y="238"/>
                    <a:pt x="213" y="176"/>
                    <a:pt x="213" y="126"/>
                  </a:cubicBezTo>
                  <a:cubicBezTo>
                    <a:pt x="200" y="1"/>
                    <a:pt x="13" y="1"/>
                    <a:pt x="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9" name="Google Shape;1419;p37"/>
            <p:cNvSpPr/>
            <p:nvPr/>
          </p:nvSpPr>
          <p:spPr>
            <a:xfrm>
              <a:off x="1047960" y="720360"/>
              <a:ext cx="11880" cy="8280"/>
            </a:xfrm>
            <a:custGeom>
              <a:avLst/>
              <a:gdLst>
                <a:gd name="textAreaLeft" fmla="*/ 0 w 11880"/>
                <a:gd name="textAreaRight" fmla="*/ 12240 w 11880"/>
                <a:gd name="textAreaTop" fmla="*/ 0 h 8280"/>
                <a:gd name="textAreaBottom" fmla="*/ 8640 h 8280"/>
              </a:gdLst>
              <a:ahLst/>
              <a:cxnLst/>
              <a:rect l="textAreaLeft" t="textAreaTop" r="textAreaRight" b="textAreaBottom"/>
              <a:pathLst>
                <a:path w="388" h="276">
                  <a:moveTo>
                    <a:pt x="75" y="188"/>
                  </a:moveTo>
                  <a:cubicBezTo>
                    <a:pt x="138" y="225"/>
                    <a:pt x="213" y="250"/>
                    <a:pt x="288" y="263"/>
                  </a:cubicBezTo>
                  <a:cubicBezTo>
                    <a:pt x="350" y="275"/>
                    <a:pt x="388" y="213"/>
                    <a:pt x="350" y="163"/>
                  </a:cubicBezTo>
                  <a:cubicBezTo>
                    <a:pt x="300" y="100"/>
                    <a:pt x="225" y="50"/>
                    <a:pt x="138" y="25"/>
                  </a:cubicBezTo>
                  <a:cubicBezTo>
                    <a:pt x="50" y="0"/>
                    <a:pt x="0" y="138"/>
                    <a:pt x="75"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0" name="Google Shape;1420;p37"/>
            <p:cNvSpPr/>
            <p:nvPr/>
          </p:nvSpPr>
          <p:spPr>
            <a:xfrm>
              <a:off x="87192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6174" y="13"/>
                  </a:moveTo>
                  <a:cubicBezTo>
                    <a:pt x="5324" y="0"/>
                    <a:pt x="4462" y="75"/>
                    <a:pt x="3624" y="250"/>
                  </a:cubicBezTo>
                  <a:cubicBezTo>
                    <a:pt x="2475" y="488"/>
                    <a:pt x="1350" y="925"/>
                    <a:pt x="163" y="613"/>
                  </a:cubicBezTo>
                  <a:cubicBezTo>
                    <a:pt x="50" y="575"/>
                    <a:pt x="0" y="763"/>
                    <a:pt x="113" y="788"/>
                  </a:cubicBezTo>
                  <a:cubicBezTo>
                    <a:pt x="913" y="1100"/>
                    <a:pt x="1625" y="950"/>
                    <a:pt x="2450" y="775"/>
                  </a:cubicBezTo>
                  <a:cubicBezTo>
                    <a:pt x="3687" y="500"/>
                    <a:pt x="4899" y="250"/>
                    <a:pt x="6174" y="188"/>
                  </a:cubicBezTo>
                  <a:cubicBezTo>
                    <a:pt x="6274" y="175"/>
                    <a:pt x="6274" y="25"/>
                    <a:pt x="6174"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1" name="Google Shape;1421;p37"/>
            <p:cNvSpPr/>
            <p:nvPr/>
          </p:nvSpPr>
          <p:spPr>
            <a:xfrm>
              <a:off x="8456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875" y="688"/>
                  </a:moveTo>
                  <a:lnTo>
                    <a:pt x="763" y="651"/>
                  </a:lnTo>
                  <a:cubicBezTo>
                    <a:pt x="700" y="726"/>
                    <a:pt x="763" y="826"/>
                    <a:pt x="850" y="813"/>
                  </a:cubicBezTo>
                  <a:cubicBezTo>
                    <a:pt x="1325" y="651"/>
                    <a:pt x="850" y="1"/>
                    <a:pt x="463" y="226"/>
                  </a:cubicBezTo>
                  <a:cubicBezTo>
                    <a:pt x="0" y="526"/>
                    <a:pt x="550" y="1238"/>
                    <a:pt x="975" y="801"/>
                  </a:cubicBezTo>
                  <a:cubicBezTo>
                    <a:pt x="1038" y="738"/>
                    <a:pt x="950" y="638"/>
                    <a:pt x="875"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2" name="Google Shape;1422;p37"/>
            <p:cNvSpPr/>
            <p:nvPr/>
          </p:nvSpPr>
          <p:spPr>
            <a:xfrm>
              <a:off x="790200" y="630000"/>
              <a:ext cx="90720" cy="27720"/>
            </a:xfrm>
            <a:custGeom>
              <a:avLst/>
              <a:gdLst>
                <a:gd name="textAreaLeft" fmla="*/ 0 w 90720"/>
                <a:gd name="textAreaRight" fmla="*/ 91080 w 90720"/>
                <a:gd name="textAreaTop" fmla="*/ 0 h 27720"/>
                <a:gd name="textAreaBottom" fmla="*/ 28080 h 27720"/>
              </a:gdLst>
              <a:ahLst/>
              <a:cxnLst/>
              <a:rect l="textAreaLeft" t="textAreaTop" r="textAreaRight" b="textAreaBottom"/>
              <a:pathLst>
                <a:path w="2926" h="901">
                  <a:moveTo>
                    <a:pt x="2813" y="638"/>
                  </a:moveTo>
                  <a:cubicBezTo>
                    <a:pt x="2500" y="338"/>
                    <a:pt x="2113" y="150"/>
                    <a:pt x="1688" y="100"/>
                  </a:cubicBezTo>
                  <a:cubicBezTo>
                    <a:pt x="1226" y="38"/>
                    <a:pt x="526" y="0"/>
                    <a:pt x="113" y="263"/>
                  </a:cubicBezTo>
                  <a:cubicBezTo>
                    <a:pt x="1" y="325"/>
                    <a:pt x="76" y="488"/>
                    <a:pt x="201" y="463"/>
                  </a:cubicBezTo>
                  <a:cubicBezTo>
                    <a:pt x="976" y="263"/>
                    <a:pt x="2025" y="213"/>
                    <a:pt x="2650" y="800"/>
                  </a:cubicBezTo>
                  <a:cubicBezTo>
                    <a:pt x="2763" y="900"/>
                    <a:pt x="2925" y="738"/>
                    <a:pt x="28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3" name="Google Shape;1423;p37"/>
            <p:cNvSpPr/>
            <p:nvPr/>
          </p:nvSpPr>
          <p:spPr>
            <a:xfrm>
              <a:off x="791280" y="63684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63" y="200"/>
                  </a:moveTo>
                  <a:cubicBezTo>
                    <a:pt x="575" y="887"/>
                    <a:pt x="2012" y="937"/>
                    <a:pt x="2712" y="575"/>
                  </a:cubicBezTo>
                  <a:cubicBezTo>
                    <a:pt x="2825" y="513"/>
                    <a:pt x="2737" y="375"/>
                    <a:pt x="2637" y="388"/>
                  </a:cubicBezTo>
                  <a:cubicBezTo>
                    <a:pt x="1925" y="500"/>
                    <a:pt x="763" y="762"/>
                    <a:pt x="213" y="88"/>
                  </a:cubicBezTo>
                  <a:cubicBezTo>
                    <a:pt x="150" y="0"/>
                    <a:pt x="0" y="113"/>
                    <a:pt x="63"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4" name="Google Shape;1424;p37"/>
            <p:cNvSpPr/>
            <p:nvPr/>
          </p:nvSpPr>
          <p:spPr>
            <a:xfrm>
              <a:off x="9810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325" y="163"/>
                  </a:moveTo>
                  <a:cubicBezTo>
                    <a:pt x="488" y="800"/>
                    <a:pt x="400" y="1475"/>
                    <a:pt x="75" y="2037"/>
                  </a:cubicBezTo>
                  <a:cubicBezTo>
                    <a:pt x="0" y="2162"/>
                    <a:pt x="188" y="2275"/>
                    <a:pt x="263" y="2150"/>
                  </a:cubicBezTo>
                  <a:cubicBezTo>
                    <a:pt x="638" y="1537"/>
                    <a:pt x="725" y="800"/>
                    <a:pt x="500" y="113"/>
                  </a:cubicBezTo>
                  <a:cubicBezTo>
                    <a:pt x="463" y="0"/>
                    <a:pt x="288" y="50"/>
                    <a:pt x="3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5" name="Google Shape;1425;p37"/>
            <p:cNvSpPr/>
            <p:nvPr/>
          </p:nvSpPr>
          <p:spPr>
            <a:xfrm>
              <a:off x="974520" y="57996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463" y="1987"/>
                  </a:moveTo>
                  <a:cubicBezTo>
                    <a:pt x="338" y="1625"/>
                    <a:pt x="288" y="1225"/>
                    <a:pt x="350" y="850"/>
                  </a:cubicBezTo>
                  <a:cubicBezTo>
                    <a:pt x="400" y="563"/>
                    <a:pt x="538" y="388"/>
                    <a:pt x="638" y="150"/>
                  </a:cubicBezTo>
                  <a:cubicBezTo>
                    <a:pt x="650" y="100"/>
                    <a:pt x="625" y="63"/>
                    <a:pt x="588" y="50"/>
                  </a:cubicBezTo>
                  <a:cubicBezTo>
                    <a:pt x="288" y="0"/>
                    <a:pt x="188" y="325"/>
                    <a:pt x="113" y="563"/>
                  </a:cubicBezTo>
                  <a:cubicBezTo>
                    <a:pt x="0" y="1062"/>
                    <a:pt x="50" y="1575"/>
                    <a:pt x="250" y="2050"/>
                  </a:cubicBezTo>
                  <a:cubicBezTo>
                    <a:pt x="300" y="2175"/>
                    <a:pt x="500" y="2125"/>
                    <a:pt x="463"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6" name="Google Shape;1426;p37"/>
            <p:cNvSpPr/>
            <p:nvPr/>
          </p:nvSpPr>
          <p:spPr>
            <a:xfrm>
              <a:off x="1313640" y="653760"/>
              <a:ext cx="102960" cy="33120"/>
            </a:xfrm>
            <a:custGeom>
              <a:avLst/>
              <a:gdLst>
                <a:gd name="textAreaLeft" fmla="*/ 0 w 102960"/>
                <a:gd name="textAreaRight" fmla="*/ 103320 w 102960"/>
                <a:gd name="textAreaTop" fmla="*/ 0 h 33120"/>
                <a:gd name="textAreaBottom" fmla="*/ 33480 h 33120"/>
              </a:gdLst>
              <a:ahLst/>
              <a:cxnLst/>
              <a:rect l="textAreaLeft" t="textAreaTop" r="textAreaRight" b="textAreaBottom"/>
              <a:pathLst>
                <a:path w="3325" h="1076">
                  <a:moveTo>
                    <a:pt x="3200" y="151"/>
                  </a:moveTo>
                  <a:cubicBezTo>
                    <a:pt x="2187" y="1"/>
                    <a:pt x="813" y="151"/>
                    <a:pt x="63" y="913"/>
                  </a:cubicBezTo>
                  <a:cubicBezTo>
                    <a:pt x="1" y="963"/>
                    <a:pt x="63" y="1075"/>
                    <a:pt x="138" y="1050"/>
                  </a:cubicBezTo>
                  <a:cubicBezTo>
                    <a:pt x="613" y="888"/>
                    <a:pt x="1013" y="600"/>
                    <a:pt x="1500" y="475"/>
                  </a:cubicBezTo>
                  <a:cubicBezTo>
                    <a:pt x="2050" y="338"/>
                    <a:pt x="2612" y="300"/>
                    <a:pt x="3162" y="363"/>
                  </a:cubicBezTo>
                  <a:cubicBezTo>
                    <a:pt x="3287" y="375"/>
                    <a:pt x="3325" y="163"/>
                    <a:pt x="3200"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7" name="Google Shape;1427;p37"/>
            <p:cNvSpPr/>
            <p:nvPr/>
          </p:nvSpPr>
          <p:spPr>
            <a:xfrm>
              <a:off x="131400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4" h="1239">
                  <a:moveTo>
                    <a:pt x="138" y="1001"/>
                  </a:moveTo>
                  <a:cubicBezTo>
                    <a:pt x="762" y="1113"/>
                    <a:pt x="1412" y="1238"/>
                    <a:pt x="2049" y="1151"/>
                  </a:cubicBezTo>
                  <a:cubicBezTo>
                    <a:pt x="2724" y="1038"/>
                    <a:pt x="3312" y="688"/>
                    <a:pt x="3887" y="313"/>
                  </a:cubicBezTo>
                  <a:cubicBezTo>
                    <a:pt x="4024" y="226"/>
                    <a:pt x="3887" y="1"/>
                    <a:pt x="3749" y="88"/>
                  </a:cubicBezTo>
                  <a:cubicBezTo>
                    <a:pt x="3287" y="401"/>
                    <a:pt x="2787" y="713"/>
                    <a:pt x="2237" y="851"/>
                  </a:cubicBezTo>
                  <a:cubicBezTo>
                    <a:pt x="1575" y="1013"/>
                    <a:pt x="862" y="901"/>
                    <a:pt x="187" y="788"/>
                  </a:cubicBezTo>
                  <a:cubicBezTo>
                    <a:pt x="50" y="776"/>
                    <a:pt x="0" y="976"/>
                    <a:pt x="138"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8" name="Google Shape;1428;p37"/>
            <p:cNvSpPr/>
            <p:nvPr/>
          </p:nvSpPr>
          <p:spPr>
            <a:xfrm>
              <a:off x="56520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3487" y="21958"/>
                  </a:moveTo>
                  <a:cubicBezTo>
                    <a:pt x="4799" y="20621"/>
                    <a:pt x="5299" y="19108"/>
                    <a:pt x="5074" y="17209"/>
                  </a:cubicBezTo>
                  <a:cubicBezTo>
                    <a:pt x="4912" y="15809"/>
                    <a:pt x="4287" y="14560"/>
                    <a:pt x="3749" y="13285"/>
                  </a:cubicBezTo>
                  <a:cubicBezTo>
                    <a:pt x="1875" y="8811"/>
                    <a:pt x="0" y="576"/>
                    <a:pt x="7786" y="238"/>
                  </a:cubicBezTo>
                  <a:cubicBezTo>
                    <a:pt x="7861" y="238"/>
                    <a:pt x="7861" y="113"/>
                    <a:pt x="7786" y="101"/>
                  </a:cubicBezTo>
                  <a:cubicBezTo>
                    <a:pt x="4737" y="1"/>
                    <a:pt x="2400" y="1975"/>
                    <a:pt x="1712" y="4962"/>
                  </a:cubicBezTo>
                  <a:cubicBezTo>
                    <a:pt x="400" y="10611"/>
                    <a:pt x="7998" y="17034"/>
                    <a:pt x="3362" y="21833"/>
                  </a:cubicBezTo>
                  <a:cubicBezTo>
                    <a:pt x="3274" y="21908"/>
                    <a:pt x="3412" y="22045"/>
                    <a:pt x="3487"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9" name="Google Shape;1429;p37"/>
            <p:cNvSpPr/>
            <p:nvPr/>
          </p:nvSpPr>
          <p:spPr>
            <a:xfrm>
              <a:off x="7858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1688" y="201"/>
                  </a:moveTo>
                  <a:cubicBezTo>
                    <a:pt x="3412" y="326"/>
                    <a:pt x="4424" y="2288"/>
                    <a:pt x="4224" y="3837"/>
                  </a:cubicBezTo>
                  <a:cubicBezTo>
                    <a:pt x="4024" y="5462"/>
                    <a:pt x="1725" y="7124"/>
                    <a:pt x="200" y="5724"/>
                  </a:cubicBezTo>
                  <a:cubicBezTo>
                    <a:pt x="125" y="5649"/>
                    <a:pt x="0" y="5774"/>
                    <a:pt x="88" y="5849"/>
                  </a:cubicBezTo>
                  <a:cubicBezTo>
                    <a:pt x="1338" y="7237"/>
                    <a:pt x="3874" y="5924"/>
                    <a:pt x="4324" y="4412"/>
                  </a:cubicBezTo>
                  <a:cubicBezTo>
                    <a:pt x="4862" y="2600"/>
                    <a:pt x="3700" y="151"/>
                    <a:pt x="1688" y="13"/>
                  </a:cubicBezTo>
                  <a:cubicBezTo>
                    <a:pt x="1563" y="1"/>
                    <a:pt x="1563" y="201"/>
                    <a:pt x="16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0" name="Google Shape;1430;p37"/>
            <p:cNvSpPr/>
            <p:nvPr/>
          </p:nvSpPr>
          <p:spPr>
            <a:xfrm>
              <a:off x="75924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7" h="2925">
                  <a:moveTo>
                    <a:pt x="625" y="2775"/>
                  </a:moveTo>
                  <a:cubicBezTo>
                    <a:pt x="250" y="2037"/>
                    <a:pt x="475" y="1138"/>
                    <a:pt x="1162" y="675"/>
                  </a:cubicBezTo>
                  <a:cubicBezTo>
                    <a:pt x="1900" y="188"/>
                    <a:pt x="2737" y="713"/>
                    <a:pt x="2874" y="1512"/>
                  </a:cubicBezTo>
                  <a:cubicBezTo>
                    <a:pt x="2899" y="1625"/>
                    <a:pt x="3087" y="1600"/>
                    <a:pt x="3074" y="1487"/>
                  </a:cubicBezTo>
                  <a:cubicBezTo>
                    <a:pt x="2987" y="613"/>
                    <a:pt x="2062" y="0"/>
                    <a:pt x="1237" y="388"/>
                  </a:cubicBezTo>
                  <a:cubicBezTo>
                    <a:pt x="350" y="800"/>
                    <a:pt x="0" y="2025"/>
                    <a:pt x="488" y="2850"/>
                  </a:cubicBezTo>
                  <a:cubicBezTo>
                    <a:pt x="538" y="2925"/>
                    <a:pt x="663" y="2862"/>
                    <a:pt x="625"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1" name="Google Shape;1431;p37"/>
            <p:cNvSpPr/>
            <p:nvPr/>
          </p:nvSpPr>
          <p:spPr>
            <a:xfrm>
              <a:off x="84744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ubicBezTo>
                    <a:pt x="1" y="1"/>
                    <a:pt x="1" y="13"/>
                    <a:pt x="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2" name="Google Shape;1432;p37"/>
            <p:cNvSpPr/>
            <p:nvPr/>
          </p:nvSpPr>
          <p:spPr>
            <a:xfrm>
              <a:off x="62532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175" y="8174"/>
                  </a:moveTo>
                  <a:cubicBezTo>
                    <a:pt x="463" y="6974"/>
                    <a:pt x="988" y="5862"/>
                    <a:pt x="1725" y="4887"/>
                  </a:cubicBezTo>
                  <a:cubicBezTo>
                    <a:pt x="2250" y="4187"/>
                    <a:pt x="2937" y="3525"/>
                    <a:pt x="3312" y="2700"/>
                  </a:cubicBezTo>
                  <a:cubicBezTo>
                    <a:pt x="3712" y="1788"/>
                    <a:pt x="3699" y="826"/>
                    <a:pt x="3025" y="76"/>
                  </a:cubicBezTo>
                  <a:cubicBezTo>
                    <a:pt x="2962" y="1"/>
                    <a:pt x="2837" y="88"/>
                    <a:pt x="2887" y="176"/>
                  </a:cubicBezTo>
                  <a:cubicBezTo>
                    <a:pt x="4162" y="2050"/>
                    <a:pt x="2400" y="3537"/>
                    <a:pt x="1387" y="4987"/>
                  </a:cubicBezTo>
                  <a:cubicBezTo>
                    <a:pt x="738" y="5937"/>
                    <a:pt x="275" y="6999"/>
                    <a:pt x="25" y="8124"/>
                  </a:cubicBezTo>
                  <a:cubicBezTo>
                    <a:pt x="0" y="8224"/>
                    <a:pt x="150" y="8261"/>
                    <a:pt x="188"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3" name="Google Shape;1433;p37"/>
            <p:cNvSpPr/>
            <p:nvPr/>
          </p:nvSpPr>
          <p:spPr>
            <a:xfrm>
              <a:off x="63144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2" h="3538">
                  <a:moveTo>
                    <a:pt x="488" y="3387"/>
                  </a:moveTo>
                  <a:cubicBezTo>
                    <a:pt x="275" y="2413"/>
                    <a:pt x="175" y="1050"/>
                    <a:pt x="1187" y="438"/>
                  </a:cubicBezTo>
                  <a:cubicBezTo>
                    <a:pt x="1650" y="176"/>
                    <a:pt x="2250" y="263"/>
                    <a:pt x="2625" y="650"/>
                  </a:cubicBezTo>
                  <a:cubicBezTo>
                    <a:pt x="2937" y="975"/>
                    <a:pt x="3262" y="2300"/>
                    <a:pt x="2475" y="2388"/>
                  </a:cubicBezTo>
                  <a:cubicBezTo>
                    <a:pt x="2400" y="2388"/>
                    <a:pt x="2400" y="2525"/>
                    <a:pt x="2475" y="2512"/>
                  </a:cubicBezTo>
                  <a:cubicBezTo>
                    <a:pt x="3024" y="2462"/>
                    <a:pt x="3199" y="1788"/>
                    <a:pt x="3137" y="1313"/>
                  </a:cubicBezTo>
                  <a:cubicBezTo>
                    <a:pt x="3074" y="700"/>
                    <a:pt x="2600" y="201"/>
                    <a:pt x="1975" y="101"/>
                  </a:cubicBezTo>
                  <a:cubicBezTo>
                    <a:pt x="1337" y="1"/>
                    <a:pt x="825" y="363"/>
                    <a:pt x="500" y="900"/>
                  </a:cubicBezTo>
                  <a:cubicBezTo>
                    <a:pt x="0" y="1700"/>
                    <a:pt x="125" y="2562"/>
                    <a:pt x="325" y="3425"/>
                  </a:cubicBezTo>
                  <a:cubicBezTo>
                    <a:pt x="350" y="3537"/>
                    <a:pt x="525" y="3500"/>
                    <a:pt x="488"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4" name="Google Shape;1434;p37"/>
            <p:cNvSpPr/>
            <p:nvPr/>
          </p:nvSpPr>
          <p:spPr>
            <a:xfrm>
              <a:off x="66420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350" y="1175"/>
                  </a:moveTo>
                  <a:cubicBezTo>
                    <a:pt x="262" y="863"/>
                    <a:pt x="312" y="538"/>
                    <a:pt x="625" y="363"/>
                  </a:cubicBezTo>
                  <a:cubicBezTo>
                    <a:pt x="825" y="188"/>
                    <a:pt x="1037" y="238"/>
                    <a:pt x="1262" y="525"/>
                  </a:cubicBezTo>
                  <a:cubicBezTo>
                    <a:pt x="1312" y="650"/>
                    <a:pt x="1300" y="788"/>
                    <a:pt x="1225" y="900"/>
                  </a:cubicBezTo>
                  <a:cubicBezTo>
                    <a:pt x="1112" y="975"/>
                    <a:pt x="1212" y="1150"/>
                    <a:pt x="1325" y="1075"/>
                  </a:cubicBezTo>
                  <a:cubicBezTo>
                    <a:pt x="1762" y="813"/>
                    <a:pt x="1412" y="113"/>
                    <a:pt x="987" y="63"/>
                  </a:cubicBezTo>
                  <a:cubicBezTo>
                    <a:pt x="325" y="0"/>
                    <a:pt x="0" y="688"/>
                    <a:pt x="200" y="1225"/>
                  </a:cubicBezTo>
                  <a:cubicBezTo>
                    <a:pt x="237" y="1325"/>
                    <a:pt x="387" y="1288"/>
                    <a:pt x="3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5" name="Google Shape;1435;p37"/>
            <p:cNvSpPr/>
            <p:nvPr/>
          </p:nvSpPr>
          <p:spPr>
            <a:xfrm>
              <a:off x="68904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838" y="825"/>
                  </a:moveTo>
                  <a:lnTo>
                    <a:pt x="838" y="825"/>
                  </a:lnTo>
                  <a:cubicBezTo>
                    <a:pt x="826" y="900"/>
                    <a:pt x="926" y="950"/>
                    <a:pt x="988" y="887"/>
                  </a:cubicBezTo>
                  <a:cubicBezTo>
                    <a:pt x="1288" y="475"/>
                    <a:pt x="663" y="0"/>
                    <a:pt x="326" y="412"/>
                  </a:cubicBezTo>
                  <a:cubicBezTo>
                    <a:pt x="1" y="825"/>
                    <a:pt x="563" y="1275"/>
                    <a:pt x="938" y="950"/>
                  </a:cubicBezTo>
                  <a:cubicBezTo>
                    <a:pt x="1001" y="887"/>
                    <a:pt x="913" y="775"/>
                    <a:pt x="838"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6" name="Google Shape;1436;p37"/>
            <p:cNvSpPr/>
            <p:nvPr/>
          </p:nvSpPr>
          <p:spPr>
            <a:xfrm>
              <a:off x="6681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1" y="3050"/>
                  </a:moveTo>
                  <a:cubicBezTo>
                    <a:pt x="1338" y="1688"/>
                    <a:pt x="2813" y="926"/>
                    <a:pt x="4437" y="176"/>
                  </a:cubicBezTo>
                  <a:cubicBezTo>
                    <a:pt x="4525" y="138"/>
                    <a:pt x="4462" y="1"/>
                    <a:pt x="4375" y="26"/>
                  </a:cubicBezTo>
                  <a:cubicBezTo>
                    <a:pt x="2663" y="538"/>
                    <a:pt x="1163" y="1550"/>
                    <a:pt x="51" y="2950"/>
                  </a:cubicBezTo>
                  <a:cubicBezTo>
                    <a:pt x="1" y="3012"/>
                    <a:pt x="88" y="3100"/>
                    <a:pt x="151"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7" name="Google Shape;1437;p37"/>
            <p:cNvSpPr/>
            <p:nvPr/>
          </p:nvSpPr>
          <p:spPr>
            <a:xfrm>
              <a:off x="79416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850"/>
                  </a:moveTo>
                  <a:cubicBezTo>
                    <a:pt x="751" y="1238"/>
                    <a:pt x="1301" y="700"/>
                    <a:pt x="926" y="350"/>
                  </a:cubicBezTo>
                  <a:cubicBezTo>
                    <a:pt x="551" y="0"/>
                    <a:pt x="1" y="638"/>
                    <a:pt x="451" y="888"/>
                  </a:cubicBezTo>
                  <a:cubicBezTo>
                    <a:pt x="538" y="925"/>
                    <a:pt x="626" y="813"/>
                    <a:pt x="563" y="738"/>
                  </a:cubicBezTo>
                  <a:lnTo>
                    <a:pt x="501" y="738"/>
                  </a:lnTo>
                  <a:cubicBezTo>
                    <a:pt x="426" y="675"/>
                    <a:pt x="326" y="775"/>
                    <a:pt x="3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8" name="Google Shape;1438;p37"/>
            <p:cNvSpPr/>
            <p:nvPr/>
          </p:nvSpPr>
          <p:spPr>
            <a:xfrm>
              <a:off x="81504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1" h="239">
                  <a:moveTo>
                    <a:pt x="126" y="213"/>
                  </a:moveTo>
                  <a:cubicBezTo>
                    <a:pt x="188" y="213"/>
                    <a:pt x="238" y="213"/>
                    <a:pt x="301" y="226"/>
                  </a:cubicBezTo>
                  <a:cubicBezTo>
                    <a:pt x="388" y="238"/>
                    <a:pt x="401" y="113"/>
                    <a:pt x="338" y="76"/>
                  </a:cubicBezTo>
                  <a:cubicBezTo>
                    <a:pt x="276" y="26"/>
                    <a:pt x="201" y="1"/>
                    <a:pt x="126" y="13"/>
                  </a:cubicBezTo>
                  <a:cubicBezTo>
                    <a:pt x="1" y="13"/>
                    <a:pt x="1" y="201"/>
                    <a:pt x="126"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9" name="Google Shape;1439;p37"/>
            <p:cNvSpPr/>
            <p:nvPr/>
          </p:nvSpPr>
          <p:spPr>
            <a:xfrm>
              <a:off x="77832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8" h="400">
                  <a:moveTo>
                    <a:pt x="38" y="150"/>
                  </a:moveTo>
                  <a:cubicBezTo>
                    <a:pt x="63" y="237"/>
                    <a:pt x="101" y="312"/>
                    <a:pt x="176" y="362"/>
                  </a:cubicBezTo>
                  <a:cubicBezTo>
                    <a:pt x="213" y="400"/>
                    <a:pt x="288" y="362"/>
                    <a:pt x="275" y="300"/>
                  </a:cubicBezTo>
                  <a:cubicBezTo>
                    <a:pt x="263" y="225"/>
                    <a:pt x="238" y="150"/>
                    <a:pt x="188" y="88"/>
                  </a:cubicBezTo>
                  <a:cubicBezTo>
                    <a:pt x="151" y="0"/>
                    <a:pt x="1" y="63"/>
                    <a:pt x="38"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0" name="Google Shape;1440;p37"/>
            <p:cNvSpPr/>
            <p:nvPr/>
          </p:nvSpPr>
          <p:spPr>
            <a:xfrm>
              <a:off x="61668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188" y="6174"/>
                  </a:moveTo>
                  <a:cubicBezTo>
                    <a:pt x="250" y="4899"/>
                    <a:pt x="500" y="3675"/>
                    <a:pt x="775" y="2437"/>
                  </a:cubicBezTo>
                  <a:cubicBezTo>
                    <a:pt x="950" y="1625"/>
                    <a:pt x="1113" y="913"/>
                    <a:pt x="788" y="113"/>
                  </a:cubicBezTo>
                  <a:cubicBezTo>
                    <a:pt x="750" y="1"/>
                    <a:pt x="588" y="51"/>
                    <a:pt x="613" y="163"/>
                  </a:cubicBezTo>
                  <a:cubicBezTo>
                    <a:pt x="925" y="1338"/>
                    <a:pt x="488" y="2462"/>
                    <a:pt x="250" y="3625"/>
                  </a:cubicBezTo>
                  <a:cubicBezTo>
                    <a:pt x="75" y="4462"/>
                    <a:pt x="0" y="5312"/>
                    <a:pt x="0" y="6174"/>
                  </a:cubicBezTo>
                  <a:cubicBezTo>
                    <a:pt x="25" y="6274"/>
                    <a:pt x="175" y="6274"/>
                    <a:pt x="188"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1" name="Google Shape;1441;p37"/>
            <p:cNvSpPr/>
            <p:nvPr/>
          </p:nvSpPr>
          <p:spPr>
            <a:xfrm>
              <a:off x="61668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800" y="976"/>
                  </a:moveTo>
                  <a:cubicBezTo>
                    <a:pt x="1238" y="551"/>
                    <a:pt x="513" y="1"/>
                    <a:pt x="225" y="476"/>
                  </a:cubicBezTo>
                  <a:cubicBezTo>
                    <a:pt x="0" y="851"/>
                    <a:pt x="663" y="1325"/>
                    <a:pt x="813" y="851"/>
                  </a:cubicBezTo>
                  <a:cubicBezTo>
                    <a:pt x="825" y="763"/>
                    <a:pt x="725" y="701"/>
                    <a:pt x="650" y="763"/>
                  </a:cubicBezTo>
                  <a:cubicBezTo>
                    <a:pt x="663" y="801"/>
                    <a:pt x="675" y="838"/>
                    <a:pt x="688" y="876"/>
                  </a:cubicBezTo>
                  <a:cubicBezTo>
                    <a:pt x="638" y="963"/>
                    <a:pt x="738" y="1038"/>
                    <a:pt x="813"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2" name="Google Shape;1442;p37"/>
            <p:cNvSpPr/>
            <p:nvPr/>
          </p:nvSpPr>
          <p:spPr>
            <a:xfrm>
              <a:off x="6883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1" y="2650"/>
                  </a:moveTo>
                  <a:cubicBezTo>
                    <a:pt x="213" y="2012"/>
                    <a:pt x="263" y="975"/>
                    <a:pt x="451" y="188"/>
                  </a:cubicBezTo>
                  <a:cubicBezTo>
                    <a:pt x="488" y="63"/>
                    <a:pt x="326" y="0"/>
                    <a:pt x="251" y="113"/>
                  </a:cubicBezTo>
                  <a:cubicBezTo>
                    <a:pt x="1" y="525"/>
                    <a:pt x="26" y="1225"/>
                    <a:pt x="101" y="1687"/>
                  </a:cubicBezTo>
                  <a:cubicBezTo>
                    <a:pt x="151" y="2112"/>
                    <a:pt x="338" y="2500"/>
                    <a:pt x="638" y="2812"/>
                  </a:cubicBezTo>
                  <a:cubicBezTo>
                    <a:pt x="738" y="2912"/>
                    <a:pt x="901" y="2750"/>
                    <a:pt x="7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3" name="Google Shape;1443;p37"/>
            <p:cNvSpPr/>
            <p:nvPr/>
          </p:nvSpPr>
          <p:spPr>
            <a:xfrm>
              <a:off x="695160" y="751680"/>
              <a:ext cx="29160" cy="87480"/>
            </a:xfrm>
            <a:custGeom>
              <a:avLst/>
              <a:gdLst>
                <a:gd name="textAreaLeft" fmla="*/ 0 w 29160"/>
                <a:gd name="textAreaRight" fmla="*/ 29520 w 29160"/>
                <a:gd name="textAreaTop" fmla="*/ 0 h 87480"/>
                <a:gd name="textAreaBottom" fmla="*/ 87840 h 87480"/>
              </a:gdLst>
              <a:ahLst/>
              <a:cxnLst/>
              <a:rect l="textAreaLeft" t="textAreaTop" r="textAreaRight" b="textAreaBottom"/>
              <a:pathLst>
                <a:path w="951" h="2825">
                  <a:moveTo>
                    <a:pt x="88" y="213"/>
                  </a:moveTo>
                  <a:cubicBezTo>
                    <a:pt x="763" y="763"/>
                    <a:pt x="501" y="1938"/>
                    <a:pt x="401" y="2650"/>
                  </a:cubicBezTo>
                  <a:cubicBezTo>
                    <a:pt x="376" y="2750"/>
                    <a:pt x="513" y="2825"/>
                    <a:pt x="576" y="2725"/>
                  </a:cubicBezTo>
                  <a:cubicBezTo>
                    <a:pt x="951" y="2013"/>
                    <a:pt x="888" y="588"/>
                    <a:pt x="201" y="63"/>
                  </a:cubicBezTo>
                  <a:cubicBezTo>
                    <a:pt x="113" y="1"/>
                    <a:pt x="1" y="138"/>
                    <a:pt x="88"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4" name="Google Shape;1444;p37"/>
            <p:cNvSpPr/>
            <p:nvPr/>
          </p:nvSpPr>
          <p:spPr>
            <a:xfrm>
              <a:off x="6354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113" y="500"/>
                  </a:moveTo>
                  <a:cubicBezTo>
                    <a:pt x="800" y="725"/>
                    <a:pt x="1537" y="638"/>
                    <a:pt x="2150" y="251"/>
                  </a:cubicBezTo>
                  <a:cubicBezTo>
                    <a:pt x="2275" y="188"/>
                    <a:pt x="2162" y="1"/>
                    <a:pt x="2037" y="63"/>
                  </a:cubicBezTo>
                  <a:cubicBezTo>
                    <a:pt x="1475" y="401"/>
                    <a:pt x="800" y="488"/>
                    <a:pt x="163" y="313"/>
                  </a:cubicBezTo>
                  <a:cubicBezTo>
                    <a:pt x="50" y="288"/>
                    <a:pt x="0" y="463"/>
                    <a:pt x="113"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5" name="Google Shape;1445;p37"/>
            <p:cNvSpPr/>
            <p:nvPr/>
          </p:nvSpPr>
          <p:spPr>
            <a:xfrm>
              <a:off x="635760" y="928800"/>
              <a:ext cx="69120" cy="25560"/>
            </a:xfrm>
            <a:custGeom>
              <a:avLst/>
              <a:gdLst>
                <a:gd name="textAreaLeft" fmla="*/ 0 w 69120"/>
                <a:gd name="textAreaRight" fmla="*/ 69480 w 69120"/>
                <a:gd name="textAreaTop" fmla="*/ 0 h 25560"/>
                <a:gd name="textAreaBottom" fmla="*/ 25920 h 25560"/>
              </a:gdLst>
              <a:ahLst/>
              <a:cxnLst/>
              <a:rect l="textAreaLeft" t="textAreaTop" r="textAreaRight" b="textAreaBottom"/>
              <a:pathLst>
                <a:path w="2238" h="838">
                  <a:moveTo>
                    <a:pt x="2113" y="438"/>
                  </a:moveTo>
                  <a:cubicBezTo>
                    <a:pt x="1763" y="313"/>
                    <a:pt x="1" y="1"/>
                    <a:pt x="113" y="776"/>
                  </a:cubicBezTo>
                  <a:cubicBezTo>
                    <a:pt x="126" y="813"/>
                    <a:pt x="176" y="838"/>
                    <a:pt x="213" y="826"/>
                  </a:cubicBezTo>
                  <a:cubicBezTo>
                    <a:pt x="463" y="738"/>
                    <a:pt x="626" y="588"/>
                    <a:pt x="913" y="538"/>
                  </a:cubicBezTo>
                  <a:cubicBezTo>
                    <a:pt x="1300" y="488"/>
                    <a:pt x="1688" y="526"/>
                    <a:pt x="2050" y="663"/>
                  </a:cubicBezTo>
                  <a:cubicBezTo>
                    <a:pt x="2188" y="701"/>
                    <a:pt x="2238" y="501"/>
                    <a:pt x="2113" y="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6" name="Google Shape;1446;p37"/>
            <p:cNvSpPr/>
            <p:nvPr/>
          </p:nvSpPr>
          <p:spPr>
            <a:xfrm>
              <a:off x="71208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5" h="3313">
                  <a:moveTo>
                    <a:pt x="350" y="3162"/>
                  </a:moveTo>
                  <a:cubicBezTo>
                    <a:pt x="288" y="2600"/>
                    <a:pt x="325" y="2038"/>
                    <a:pt x="462" y="1500"/>
                  </a:cubicBezTo>
                  <a:cubicBezTo>
                    <a:pt x="600" y="1013"/>
                    <a:pt x="887" y="613"/>
                    <a:pt x="1050" y="138"/>
                  </a:cubicBezTo>
                  <a:cubicBezTo>
                    <a:pt x="1075" y="63"/>
                    <a:pt x="962" y="1"/>
                    <a:pt x="912" y="63"/>
                  </a:cubicBezTo>
                  <a:cubicBezTo>
                    <a:pt x="138" y="813"/>
                    <a:pt x="0" y="2175"/>
                    <a:pt x="138" y="3187"/>
                  </a:cubicBezTo>
                  <a:cubicBezTo>
                    <a:pt x="163" y="3312"/>
                    <a:pt x="363" y="3287"/>
                    <a:pt x="350"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7" name="Google Shape;1447;p37"/>
            <p:cNvSpPr/>
            <p:nvPr/>
          </p:nvSpPr>
          <p:spPr>
            <a:xfrm>
              <a:off x="71784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8" h="4038">
                  <a:moveTo>
                    <a:pt x="788" y="201"/>
                  </a:moveTo>
                  <a:cubicBezTo>
                    <a:pt x="900" y="876"/>
                    <a:pt x="1000" y="1575"/>
                    <a:pt x="850" y="2250"/>
                  </a:cubicBezTo>
                  <a:cubicBezTo>
                    <a:pt x="713" y="2800"/>
                    <a:pt x="400" y="3287"/>
                    <a:pt x="88" y="3762"/>
                  </a:cubicBezTo>
                  <a:cubicBezTo>
                    <a:pt x="1" y="3900"/>
                    <a:pt x="226" y="4037"/>
                    <a:pt x="313" y="3887"/>
                  </a:cubicBezTo>
                  <a:cubicBezTo>
                    <a:pt x="688" y="3325"/>
                    <a:pt x="1038" y="2738"/>
                    <a:pt x="1138" y="2050"/>
                  </a:cubicBezTo>
                  <a:cubicBezTo>
                    <a:pt x="1238" y="1425"/>
                    <a:pt x="1113" y="763"/>
                    <a:pt x="1000" y="138"/>
                  </a:cubicBezTo>
                  <a:cubicBezTo>
                    <a:pt x="975" y="1"/>
                    <a:pt x="763" y="63"/>
                    <a:pt x="788"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8" name="Google Shape;1448;p37"/>
            <p:cNvSpPr/>
            <p:nvPr/>
          </p:nvSpPr>
          <p:spPr>
            <a:xfrm>
              <a:off x="94032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251" y="13"/>
                  </a:moveTo>
                  <a:cubicBezTo>
                    <a:pt x="163" y="0"/>
                    <a:pt x="76" y="38"/>
                    <a:pt x="38" y="113"/>
                  </a:cubicBezTo>
                  <a:cubicBezTo>
                    <a:pt x="13" y="125"/>
                    <a:pt x="1" y="163"/>
                    <a:pt x="13" y="188"/>
                  </a:cubicBezTo>
                  <a:cubicBezTo>
                    <a:pt x="26" y="213"/>
                    <a:pt x="26" y="250"/>
                    <a:pt x="38" y="275"/>
                  </a:cubicBezTo>
                  <a:cubicBezTo>
                    <a:pt x="51" y="300"/>
                    <a:pt x="113" y="325"/>
                    <a:pt x="138" y="288"/>
                  </a:cubicBezTo>
                  <a:lnTo>
                    <a:pt x="276" y="150"/>
                  </a:lnTo>
                  <a:cubicBezTo>
                    <a:pt x="338" y="125"/>
                    <a:pt x="338" y="0"/>
                    <a:pt x="251"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9" name="Google Shape;1449;p37"/>
            <p:cNvSpPr/>
            <p:nvPr/>
          </p:nvSpPr>
          <p:spPr>
            <a:xfrm>
              <a:off x="948600" y="88524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0">
                  <a:moveTo>
                    <a:pt x="50" y="125"/>
                  </a:moveTo>
                  <a:cubicBezTo>
                    <a:pt x="725" y="462"/>
                    <a:pt x="1525" y="600"/>
                    <a:pt x="2262" y="375"/>
                  </a:cubicBezTo>
                  <a:cubicBezTo>
                    <a:pt x="2350" y="350"/>
                    <a:pt x="2337" y="188"/>
                    <a:pt x="2237" y="200"/>
                  </a:cubicBezTo>
                  <a:cubicBezTo>
                    <a:pt x="1487" y="288"/>
                    <a:pt x="812" y="288"/>
                    <a:pt x="100" y="25"/>
                  </a:cubicBezTo>
                  <a:cubicBezTo>
                    <a:pt x="38" y="0"/>
                    <a:pt x="0" y="100"/>
                    <a:pt x="5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0" name="Google Shape;1450;p37"/>
            <p:cNvSpPr/>
            <p:nvPr/>
          </p:nvSpPr>
          <p:spPr>
            <a:xfrm>
              <a:off x="99000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825" y="75"/>
                  </a:moveTo>
                  <a:cubicBezTo>
                    <a:pt x="613" y="337"/>
                    <a:pt x="375" y="412"/>
                    <a:pt x="75" y="525"/>
                  </a:cubicBezTo>
                  <a:cubicBezTo>
                    <a:pt x="0" y="562"/>
                    <a:pt x="0" y="687"/>
                    <a:pt x="100" y="675"/>
                  </a:cubicBezTo>
                  <a:cubicBezTo>
                    <a:pt x="450" y="662"/>
                    <a:pt x="763" y="475"/>
                    <a:pt x="963" y="187"/>
                  </a:cubicBezTo>
                  <a:cubicBezTo>
                    <a:pt x="1013" y="100"/>
                    <a:pt x="888" y="0"/>
                    <a:pt x="82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1" name="Google Shape;1451;p37"/>
            <p:cNvSpPr/>
            <p:nvPr/>
          </p:nvSpPr>
          <p:spPr>
            <a:xfrm>
              <a:off x="93996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38" y="138"/>
                  </a:moveTo>
                  <a:cubicBezTo>
                    <a:pt x="213" y="437"/>
                    <a:pt x="363" y="750"/>
                    <a:pt x="488" y="1087"/>
                  </a:cubicBezTo>
                  <a:cubicBezTo>
                    <a:pt x="600" y="1437"/>
                    <a:pt x="525" y="1737"/>
                    <a:pt x="488" y="2099"/>
                  </a:cubicBezTo>
                  <a:cubicBezTo>
                    <a:pt x="475" y="2187"/>
                    <a:pt x="600" y="2212"/>
                    <a:pt x="638" y="2137"/>
                  </a:cubicBezTo>
                  <a:cubicBezTo>
                    <a:pt x="1062" y="1437"/>
                    <a:pt x="600" y="600"/>
                    <a:pt x="125" y="50"/>
                  </a:cubicBezTo>
                  <a:cubicBezTo>
                    <a:pt x="75" y="0"/>
                    <a:pt x="0" y="75"/>
                    <a:pt x="25"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2" name="Google Shape;1452;p37"/>
            <p:cNvSpPr/>
            <p:nvPr/>
          </p:nvSpPr>
          <p:spPr>
            <a:xfrm>
              <a:off x="952920" y="918720"/>
              <a:ext cx="20880" cy="42840"/>
            </a:xfrm>
            <a:custGeom>
              <a:avLst/>
              <a:gdLst>
                <a:gd name="textAreaLeft" fmla="*/ 0 w 20880"/>
                <a:gd name="textAreaRight" fmla="*/ 21240 w 20880"/>
                <a:gd name="textAreaTop" fmla="*/ 0 h 42840"/>
                <a:gd name="textAreaBottom" fmla="*/ 43200 h 42840"/>
              </a:gdLst>
              <a:ahLst/>
              <a:cxnLst/>
              <a:rect l="textAreaLeft" t="textAreaTop" r="textAreaRight" b="textAreaBottom"/>
              <a:pathLst>
                <a:path w="688" h="1388">
                  <a:moveTo>
                    <a:pt x="301" y="1263"/>
                  </a:moveTo>
                  <a:cubicBezTo>
                    <a:pt x="563" y="938"/>
                    <a:pt x="688" y="513"/>
                    <a:pt x="638" y="101"/>
                  </a:cubicBezTo>
                  <a:cubicBezTo>
                    <a:pt x="613" y="1"/>
                    <a:pt x="463" y="38"/>
                    <a:pt x="463" y="126"/>
                  </a:cubicBezTo>
                  <a:cubicBezTo>
                    <a:pt x="438" y="513"/>
                    <a:pt x="375" y="813"/>
                    <a:pt x="113" y="1101"/>
                  </a:cubicBezTo>
                  <a:cubicBezTo>
                    <a:pt x="1" y="1238"/>
                    <a:pt x="201" y="1388"/>
                    <a:pt x="301"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3" name="Google Shape;1453;p37"/>
            <p:cNvSpPr/>
            <p:nvPr/>
          </p:nvSpPr>
          <p:spPr>
            <a:xfrm>
              <a:off x="966240" y="91656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126" y="213"/>
                  </a:moveTo>
                  <a:cubicBezTo>
                    <a:pt x="351" y="275"/>
                    <a:pt x="551" y="388"/>
                    <a:pt x="776" y="425"/>
                  </a:cubicBezTo>
                  <a:cubicBezTo>
                    <a:pt x="863" y="450"/>
                    <a:pt x="913" y="338"/>
                    <a:pt x="838" y="288"/>
                  </a:cubicBezTo>
                  <a:cubicBezTo>
                    <a:pt x="638" y="163"/>
                    <a:pt x="413" y="75"/>
                    <a:pt x="176" y="38"/>
                  </a:cubicBezTo>
                  <a:cubicBezTo>
                    <a:pt x="51" y="0"/>
                    <a:pt x="1" y="175"/>
                    <a:pt x="12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4" name="Google Shape;1454;p37"/>
            <p:cNvSpPr/>
            <p:nvPr/>
          </p:nvSpPr>
          <p:spPr>
            <a:xfrm>
              <a:off x="975600" y="9061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588" y="563"/>
                  </a:moveTo>
                  <a:cubicBezTo>
                    <a:pt x="501" y="376"/>
                    <a:pt x="376" y="201"/>
                    <a:pt x="213" y="63"/>
                  </a:cubicBezTo>
                  <a:cubicBezTo>
                    <a:pt x="138" y="1"/>
                    <a:pt x="1" y="88"/>
                    <a:pt x="63" y="176"/>
                  </a:cubicBezTo>
                  <a:cubicBezTo>
                    <a:pt x="176" y="351"/>
                    <a:pt x="288" y="501"/>
                    <a:pt x="401" y="663"/>
                  </a:cubicBezTo>
                  <a:cubicBezTo>
                    <a:pt x="476" y="788"/>
                    <a:pt x="651" y="688"/>
                    <a:pt x="588"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5" name="Google Shape;1455;p37"/>
            <p:cNvSpPr/>
            <p:nvPr/>
          </p:nvSpPr>
          <p:spPr>
            <a:xfrm>
              <a:off x="978120" y="906480"/>
              <a:ext cx="21240" cy="8280"/>
            </a:xfrm>
            <a:custGeom>
              <a:avLst/>
              <a:gdLst>
                <a:gd name="textAreaLeft" fmla="*/ 0 w 21240"/>
                <a:gd name="textAreaRight" fmla="*/ 21600 w 21240"/>
                <a:gd name="textAreaTop" fmla="*/ 0 h 8280"/>
                <a:gd name="textAreaBottom" fmla="*/ 8640 h 8280"/>
              </a:gdLst>
              <a:ahLst/>
              <a:cxnLst/>
              <a:rect l="textAreaLeft" t="textAreaTop" r="textAreaRight" b="textAreaBottom"/>
              <a:pathLst>
                <a:path w="689" h="276">
                  <a:moveTo>
                    <a:pt x="126" y="225"/>
                  </a:moveTo>
                  <a:cubicBezTo>
                    <a:pt x="288" y="275"/>
                    <a:pt x="463" y="250"/>
                    <a:pt x="613" y="163"/>
                  </a:cubicBezTo>
                  <a:cubicBezTo>
                    <a:pt x="688" y="113"/>
                    <a:pt x="626" y="0"/>
                    <a:pt x="551" y="25"/>
                  </a:cubicBezTo>
                  <a:lnTo>
                    <a:pt x="176" y="38"/>
                  </a:lnTo>
                  <a:cubicBezTo>
                    <a:pt x="51" y="13"/>
                    <a:pt x="1" y="188"/>
                    <a:pt x="126"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6" name="Google Shape;1456;p37"/>
            <p:cNvSpPr/>
            <p:nvPr/>
          </p:nvSpPr>
          <p:spPr>
            <a:xfrm>
              <a:off x="98892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501" y="163"/>
                  </a:moveTo>
                  <a:cubicBezTo>
                    <a:pt x="1" y="263"/>
                    <a:pt x="276" y="937"/>
                    <a:pt x="713" y="838"/>
                  </a:cubicBezTo>
                  <a:cubicBezTo>
                    <a:pt x="1150" y="750"/>
                    <a:pt x="1013" y="0"/>
                    <a:pt x="513" y="150"/>
                  </a:cubicBezTo>
                  <a:cubicBezTo>
                    <a:pt x="401" y="188"/>
                    <a:pt x="426" y="350"/>
                    <a:pt x="538" y="350"/>
                  </a:cubicBezTo>
                  <a:cubicBezTo>
                    <a:pt x="538" y="350"/>
                    <a:pt x="538" y="325"/>
                    <a:pt x="551" y="325"/>
                  </a:cubicBezTo>
                  <a:cubicBezTo>
                    <a:pt x="663" y="288"/>
                    <a:pt x="613" y="125"/>
                    <a:pt x="50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7" name="Google Shape;1457;p37"/>
            <p:cNvSpPr/>
            <p:nvPr/>
          </p:nvSpPr>
          <p:spPr>
            <a:xfrm>
              <a:off x="7566480" y="519480"/>
              <a:ext cx="685800" cy="236520"/>
            </a:xfrm>
            <a:custGeom>
              <a:avLst/>
              <a:gdLst>
                <a:gd name="textAreaLeft" fmla="*/ 0 w 685800"/>
                <a:gd name="textAreaRight" fmla="*/ 686160 w 685800"/>
                <a:gd name="textAreaTop" fmla="*/ 0 h 236520"/>
                <a:gd name="textAreaBottom" fmla="*/ 236880 h 236520"/>
              </a:gdLst>
              <a:ahLst/>
              <a:cxnLst/>
              <a:rect l="textAreaLeft" t="textAreaTop" r="textAreaRight" b="textAreaBottom"/>
              <a:pathLst>
                <a:path w="22045" h="7611">
                  <a:moveTo>
                    <a:pt x="225" y="2949"/>
                  </a:moveTo>
                  <a:cubicBezTo>
                    <a:pt x="5049" y="7611"/>
                    <a:pt x="11447" y="0"/>
                    <a:pt x="17096" y="1300"/>
                  </a:cubicBezTo>
                  <a:cubicBezTo>
                    <a:pt x="20083" y="2000"/>
                    <a:pt x="22045" y="4312"/>
                    <a:pt x="21945" y="7373"/>
                  </a:cubicBezTo>
                  <a:cubicBezTo>
                    <a:pt x="21932" y="7461"/>
                    <a:pt x="21820" y="7461"/>
                    <a:pt x="21807" y="7373"/>
                  </a:cubicBezTo>
                  <a:cubicBezTo>
                    <a:pt x="21532" y="1100"/>
                    <a:pt x="14534" y="887"/>
                    <a:pt x="10173" y="2724"/>
                  </a:cubicBezTo>
                  <a:cubicBezTo>
                    <a:pt x="8448" y="3449"/>
                    <a:pt x="6736" y="4437"/>
                    <a:pt x="4837" y="4661"/>
                  </a:cubicBezTo>
                  <a:cubicBezTo>
                    <a:pt x="2937" y="4886"/>
                    <a:pt x="1425" y="4387"/>
                    <a:pt x="88" y="3087"/>
                  </a:cubicBezTo>
                  <a:cubicBezTo>
                    <a:pt x="0" y="2999"/>
                    <a:pt x="125" y="2874"/>
                    <a:pt x="213" y="29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8" name="Google Shape;1458;p37"/>
            <p:cNvSpPr/>
            <p:nvPr/>
          </p:nvSpPr>
          <p:spPr>
            <a:xfrm>
              <a:off x="8021520" y="727560"/>
              <a:ext cx="225000" cy="150840"/>
            </a:xfrm>
            <a:custGeom>
              <a:avLst/>
              <a:gdLst>
                <a:gd name="textAreaLeft" fmla="*/ 0 w 225000"/>
                <a:gd name="textAreaRight" fmla="*/ 225360 w 225000"/>
                <a:gd name="textAreaTop" fmla="*/ 0 h 150840"/>
                <a:gd name="textAreaBottom" fmla="*/ 151200 h 150840"/>
              </a:gdLst>
              <a:ahLst/>
              <a:cxnLst/>
              <a:rect l="textAreaLeft" t="textAreaTop" r="textAreaRight" b="textAreaBottom"/>
              <a:pathLst>
                <a:path w="7237" h="4863">
                  <a:moveTo>
                    <a:pt x="7224" y="1688"/>
                  </a:moveTo>
                  <a:cubicBezTo>
                    <a:pt x="7086" y="3700"/>
                    <a:pt x="4624" y="4862"/>
                    <a:pt x="2825" y="4325"/>
                  </a:cubicBezTo>
                  <a:cubicBezTo>
                    <a:pt x="1313" y="3875"/>
                    <a:pt x="0" y="1338"/>
                    <a:pt x="1388" y="88"/>
                  </a:cubicBezTo>
                  <a:cubicBezTo>
                    <a:pt x="1463" y="1"/>
                    <a:pt x="1588" y="126"/>
                    <a:pt x="1500" y="201"/>
                  </a:cubicBezTo>
                  <a:cubicBezTo>
                    <a:pt x="113" y="1725"/>
                    <a:pt x="1775" y="4025"/>
                    <a:pt x="3400" y="4225"/>
                  </a:cubicBezTo>
                  <a:cubicBezTo>
                    <a:pt x="4949" y="4425"/>
                    <a:pt x="6911" y="3413"/>
                    <a:pt x="7024" y="1688"/>
                  </a:cubicBezTo>
                  <a:cubicBezTo>
                    <a:pt x="7036" y="1563"/>
                    <a:pt x="7236" y="1563"/>
                    <a:pt x="7224" y="1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0" bIns="75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9" name="Google Shape;1459;p37"/>
            <p:cNvSpPr/>
            <p:nvPr/>
          </p:nvSpPr>
          <p:spPr>
            <a:xfrm>
              <a:off x="8087760" y="700920"/>
              <a:ext cx="91080" cy="95760"/>
            </a:xfrm>
            <a:custGeom>
              <a:avLst/>
              <a:gdLst>
                <a:gd name="textAreaLeft" fmla="*/ 0 w 91080"/>
                <a:gd name="textAreaRight" fmla="*/ 91440 w 91080"/>
                <a:gd name="textAreaTop" fmla="*/ 0 h 95760"/>
                <a:gd name="textAreaBottom" fmla="*/ 96120 h 95760"/>
              </a:gdLst>
              <a:ahLst/>
              <a:cxnLst/>
              <a:rect l="textAreaLeft" t="textAreaTop" r="textAreaRight" b="textAreaBottom"/>
              <a:pathLst>
                <a:path w="2938" h="3088">
                  <a:moveTo>
                    <a:pt x="88" y="488"/>
                  </a:moveTo>
                  <a:cubicBezTo>
                    <a:pt x="913" y="1"/>
                    <a:pt x="2138" y="351"/>
                    <a:pt x="2550" y="1238"/>
                  </a:cubicBezTo>
                  <a:cubicBezTo>
                    <a:pt x="2938" y="2063"/>
                    <a:pt x="2325" y="2987"/>
                    <a:pt x="1451" y="3075"/>
                  </a:cubicBezTo>
                  <a:cubicBezTo>
                    <a:pt x="1338" y="3087"/>
                    <a:pt x="1313" y="2900"/>
                    <a:pt x="1426" y="2887"/>
                  </a:cubicBezTo>
                  <a:cubicBezTo>
                    <a:pt x="2238" y="2737"/>
                    <a:pt x="2738" y="1913"/>
                    <a:pt x="2275" y="1163"/>
                  </a:cubicBezTo>
                  <a:cubicBezTo>
                    <a:pt x="1800" y="476"/>
                    <a:pt x="901" y="251"/>
                    <a:pt x="163" y="625"/>
                  </a:cubicBezTo>
                  <a:cubicBezTo>
                    <a:pt x="76" y="675"/>
                    <a:pt x="1" y="538"/>
                    <a:pt x="88" y="4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0" name="Google Shape;1460;p37"/>
            <p:cNvSpPr/>
            <p:nvPr/>
          </p:nvSpPr>
          <p:spPr>
            <a:xfrm>
              <a:off x="8121600" y="7891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0" y="13"/>
                  </a:moveTo>
                  <a:lnTo>
                    <a:pt x="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1" name="Google Shape;1461;p37"/>
            <p:cNvSpPr/>
            <p:nvPr/>
          </p:nvSpPr>
          <p:spPr>
            <a:xfrm>
              <a:off x="8103960" y="567360"/>
              <a:ext cx="256680" cy="129240"/>
            </a:xfrm>
            <a:custGeom>
              <a:avLst/>
              <a:gdLst>
                <a:gd name="textAreaLeft" fmla="*/ 0 w 256680"/>
                <a:gd name="textAreaRight" fmla="*/ 257040 w 256680"/>
                <a:gd name="textAreaTop" fmla="*/ 0 h 129240"/>
                <a:gd name="textAreaBottom" fmla="*/ 129600 h 129240"/>
              </a:gdLst>
              <a:ahLst/>
              <a:cxnLst/>
              <a:rect l="textAreaLeft" t="textAreaTop" r="textAreaRight" b="textAreaBottom"/>
              <a:pathLst>
                <a:path w="8262" h="4162">
                  <a:moveTo>
                    <a:pt x="138" y="25"/>
                  </a:moveTo>
                  <a:cubicBezTo>
                    <a:pt x="1263" y="263"/>
                    <a:pt x="2325" y="725"/>
                    <a:pt x="3275" y="1375"/>
                  </a:cubicBezTo>
                  <a:cubicBezTo>
                    <a:pt x="4725" y="2387"/>
                    <a:pt x="6199" y="4162"/>
                    <a:pt x="8086" y="2875"/>
                  </a:cubicBezTo>
                  <a:cubicBezTo>
                    <a:pt x="8161" y="2825"/>
                    <a:pt x="8261" y="2950"/>
                    <a:pt x="8186" y="3012"/>
                  </a:cubicBezTo>
                  <a:cubicBezTo>
                    <a:pt x="7436" y="3699"/>
                    <a:pt x="6487" y="3699"/>
                    <a:pt x="5562" y="3299"/>
                  </a:cubicBezTo>
                  <a:cubicBezTo>
                    <a:pt x="4887" y="2999"/>
                    <a:pt x="4362" y="2475"/>
                    <a:pt x="3787" y="2025"/>
                  </a:cubicBezTo>
                  <a:cubicBezTo>
                    <a:pt x="2713" y="1137"/>
                    <a:pt x="1450" y="500"/>
                    <a:pt x="88" y="175"/>
                  </a:cubicBezTo>
                  <a:cubicBezTo>
                    <a:pt x="1" y="150"/>
                    <a:pt x="38" y="0"/>
                    <a:pt x="13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2" name="Google Shape;1462;p37"/>
            <p:cNvSpPr/>
            <p:nvPr/>
          </p:nvSpPr>
          <p:spPr>
            <a:xfrm>
              <a:off x="7927200" y="57348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8" h="3200">
                  <a:moveTo>
                    <a:pt x="101" y="313"/>
                  </a:moveTo>
                  <a:cubicBezTo>
                    <a:pt x="988" y="113"/>
                    <a:pt x="1838" y="0"/>
                    <a:pt x="2638" y="488"/>
                  </a:cubicBezTo>
                  <a:cubicBezTo>
                    <a:pt x="3175" y="813"/>
                    <a:pt x="3537" y="1325"/>
                    <a:pt x="3437" y="1975"/>
                  </a:cubicBezTo>
                  <a:cubicBezTo>
                    <a:pt x="3337" y="2587"/>
                    <a:pt x="2838" y="3062"/>
                    <a:pt x="2225" y="3137"/>
                  </a:cubicBezTo>
                  <a:cubicBezTo>
                    <a:pt x="1750" y="3187"/>
                    <a:pt x="1075" y="3024"/>
                    <a:pt x="1026" y="2475"/>
                  </a:cubicBezTo>
                  <a:cubicBezTo>
                    <a:pt x="1013" y="2387"/>
                    <a:pt x="1150" y="2387"/>
                    <a:pt x="1150" y="2475"/>
                  </a:cubicBezTo>
                  <a:cubicBezTo>
                    <a:pt x="1225" y="3199"/>
                    <a:pt x="2438" y="2937"/>
                    <a:pt x="2750" y="2712"/>
                  </a:cubicBezTo>
                  <a:cubicBezTo>
                    <a:pt x="3237" y="2362"/>
                    <a:pt x="3387" y="1700"/>
                    <a:pt x="3087" y="1175"/>
                  </a:cubicBezTo>
                  <a:cubicBezTo>
                    <a:pt x="2475" y="163"/>
                    <a:pt x="1125" y="263"/>
                    <a:pt x="151" y="488"/>
                  </a:cubicBezTo>
                  <a:cubicBezTo>
                    <a:pt x="38" y="513"/>
                    <a:pt x="1" y="338"/>
                    <a:pt x="101"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3" name="Google Shape;1463;p37"/>
            <p:cNvSpPr/>
            <p:nvPr/>
          </p:nvSpPr>
          <p:spPr>
            <a:xfrm>
              <a:off x="7857720" y="606240"/>
              <a:ext cx="41040" cy="54000"/>
            </a:xfrm>
            <a:custGeom>
              <a:avLst/>
              <a:gdLst>
                <a:gd name="textAreaLeft" fmla="*/ 0 w 41040"/>
                <a:gd name="textAreaRight" fmla="*/ 41400 w 41040"/>
                <a:gd name="textAreaTop" fmla="*/ 0 h 54000"/>
                <a:gd name="textAreaBottom" fmla="*/ 54360 h 54000"/>
              </a:gdLst>
              <a:ahLst/>
              <a:cxnLst/>
              <a:rect l="textAreaLeft" t="textAreaTop" r="textAreaRight" b="textAreaBottom"/>
              <a:pathLst>
                <a:path w="1325" h="1751">
                  <a:moveTo>
                    <a:pt x="88" y="188"/>
                  </a:moveTo>
                  <a:cubicBezTo>
                    <a:pt x="638" y="1"/>
                    <a:pt x="1325" y="326"/>
                    <a:pt x="1250" y="976"/>
                  </a:cubicBezTo>
                  <a:cubicBezTo>
                    <a:pt x="1200" y="1413"/>
                    <a:pt x="500" y="1750"/>
                    <a:pt x="238" y="1326"/>
                  </a:cubicBezTo>
                  <a:cubicBezTo>
                    <a:pt x="175" y="1213"/>
                    <a:pt x="350" y="1101"/>
                    <a:pt x="425" y="1213"/>
                  </a:cubicBezTo>
                  <a:cubicBezTo>
                    <a:pt x="538" y="1288"/>
                    <a:pt x="675" y="1301"/>
                    <a:pt x="800" y="1263"/>
                  </a:cubicBezTo>
                  <a:cubicBezTo>
                    <a:pt x="1075" y="1026"/>
                    <a:pt x="1125" y="813"/>
                    <a:pt x="950" y="613"/>
                  </a:cubicBezTo>
                  <a:cubicBezTo>
                    <a:pt x="788" y="301"/>
                    <a:pt x="450" y="263"/>
                    <a:pt x="138" y="351"/>
                  </a:cubicBezTo>
                  <a:cubicBezTo>
                    <a:pt x="38" y="376"/>
                    <a:pt x="0" y="226"/>
                    <a:pt x="10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4" name="Google Shape;1464;p37"/>
            <p:cNvSpPr/>
            <p:nvPr/>
          </p:nvSpPr>
          <p:spPr>
            <a:xfrm>
              <a:off x="8345520" y="6310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5" h="1276">
                  <a:moveTo>
                    <a:pt x="325" y="925"/>
                  </a:moveTo>
                  <a:cubicBezTo>
                    <a:pt x="0" y="563"/>
                    <a:pt x="450" y="1"/>
                    <a:pt x="863" y="326"/>
                  </a:cubicBezTo>
                  <a:cubicBezTo>
                    <a:pt x="1275" y="651"/>
                    <a:pt x="800" y="1275"/>
                    <a:pt x="388" y="975"/>
                  </a:cubicBezTo>
                  <a:cubicBezTo>
                    <a:pt x="325" y="925"/>
                    <a:pt x="375" y="813"/>
                    <a:pt x="463" y="826"/>
                  </a:cubicBezTo>
                  <a:lnTo>
                    <a:pt x="463" y="826"/>
                  </a:lnTo>
                  <a:cubicBezTo>
                    <a:pt x="500" y="901"/>
                    <a:pt x="400" y="1000"/>
                    <a:pt x="338" y="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5" name="Google Shape;1465;p37"/>
            <p:cNvSpPr/>
            <p:nvPr/>
          </p:nvSpPr>
          <p:spPr>
            <a:xfrm>
              <a:off x="8193960" y="60984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63"/>
                  </a:moveTo>
                  <a:cubicBezTo>
                    <a:pt x="1550" y="1163"/>
                    <a:pt x="2575" y="2675"/>
                    <a:pt x="3087" y="4374"/>
                  </a:cubicBezTo>
                  <a:cubicBezTo>
                    <a:pt x="3112" y="4462"/>
                    <a:pt x="2975" y="4524"/>
                    <a:pt x="2925" y="4437"/>
                  </a:cubicBezTo>
                  <a:cubicBezTo>
                    <a:pt x="2175" y="2825"/>
                    <a:pt x="1413" y="1338"/>
                    <a:pt x="63" y="150"/>
                  </a:cubicBezTo>
                  <a:cubicBezTo>
                    <a:pt x="1" y="100"/>
                    <a:pt x="88"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6" name="Google Shape;1466;p37"/>
            <p:cNvSpPr/>
            <p:nvPr/>
          </p:nvSpPr>
          <p:spPr>
            <a:xfrm>
              <a:off x="8272800" y="73584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1">
                  <a:moveTo>
                    <a:pt x="500" y="500"/>
                  </a:moveTo>
                  <a:lnTo>
                    <a:pt x="500" y="563"/>
                  </a:lnTo>
                  <a:cubicBezTo>
                    <a:pt x="425" y="638"/>
                    <a:pt x="313" y="550"/>
                    <a:pt x="350" y="450"/>
                  </a:cubicBezTo>
                  <a:cubicBezTo>
                    <a:pt x="600" y="0"/>
                    <a:pt x="1225" y="550"/>
                    <a:pt x="888" y="925"/>
                  </a:cubicBezTo>
                  <a:cubicBezTo>
                    <a:pt x="550" y="1300"/>
                    <a:pt x="0" y="750"/>
                    <a:pt x="388" y="388"/>
                  </a:cubicBezTo>
                  <a:cubicBezTo>
                    <a:pt x="463" y="325"/>
                    <a:pt x="563" y="425"/>
                    <a:pt x="500"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7" name="Google Shape;1467;p37"/>
            <p:cNvSpPr/>
            <p:nvPr/>
          </p:nvSpPr>
          <p:spPr>
            <a:xfrm>
              <a:off x="8243280" y="757080"/>
              <a:ext cx="6840" cy="11880"/>
            </a:xfrm>
            <a:custGeom>
              <a:avLst/>
              <a:gdLst>
                <a:gd name="textAreaLeft" fmla="*/ 0 w 6840"/>
                <a:gd name="textAreaRight" fmla="*/ 7200 w 6840"/>
                <a:gd name="textAreaTop" fmla="*/ 0 h 11880"/>
                <a:gd name="textAreaBottom" fmla="*/ 12240 h 11880"/>
              </a:gdLst>
              <a:ahLst/>
              <a:cxnLst/>
              <a:rect l="textAreaLeft" t="textAreaTop" r="textAreaRight" b="textAreaBottom"/>
              <a:pathLst>
                <a:path w="226" h="389">
                  <a:moveTo>
                    <a:pt x="213" y="126"/>
                  </a:moveTo>
                  <a:cubicBezTo>
                    <a:pt x="226" y="201"/>
                    <a:pt x="213" y="276"/>
                    <a:pt x="163" y="326"/>
                  </a:cubicBezTo>
                  <a:cubicBezTo>
                    <a:pt x="126" y="388"/>
                    <a:pt x="1" y="376"/>
                    <a:pt x="1" y="288"/>
                  </a:cubicBezTo>
                  <a:cubicBezTo>
                    <a:pt x="13" y="238"/>
                    <a:pt x="13" y="176"/>
                    <a:pt x="26" y="126"/>
                  </a:cubicBezTo>
                  <a:cubicBezTo>
                    <a:pt x="26" y="1"/>
                    <a:pt x="213" y="1"/>
                    <a:pt x="2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8" name="Google Shape;1468;p37"/>
            <p:cNvSpPr/>
            <p:nvPr/>
          </p:nvSpPr>
          <p:spPr>
            <a:xfrm>
              <a:off x="8073720" y="72036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0" h="276">
                  <a:moveTo>
                    <a:pt x="312" y="188"/>
                  </a:moveTo>
                  <a:cubicBezTo>
                    <a:pt x="250" y="225"/>
                    <a:pt x="175" y="250"/>
                    <a:pt x="100" y="263"/>
                  </a:cubicBezTo>
                  <a:cubicBezTo>
                    <a:pt x="38" y="275"/>
                    <a:pt x="0" y="213"/>
                    <a:pt x="38" y="163"/>
                  </a:cubicBezTo>
                  <a:cubicBezTo>
                    <a:pt x="88" y="100"/>
                    <a:pt x="163" y="50"/>
                    <a:pt x="250" y="25"/>
                  </a:cubicBezTo>
                  <a:cubicBezTo>
                    <a:pt x="337" y="0"/>
                    <a:pt x="400" y="138"/>
                    <a:pt x="312"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9" name="Google Shape;1469;p37"/>
            <p:cNvSpPr/>
            <p:nvPr/>
          </p:nvSpPr>
          <p:spPr>
            <a:xfrm>
              <a:off x="8066880" y="558720"/>
              <a:ext cx="194760" cy="33840"/>
            </a:xfrm>
            <a:custGeom>
              <a:avLst/>
              <a:gdLst>
                <a:gd name="textAreaLeft" fmla="*/ 0 w 194760"/>
                <a:gd name="textAreaRight" fmla="*/ 195120 w 194760"/>
                <a:gd name="textAreaTop" fmla="*/ 0 h 33840"/>
                <a:gd name="textAreaBottom" fmla="*/ 34200 h 33840"/>
              </a:gdLst>
              <a:ahLst/>
              <a:cxnLst/>
              <a:rect l="textAreaLeft" t="textAreaTop" r="textAreaRight" b="textAreaBottom"/>
              <a:pathLst>
                <a:path w="6274" h="1101">
                  <a:moveTo>
                    <a:pt x="100" y="13"/>
                  </a:moveTo>
                  <a:cubicBezTo>
                    <a:pt x="950" y="0"/>
                    <a:pt x="1812" y="75"/>
                    <a:pt x="2649" y="250"/>
                  </a:cubicBezTo>
                  <a:cubicBezTo>
                    <a:pt x="3812" y="488"/>
                    <a:pt x="4924" y="925"/>
                    <a:pt x="6111" y="613"/>
                  </a:cubicBezTo>
                  <a:cubicBezTo>
                    <a:pt x="6223" y="575"/>
                    <a:pt x="6273" y="763"/>
                    <a:pt x="6161" y="788"/>
                  </a:cubicBezTo>
                  <a:cubicBezTo>
                    <a:pt x="5361" y="1100"/>
                    <a:pt x="4636" y="950"/>
                    <a:pt x="3824" y="775"/>
                  </a:cubicBezTo>
                  <a:cubicBezTo>
                    <a:pt x="2587" y="500"/>
                    <a:pt x="1375" y="250"/>
                    <a:pt x="100" y="188"/>
                  </a:cubicBezTo>
                  <a:cubicBezTo>
                    <a:pt x="0" y="175"/>
                    <a:pt x="0" y="25"/>
                    <a:pt x="100"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0" name="Google Shape;1470;p37"/>
            <p:cNvSpPr/>
            <p:nvPr/>
          </p:nvSpPr>
          <p:spPr>
            <a:xfrm>
              <a:off x="8247240" y="558360"/>
              <a:ext cx="41040" cy="38160"/>
            </a:xfrm>
            <a:custGeom>
              <a:avLst/>
              <a:gdLst>
                <a:gd name="textAreaLeft" fmla="*/ 0 w 41040"/>
                <a:gd name="textAreaRight" fmla="*/ 41400 w 41040"/>
                <a:gd name="textAreaTop" fmla="*/ 0 h 38160"/>
                <a:gd name="textAreaBottom" fmla="*/ 38520 h 38160"/>
              </a:gdLst>
              <a:ahLst/>
              <a:cxnLst/>
              <a:rect l="textAreaLeft" t="textAreaTop" r="textAreaRight" b="textAreaBottom"/>
              <a:pathLst>
                <a:path w="1326" h="1239">
                  <a:moveTo>
                    <a:pt x="450" y="688"/>
                  </a:moveTo>
                  <a:lnTo>
                    <a:pt x="563" y="651"/>
                  </a:lnTo>
                  <a:cubicBezTo>
                    <a:pt x="625" y="726"/>
                    <a:pt x="563" y="826"/>
                    <a:pt x="475" y="813"/>
                  </a:cubicBezTo>
                  <a:cubicBezTo>
                    <a:pt x="1" y="651"/>
                    <a:pt x="475" y="1"/>
                    <a:pt x="863" y="226"/>
                  </a:cubicBezTo>
                  <a:cubicBezTo>
                    <a:pt x="1325" y="526"/>
                    <a:pt x="788" y="1238"/>
                    <a:pt x="350" y="801"/>
                  </a:cubicBezTo>
                  <a:cubicBezTo>
                    <a:pt x="301" y="738"/>
                    <a:pt x="375" y="638"/>
                    <a:pt x="450" y="6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1" name="Google Shape;1471;p37"/>
            <p:cNvSpPr/>
            <p:nvPr/>
          </p:nvSpPr>
          <p:spPr>
            <a:xfrm>
              <a:off x="8253000" y="6300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2" h="901">
                  <a:moveTo>
                    <a:pt x="100" y="638"/>
                  </a:moveTo>
                  <a:cubicBezTo>
                    <a:pt x="412" y="338"/>
                    <a:pt x="800" y="150"/>
                    <a:pt x="1225" y="100"/>
                  </a:cubicBezTo>
                  <a:cubicBezTo>
                    <a:pt x="1700" y="38"/>
                    <a:pt x="2387" y="0"/>
                    <a:pt x="2799" y="263"/>
                  </a:cubicBezTo>
                  <a:cubicBezTo>
                    <a:pt x="2912" y="325"/>
                    <a:pt x="2837" y="488"/>
                    <a:pt x="2724" y="463"/>
                  </a:cubicBezTo>
                  <a:cubicBezTo>
                    <a:pt x="1937" y="263"/>
                    <a:pt x="900" y="213"/>
                    <a:pt x="262" y="800"/>
                  </a:cubicBezTo>
                  <a:cubicBezTo>
                    <a:pt x="150" y="900"/>
                    <a:pt x="0" y="738"/>
                    <a:pt x="113"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2" name="Google Shape;1472;p37"/>
            <p:cNvSpPr/>
            <p:nvPr/>
          </p:nvSpPr>
          <p:spPr>
            <a:xfrm>
              <a:off x="8254800" y="636840"/>
              <a:ext cx="87120" cy="28800"/>
            </a:xfrm>
            <a:custGeom>
              <a:avLst/>
              <a:gdLst>
                <a:gd name="textAreaLeft" fmla="*/ 0 w 87120"/>
                <a:gd name="textAreaRight" fmla="*/ 87480 w 87120"/>
                <a:gd name="textAreaTop" fmla="*/ 0 h 28800"/>
                <a:gd name="textAreaBottom" fmla="*/ 29160 h 28800"/>
              </a:gdLst>
              <a:ahLst/>
              <a:cxnLst/>
              <a:rect l="textAreaLeft" t="textAreaTop" r="textAreaRight" b="textAreaBottom"/>
              <a:pathLst>
                <a:path w="2813" h="938">
                  <a:moveTo>
                    <a:pt x="2750" y="200"/>
                  </a:moveTo>
                  <a:cubicBezTo>
                    <a:pt x="2237" y="887"/>
                    <a:pt x="800" y="937"/>
                    <a:pt x="100" y="575"/>
                  </a:cubicBezTo>
                  <a:cubicBezTo>
                    <a:pt x="1" y="513"/>
                    <a:pt x="75" y="375"/>
                    <a:pt x="175" y="388"/>
                  </a:cubicBezTo>
                  <a:cubicBezTo>
                    <a:pt x="888" y="500"/>
                    <a:pt x="2050" y="762"/>
                    <a:pt x="2600" y="88"/>
                  </a:cubicBezTo>
                  <a:cubicBezTo>
                    <a:pt x="2675" y="0"/>
                    <a:pt x="2812" y="113"/>
                    <a:pt x="2762" y="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3" name="Google Shape;1473;p37"/>
            <p:cNvSpPr/>
            <p:nvPr/>
          </p:nvSpPr>
          <p:spPr>
            <a:xfrm>
              <a:off x="8130600" y="577440"/>
              <a:ext cx="22320" cy="70560"/>
            </a:xfrm>
            <a:custGeom>
              <a:avLst/>
              <a:gdLst>
                <a:gd name="textAreaLeft" fmla="*/ 0 w 22320"/>
                <a:gd name="textAreaRight" fmla="*/ 22680 w 22320"/>
                <a:gd name="textAreaTop" fmla="*/ 0 h 70560"/>
                <a:gd name="textAreaBottom" fmla="*/ 70920 h 70560"/>
              </a:gdLst>
              <a:ahLst/>
              <a:cxnLst/>
              <a:rect l="textAreaLeft" t="textAreaTop" r="textAreaRight" b="textAreaBottom"/>
              <a:pathLst>
                <a:path w="726" h="2275">
                  <a:moveTo>
                    <a:pt x="413" y="163"/>
                  </a:moveTo>
                  <a:cubicBezTo>
                    <a:pt x="238" y="800"/>
                    <a:pt x="325" y="1475"/>
                    <a:pt x="650" y="2037"/>
                  </a:cubicBezTo>
                  <a:cubicBezTo>
                    <a:pt x="725" y="2162"/>
                    <a:pt x="538" y="2275"/>
                    <a:pt x="463" y="2150"/>
                  </a:cubicBezTo>
                  <a:cubicBezTo>
                    <a:pt x="88" y="1537"/>
                    <a:pt x="1" y="800"/>
                    <a:pt x="226" y="113"/>
                  </a:cubicBezTo>
                  <a:cubicBezTo>
                    <a:pt x="263" y="0"/>
                    <a:pt x="438" y="50"/>
                    <a:pt x="413"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4" name="Google Shape;1474;p37"/>
            <p:cNvSpPr/>
            <p:nvPr/>
          </p:nvSpPr>
          <p:spPr>
            <a:xfrm>
              <a:off x="8139600" y="57996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9" h="2175">
                  <a:moveTo>
                    <a:pt x="176" y="1987"/>
                  </a:moveTo>
                  <a:cubicBezTo>
                    <a:pt x="313" y="1625"/>
                    <a:pt x="351" y="1225"/>
                    <a:pt x="301" y="850"/>
                  </a:cubicBezTo>
                  <a:cubicBezTo>
                    <a:pt x="251" y="563"/>
                    <a:pt x="101" y="388"/>
                    <a:pt x="13" y="150"/>
                  </a:cubicBezTo>
                  <a:cubicBezTo>
                    <a:pt x="1" y="100"/>
                    <a:pt x="26" y="63"/>
                    <a:pt x="63" y="50"/>
                  </a:cubicBezTo>
                  <a:cubicBezTo>
                    <a:pt x="363" y="0"/>
                    <a:pt x="463" y="325"/>
                    <a:pt x="526" y="563"/>
                  </a:cubicBezTo>
                  <a:cubicBezTo>
                    <a:pt x="638" y="1062"/>
                    <a:pt x="588" y="1575"/>
                    <a:pt x="401" y="2050"/>
                  </a:cubicBezTo>
                  <a:cubicBezTo>
                    <a:pt x="351" y="2175"/>
                    <a:pt x="138" y="2125"/>
                    <a:pt x="188" y="19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5" name="Google Shape;1475;p37"/>
            <p:cNvSpPr/>
            <p:nvPr/>
          </p:nvSpPr>
          <p:spPr>
            <a:xfrm>
              <a:off x="7716600" y="65376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2" h="1076">
                  <a:moveTo>
                    <a:pt x="138" y="151"/>
                  </a:moveTo>
                  <a:cubicBezTo>
                    <a:pt x="1150" y="1"/>
                    <a:pt x="2512" y="151"/>
                    <a:pt x="3262" y="913"/>
                  </a:cubicBezTo>
                  <a:cubicBezTo>
                    <a:pt x="3312" y="963"/>
                    <a:pt x="3262" y="1075"/>
                    <a:pt x="3174" y="1050"/>
                  </a:cubicBezTo>
                  <a:cubicBezTo>
                    <a:pt x="2712" y="888"/>
                    <a:pt x="2299" y="600"/>
                    <a:pt x="1812" y="475"/>
                  </a:cubicBezTo>
                  <a:cubicBezTo>
                    <a:pt x="1275" y="338"/>
                    <a:pt x="712" y="300"/>
                    <a:pt x="150" y="363"/>
                  </a:cubicBezTo>
                  <a:cubicBezTo>
                    <a:pt x="38" y="375"/>
                    <a:pt x="0" y="163"/>
                    <a:pt x="12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6" name="Google Shape;1476;p37"/>
            <p:cNvSpPr/>
            <p:nvPr/>
          </p:nvSpPr>
          <p:spPr>
            <a:xfrm>
              <a:off x="7694640" y="65952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900" y="1001"/>
                  </a:moveTo>
                  <a:cubicBezTo>
                    <a:pt x="3275" y="1113"/>
                    <a:pt x="2613" y="1238"/>
                    <a:pt x="1975" y="1151"/>
                  </a:cubicBezTo>
                  <a:cubicBezTo>
                    <a:pt x="1300" y="1038"/>
                    <a:pt x="713" y="688"/>
                    <a:pt x="151" y="313"/>
                  </a:cubicBezTo>
                  <a:cubicBezTo>
                    <a:pt x="1" y="226"/>
                    <a:pt x="138" y="1"/>
                    <a:pt x="276" y="88"/>
                  </a:cubicBezTo>
                  <a:cubicBezTo>
                    <a:pt x="751" y="401"/>
                    <a:pt x="1238" y="713"/>
                    <a:pt x="1788" y="851"/>
                  </a:cubicBezTo>
                  <a:cubicBezTo>
                    <a:pt x="2463" y="1013"/>
                    <a:pt x="3175" y="901"/>
                    <a:pt x="3837" y="788"/>
                  </a:cubicBezTo>
                  <a:cubicBezTo>
                    <a:pt x="3975" y="776"/>
                    <a:pt x="4025" y="976"/>
                    <a:pt x="3900" y="10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7" name="Google Shape;1477;p37"/>
            <p:cNvSpPr/>
            <p:nvPr/>
          </p:nvSpPr>
          <p:spPr>
            <a:xfrm>
              <a:off x="8319960" y="841320"/>
              <a:ext cx="248760" cy="685800"/>
            </a:xfrm>
            <a:custGeom>
              <a:avLst/>
              <a:gdLst>
                <a:gd name="textAreaLeft" fmla="*/ 0 w 248760"/>
                <a:gd name="textAreaRight" fmla="*/ 249120 w 248760"/>
                <a:gd name="textAreaTop" fmla="*/ 0 h 685800"/>
                <a:gd name="textAreaBottom" fmla="*/ 686160 h 685800"/>
              </a:gdLst>
              <a:ahLst/>
              <a:cxnLst/>
              <a:rect l="textAreaLeft" t="textAreaTop" r="textAreaRight" b="textAreaBottom"/>
              <a:pathLst>
                <a:path w="7999" h="22046">
                  <a:moveTo>
                    <a:pt x="4512" y="21958"/>
                  </a:moveTo>
                  <a:cubicBezTo>
                    <a:pt x="3200" y="20621"/>
                    <a:pt x="2700" y="19108"/>
                    <a:pt x="2925" y="17209"/>
                  </a:cubicBezTo>
                  <a:cubicBezTo>
                    <a:pt x="3087" y="15809"/>
                    <a:pt x="3712" y="14560"/>
                    <a:pt x="4249" y="13285"/>
                  </a:cubicBezTo>
                  <a:cubicBezTo>
                    <a:pt x="6124" y="8811"/>
                    <a:pt x="7998" y="576"/>
                    <a:pt x="213" y="238"/>
                  </a:cubicBezTo>
                  <a:cubicBezTo>
                    <a:pt x="138" y="238"/>
                    <a:pt x="138" y="113"/>
                    <a:pt x="213" y="101"/>
                  </a:cubicBezTo>
                  <a:cubicBezTo>
                    <a:pt x="3262" y="1"/>
                    <a:pt x="5599" y="1975"/>
                    <a:pt x="6286" y="4962"/>
                  </a:cubicBezTo>
                  <a:cubicBezTo>
                    <a:pt x="7598" y="10611"/>
                    <a:pt x="0" y="17034"/>
                    <a:pt x="4637" y="21833"/>
                  </a:cubicBezTo>
                  <a:cubicBezTo>
                    <a:pt x="4724" y="21908"/>
                    <a:pt x="4599" y="22045"/>
                    <a:pt x="4512" y="2195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8" name="Google Shape;1478;p37"/>
            <p:cNvSpPr/>
            <p:nvPr/>
          </p:nvSpPr>
          <p:spPr>
            <a:xfrm>
              <a:off x="8196480" y="84744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2" h="7237">
                  <a:moveTo>
                    <a:pt x="3187" y="201"/>
                  </a:moveTo>
                  <a:cubicBezTo>
                    <a:pt x="1450" y="326"/>
                    <a:pt x="450" y="2288"/>
                    <a:pt x="637" y="3837"/>
                  </a:cubicBezTo>
                  <a:cubicBezTo>
                    <a:pt x="850" y="5462"/>
                    <a:pt x="3137" y="7124"/>
                    <a:pt x="4661" y="5724"/>
                  </a:cubicBezTo>
                  <a:cubicBezTo>
                    <a:pt x="4736" y="5649"/>
                    <a:pt x="4861" y="5774"/>
                    <a:pt x="4786" y="5849"/>
                  </a:cubicBezTo>
                  <a:cubicBezTo>
                    <a:pt x="3537" y="7237"/>
                    <a:pt x="987" y="5924"/>
                    <a:pt x="537" y="4412"/>
                  </a:cubicBezTo>
                  <a:cubicBezTo>
                    <a:pt x="0" y="2600"/>
                    <a:pt x="1162" y="151"/>
                    <a:pt x="3187" y="13"/>
                  </a:cubicBezTo>
                  <a:cubicBezTo>
                    <a:pt x="3312" y="1"/>
                    <a:pt x="3312" y="201"/>
                    <a:pt x="3187"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9" name="Google Shape;1479;p37"/>
            <p:cNvSpPr/>
            <p:nvPr/>
          </p:nvSpPr>
          <p:spPr>
            <a:xfrm>
              <a:off x="8278560" y="915120"/>
              <a:ext cx="95760" cy="90720"/>
            </a:xfrm>
            <a:custGeom>
              <a:avLst/>
              <a:gdLst>
                <a:gd name="textAreaLeft" fmla="*/ 0 w 95760"/>
                <a:gd name="textAreaRight" fmla="*/ 96120 w 95760"/>
                <a:gd name="textAreaTop" fmla="*/ 0 h 90720"/>
                <a:gd name="textAreaBottom" fmla="*/ 91080 h 90720"/>
              </a:gdLst>
              <a:ahLst/>
              <a:cxnLst/>
              <a:rect l="textAreaLeft" t="textAreaTop" r="textAreaRight" b="textAreaBottom"/>
              <a:pathLst>
                <a:path w="3088" h="2925">
                  <a:moveTo>
                    <a:pt x="2463" y="2775"/>
                  </a:moveTo>
                  <a:cubicBezTo>
                    <a:pt x="2838" y="2037"/>
                    <a:pt x="2613" y="1138"/>
                    <a:pt x="1925" y="675"/>
                  </a:cubicBezTo>
                  <a:cubicBezTo>
                    <a:pt x="1188" y="188"/>
                    <a:pt x="351" y="713"/>
                    <a:pt x="213" y="1512"/>
                  </a:cubicBezTo>
                  <a:cubicBezTo>
                    <a:pt x="188" y="1625"/>
                    <a:pt x="1" y="1600"/>
                    <a:pt x="13" y="1487"/>
                  </a:cubicBezTo>
                  <a:cubicBezTo>
                    <a:pt x="101" y="613"/>
                    <a:pt x="1026" y="0"/>
                    <a:pt x="1850" y="388"/>
                  </a:cubicBezTo>
                  <a:cubicBezTo>
                    <a:pt x="2738" y="800"/>
                    <a:pt x="3088" y="2025"/>
                    <a:pt x="2600" y="2850"/>
                  </a:cubicBezTo>
                  <a:cubicBezTo>
                    <a:pt x="2550" y="2925"/>
                    <a:pt x="2425" y="2862"/>
                    <a:pt x="2463" y="27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0" name="Google Shape;1480;p37"/>
            <p:cNvSpPr/>
            <p:nvPr/>
          </p:nvSpPr>
          <p:spPr>
            <a:xfrm>
              <a:off x="8286480" y="97272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4">
                  <a:moveTo>
                    <a:pt x="1" y="13"/>
                  </a:moveTo>
                  <a:lnTo>
                    <a:pt x="1"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1" name="Google Shape;1481;p37"/>
            <p:cNvSpPr/>
            <p:nvPr/>
          </p:nvSpPr>
          <p:spPr>
            <a:xfrm>
              <a:off x="8379000" y="73296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3" h="8262">
                  <a:moveTo>
                    <a:pt x="3987" y="8174"/>
                  </a:moveTo>
                  <a:cubicBezTo>
                    <a:pt x="3700" y="6974"/>
                    <a:pt x="3175" y="5862"/>
                    <a:pt x="2438" y="4887"/>
                  </a:cubicBezTo>
                  <a:cubicBezTo>
                    <a:pt x="1913" y="4187"/>
                    <a:pt x="1226" y="3525"/>
                    <a:pt x="851" y="2700"/>
                  </a:cubicBezTo>
                  <a:cubicBezTo>
                    <a:pt x="451" y="1788"/>
                    <a:pt x="463" y="826"/>
                    <a:pt x="1138" y="76"/>
                  </a:cubicBezTo>
                  <a:cubicBezTo>
                    <a:pt x="1201" y="1"/>
                    <a:pt x="1338" y="88"/>
                    <a:pt x="1276" y="176"/>
                  </a:cubicBezTo>
                  <a:cubicBezTo>
                    <a:pt x="1" y="2050"/>
                    <a:pt x="1763" y="3537"/>
                    <a:pt x="2775" y="4987"/>
                  </a:cubicBezTo>
                  <a:cubicBezTo>
                    <a:pt x="3425" y="5937"/>
                    <a:pt x="3887" y="6999"/>
                    <a:pt x="4137" y="8124"/>
                  </a:cubicBezTo>
                  <a:cubicBezTo>
                    <a:pt x="4162" y="8224"/>
                    <a:pt x="4012" y="8261"/>
                    <a:pt x="3975" y="8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2" name="Google Shape;1482;p37"/>
            <p:cNvSpPr/>
            <p:nvPr/>
          </p:nvSpPr>
          <p:spPr>
            <a:xfrm>
              <a:off x="8400960" y="1056960"/>
              <a:ext cx="101160" cy="109800"/>
            </a:xfrm>
            <a:custGeom>
              <a:avLst/>
              <a:gdLst>
                <a:gd name="textAreaLeft" fmla="*/ 0 w 101160"/>
                <a:gd name="textAreaRight" fmla="*/ 101520 w 101160"/>
                <a:gd name="textAreaTop" fmla="*/ 0 h 109800"/>
                <a:gd name="textAreaBottom" fmla="*/ 110160 h 109800"/>
              </a:gdLst>
              <a:ahLst/>
              <a:cxnLst/>
              <a:rect l="textAreaLeft" t="textAreaTop" r="textAreaRight" b="textAreaBottom"/>
              <a:pathLst>
                <a:path w="3263" h="3538">
                  <a:moveTo>
                    <a:pt x="2775" y="3387"/>
                  </a:moveTo>
                  <a:cubicBezTo>
                    <a:pt x="2988" y="2413"/>
                    <a:pt x="3087" y="1050"/>
                    <a:pt x="2088" y="438"/>
                  </a:cubicBezTo>
                  <a:cubicBezTo>
                    <a:pt x="1613" y="176"/>
                    <a:pt x="1013" y="263"/>
                    <a:pt x="638" y="650"/>
                  </a:cubicBezTo>
                  <a:cubicBezTo>
                    <a:pt x="338" y="975"/>
                    <a:pt x="1" y="2300"/>
                    <a:pt x="788" y="2388"/>
                  </a:cubicBezTo>
                  <a:cubicBezTo>
                    <a:pt x="876" y="2388"/>
                    <a:pt x="876" y="2525"/>
                    <a:pt x="788" y="2512"/>
                  </a:cubicBezTo>
                  <a:cubicBezTo>
                    <a:pt x="251" y="2462"/>
                    <a:pt x="76" y="1788"/>
                    <a:pt x="126" y="1313"/>
                  </a:cubicBezTo>
                  <a:cubicBezTo>
                    <a:pt x="201" y="700"/>
                    <a:pt x="676" y="201"/>
                    <a:pt x="1288" y="101"/>
                  </a:cubicBezTo>
                  <a:cubicBezTo>
                    <a:pt x="1938" y="1"/>
                    <a:pt x="2450" y="363"/>
                    <a:pt x="2775" y="900"/>
                  </a:cubicBezTo>
                  <a:cubicBezTo>
                    <a:pt x="3262" y="1700"/>
                    <a:pt x="3150" y="2562"/>
                    <a:pt x="2950" y="3425"/>
                  </a:cubicBezTo>
                  <a:cubicBezTo>
                    <a:pt x="2925" y="3537"/>
                    <a:pt x="2750" y="3500"/>
                    <a:pt x="2775"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3" name="Google Shape;1483;p37"/>
            <p:cNvSpPr/>
            <p:nvPr/>
          </p:nvSpPr>
          <p:spPr>
            <a:xfrm>
              <a:off x="8414640" y="1195560"/>
              <a:ext cx="54360" cy="41040"/>
            </a:xfrm>
            <a:custGeom>
              <a:avLst/>
              <a:gdLst>
                <a:gd name="textAreaLeft" fmla="*/ 0 w 54360"/>
                <a:gd name="textAreaRight" fmla="*/ 54720 w 54360"/>
                <a:gd name="textAreaTop" fmla="*/ 0 h 41040"/>
                <a:gd name="textAreaBottom" fmla="*/ 41400 h 41040"/>
              </a:gdLst>
              <a:ahLst/>
              <a:cxnLst/>
              <a:rect l="textAreaLeft" t="textAreaTop" r="textAreaRight" b="textAreaBottom"/>
              <a:pathLst>
                <a:path w="1763" h="1326">
                  <a:moveTo>
                    <a:pt x="1413" y="1175"/>
                  </a:moveTo>
                  <a:cubicBezTo>
                    <a:pt x="1500" y="863"/>
                    <a:pt x="1450" y="538"/>
                    <a:pt x="1150" y="363"/>
                  </a:cubicBezTo>
                  <a:cubicBezTo>
                    <a:pt x="938" y="188"/>
                    <a:pt x="725" y="238"/>
                    <a:pt x="501" y="525"/>
                  </a:cubicBezTo>
                  <a:cubicBezTo>
                    <a:pt x="451" y="650"/>
                    <a:pt x="463" y="788"/>
                    <a:pt x="538" y="900"/>
                  </a:cubicBezTo>
                  <a:cubicBezTo>
                    <a:pt x="650" y="975"/>
                    <a:pt x="551" y="1150"/>
                    <a:pt x="438" y="1075"/>
                  </a:cubicBezTo>
                  <a:cubicBezTo>
                    <a:pt x="1" y="813"/>
                    <a:pt x="351" y="113"/>
                    <a:pt x="775" y="63"/>
                  </a:cubicBezTo>
                  <a:cubicBezTo>
                    <a:pt x="1438" y="0"/>
                    <a:pt x="1763" y="688"/>
                    <a:pt x="1563" y="1225"/>
                  </a:cubicBezTo>
                  <a:cubicBezTo>
                    <a:pt x="1525" y="1325"/>
                    <a:pt x="1375" y="1288"/>
                    <a:pt x="140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4" name="Google Shape;1484;p37"/>
            <p:cNvSpPr/>
            <p:nvPr/>
          </p:nvSpPr>
          <p:spPr>
            <a:xfrm>
              <a:off x="8404560" y="70884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5">
                  <a:moveTo>
                    <a:pt x="463" y="825"/>
                  </a:moveTo>
                  <a:lnTo>
                    <a:pt x="463" y="825"/>
                  </a:lnTo>
                  <a:cubicBezTo>
                    <a:pt x="463" y="900"/>
                    <a:pt x="363" y="950"/>
                    <a:pt x="301" y="887"/>
                  </a:cubicBezTo>
                  <a:cubicBezTo>
                    <a:pt x="1" y="475"/>
                    <a:pt x="638" y="0"/>
                    <a:pt x="963" y="412"/>
                  </a:cubicBezTo>
                  <a:cubicBezTo>
                    <a:pt x="1288" y="825"/>
                    <a:pt x="726" y="1275"/>
                    <a:pt x="363" y="950"/>
                  </a:cubicBezTo>
                  <a:cubicBezTo>
                    <a:pt x="288" y="887"/>
                    <a:pt x="376" y="775"/>
                    <a:pt x="463" y="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5" name="Google Shape;1485;p37"/>
            <p:cNvSpPr/>
            <p:nvPr/>
          </p:nvSpPr>
          <p:spPr>
            <a:xfrm>
              <a:off x="8325360" y="80352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4374" y="3050"/>
                  </a:moveTo>
                  <a:cubicBezTo>
                    <a:pt x="3187" y="1688"/>
                    <a:pt x="1700" y="926"/>
                    <a:pt x="88" y="176"/>
                  </a:cubicBezTo>
                  <a:cubicBezTo>
                    <a:pt x="0" y="138"/>
                    <a:pt x="63" y="1"/>
                    <a:pt x="150" y="26"/>
                  </a:cubicBezTo>
                  <a:cubicBezTo>
                    <a:pt x="1850" y="538"/>
                    <a:pt x="3362" y="1550"/>
                    <a:pt x="4462" y="2950"/>
                  </a:cubicBezTo>
                  <a:cubicBezTo>
                    <a:pt x="4524" y="3012"/>
                    <a:pt x="4424" y="3100"/>
                    <a:pt x="4374" y="30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6" name="Google Shape;1486;p37"/>
            <p:cNvSpPr/>
            <p:nvPr/>
          </p:nvSpPr>
          <p:spPr>
            <a:xfrm>
              <a:off x="8299440" y="78300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850"/>
                  </a:moveTo>
                  <a:cubicBezTo>
                    <a:pt x="550" y="1238"/>
                    <a:pt x="0" y="700"/>
                    <a:pt x="375" y="350"/>
                  </a:cubicBezTo>
                  <a:cubicBezTo>
                    <a:pt x="750" y="0"/>
                    <a:pt x="1300" y="638"/>
                    <a:pt x="850" y="888"/>
                  </a:cubicBezTo>
                  <a:cubicBezTo>
                    <a:pt x="762" y="925"/>
                    <a:pt x="675" y="813"/>
                    <a:pt x="737" y="738"/>
                  </a:cubicBezTo>
                  <a:lnTo>
                    <a:pt x="800" y="738"/>
                  </a:lnTo>
                  <a:cubicBezTo>
                    <a:pt x="875" y="675"/>
                    <a:pt x="975" y="775"/>
                    <a:pt x="912"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7" name="Google Shape;1487;p37"/>
            <p:cNvSpPr/>
            <p:nvPr/>
          </p:nvSpPr>
          <p:spPr>
            <a:xfrm>
              <a:off x="8306280" y="843480"/>
              <a:ext cx="12240" cy="7200"/>
            </a:xfrm>
            <a:custGeom>
              <a:avLst/>
              <a:gdLst>
                <a:gd name="textAreaLeft" fmla="*/ 0 w 12240"/>
                <a:gd name="textAreaRight" fmla="*/ 12600 w 12240"/>
                <a:gd name="textAreaTop" fmla="*/ 0 h 7200"/>
                <a:gd name="textAreaBottom" fmla="*/ 7560 h 7200"/>
              </a:gdLst>
              <a:ahLst/>
              <a:cxnLst/>
              <a:rect l="textAreaLeft" t="textAreaTop" r="textAreaRight" b="textAreaBottom"/>
              <a:pathLst>
                <a:path w="400" h="239">
                  <a:moveTo>
                    <a:pt x="275" y="213"/>
                  </a:moveTo>
                  <a:cubicBezTo>
                    <a:pt x="213" y="213"/>
                    <a:pt x="163" y="213"/>
                    <a:pt x="100" y="226"/>
                  </a:cubicBezTo>
                  <a:cubicBezTo>
                    <a:pt x="25" y="238"/>
                    <a:pt x="0" y="113"/>
                    <a:pt x="63" y="76"/>
                  </a:cubicBezTo>
                  <a:cubicBezTo>
                    <a:pt x="125" y="26"/>
                    <a:pt x="200" y="1"/>
                    <a:pt x="275" y="13"/>
                  </a:cubicBezTo>
                  <a:cubicBezTo>
                    <a:pt x="400" y="13"/>
                    <a:pt x="400" y="201"/>
                    <a:pt x="2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8" name="Google Shape;1488;p37"/>
            <p:cNvSpPr/>
            <p:nvPr/>
          </p:nvSpPr>
          <p:spPr>
            <a:xfrm>
              <a:off x="8346600" y="1008000"/>
              <a:ext cx="8640" cy="12240"/>
            </a:xfrm>
            <a:custGeom>
              <a:avLst/>
              <a:gdLst>
                <a:gd name="textAreaLeft" fmla="*/ 0 w 8640"/>
                <a:gd name="textAreaRight" fmla="*/ 9000 w 8640"/>
                <a:gd name="textAreaTop" fmla="*/ 0 h 12240"/>
                <a:gd name="textAreaBottom" fmla="*/ 12600 h 12240"/>
              </a:gdLst>
              <a:ahLst/>
              <a:cxnLst/>
              <a:rect l="textAreaLeft" t="textAreaTop" r="textAreaRight" b="textAreaBottom"/>
              <a:pathLst>
                <a:path w="289" h="400">
                  <a:moveTo>
                    <a:pt x="251" y="150"/>
                  </a:moveTo>
                  <a:cubicBezTo>
                    <a:pt x="226" y="237"/>
                    <a:pt x="176" y="312"/>
                    <a:pt x="113" y="362"/>
                  </a:cubicBezTo>
                  <a:cubicBezTo>
                    <a:pt x="76" y="400"/>
                    <a:pt x="1" y="362"/>
                    <a:pt x="13" y="300"/>
                  </a:cubicBezTo>
                  <a:cubicBezTo>
                    <a:pt x="26" y="225"/>
                    <a:pt x="51" y="150"/>
                    <a:pt x="101" y="88"/>
                  </a:cubicBezTo>
                  <a:cubicBezTo>
                    <a:pt x="138" y="0"/>
                    <a:pt x="288" y="63"/>
                    <a:pt x="251"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9" name="Google Shape;1489;p37"/>
            <p:cNvSpPr/>
            <p:nvPr/>
          </p:nvSpPr>
          <p:spPr>
            <a:xfrm>
              <a:off x="8482320" y="83232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3" h="6274">
                  <a:moveTo>
                    <a:pt x="925" y="6174"/>
                  </a:moveTo>
                  <a:cubicBezTo>
                    <a:pt x="862" y="4899"/>
                    <a:pt x="612" y="3675"/>
                    <a:pt x="338" y="2437"/>
                  </a:cubicBezTo>
                  <a:cubicBezTo>
                    <a:pt x="163" y="1625"/>
                    <a:pt x="0" y="913"/>
                    <a:pt x="325" y="113"/>
                  </a:cubicBezTo>
                  <a:cubicBezTo>
                    <a:pt x="350" y="1"/>
                    <a:pt x="537" y="51"/>
                    <a:pt x="500" y="163"/>
                  </a:cubicBezTo>
                  <a:cubicBezTo>
                    <a:pt x="188" y="1338"/>
                    <a:pt x="637" y="2462"/>
                    <a:pt x="862" y="3625"/>
                  </a:cubicBezTo>
                  <a:cubicBezTo>
                    <a:pt x="1037" y="4462"/>
                    <a:pt x="1112" y="5312"/>
                    <a:pt x="1112" y="6174"/>
                  </a:cubicBezTo>
                  <a:cubicBezTo>
                    <a:pt x="1087" y="6274"/>
                    <a:pt x="937" y="6274"/>
                    <a:pt x="925" y="6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0" name="Google Shape;1490;p37"/>
            <p:cNvSpPr/>
            <p:nvPr/>
          </p:nvSpPr>
          <p:spPr>
            <a:xfrm>
              <a:off x="8478720" y="805680"/>
              <a:ext cx="38160" cy="41040"/>
            </a:xfrm>
            <a:custGeom>
              <a:avLst/>
              <a:gdLst>
                <a:gd name="textAreaLeft" fmla="*/ 0 w 38160"/>
                <a:gd name="textAreaRight" fmla="*/ 38520 w 38160"/>
                <a:gd name="textAreaTop" fmla="*/ 0 h 41040"/>
                <a:gd name="textAreaBottom" fmla="*/ 41400 h 41040"/>
              </a:gdLst>
              <a:ahLst/>
              <a:cxnLst/>
              <a:rect l="textAreaLeft" t="textAreaTop" r="textAreaRight" b="textAreaBottom"/>
              <a:pathLst>
                <a:path w="1238" h="1326">
                  <a:moveTo>
                    <a:pt x="438" y="976"/>
                  </a:moveTo>
                  <a:cubicBezTo>
                    <a:pt x="0" y="551"/>
                    <a:pt x="725" y="1"/>
                    <a:pt x="1012" y="476"/>
                  </a:cubicBezTo>
                  <a:cubicBezTo>
                    <a:pt x="1237" y="851"/>
                    <a:pt x="575" y="1325"/>
                    <a:pt x="425" y="851"/>
                  </a:cubicBezTo>
                  <a:cubicBezTo>
                    <a:pt x="413" y="763"/>
                    <a:pt x="512" y="701"/>
                    <a:pt x="587" y="763"/>
                  </a:cubicBezTo>
                  <a:cubicBezTo>
                    <a:pt x="575" y="801"/>
                    <a:pt x="562" y="838"/>
                    <a:pt x="550" y="876"/>
                  </a:cubicBezTo>
                  <a:cubicBezTo>
                    <a:pt x="600" y="963"/>
                    <a:pt x="500" y="1038"/>
                    <a:pt x="42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1" name="Google Shape;1491;p37"/>
            <p:cNvSpPr/>
            <p:nvPr/>
          </p:nvSpPr>
          <p:spPr>
            <a:xfrm>
              <a:off x="8417520" y="75060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0" h="2912">
                  <a:moveTo>
                    <a:pt x="100" y="2650"/>
                  </a:moveTo>
                  <a:cubicBezTo>
                    <a:pt x="687" y="2012"/>
                    <a:pt x="637" y="975"/>
                    <a:pt x="450" y="188"/>
                  </a:cubicBezTo>
                  <a:cubicBezTo>
                    <a:pt x="413" y="63"/>
                    <a:pt x="575" y="0"/>
                    <a:pt x="650" y="113"/>
                  </a:cubicBezTo>
                  <a:cubicBezTo>
                    <a:pt x="900" y="525"/>
                    <a:pt x="875" y="1225"/>
                    <a:pt x="800" y="1687"/>
                  </a:cubicBezTo>
                  <a:cubicBezTo>
                    <a:pt x="750" y="2112"/>
                    <a:pt x="562" y="2500"/>
                    <a:pt x="263" y="2812"/>
                  </a:cubicBezTo>
                  <a:cubicBezTo>
                    <a:pt x="163" y="2912"/>
                    <a:pt x="0" y="2750"/>
                    <a:pt x="113"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2" name="Google Shape;1492;p37"/>
            <p:cNvSpPr/>
            <p:nvPr/>
          </p:nvSpPr>
          <p:spPr>
            <a:xfrm>
              <a:off x="8408880" y="75168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75" y="213"/>
                  </a:moveTo>
                  <a:cubicBezTo>
                    <a:pt x="188" y="763"/>
                    <a:pt x="450" y="1938"/>
                    <a:pt x="563" y="2650"/>
                  </a:cubicBezTo>
                  <a:cubicBezTo>
                    <a:pt x="575" y="2750"/>
                    <a:pt x="438" y="2825"/>
                    <a:pt x="375" y="2725"/>
                  </a:cubicBezTo>
                  <a:cubicBezTo>
                    <a:pt x="0" y="2013"/>
                    <a:pt x="63" y="588"/>
                    <a:pt x="750" y="63"/>
                  </a:cubicBezTo>
                  <a:cubicBezTo>
                    <a:pt x="825" y="1"/>
                    <a:pt x="937" y="138"/>
                    <a:pt x="862"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3" name="Google Shape;1493;p37"/>
            <p:cNvSpPr/>
            <p:nvPr/>
          </p:nvSpPr>
          <p:spPr>
            <a:xfrm>
              <a:off x="8427600" y="94104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5" h="726">
                  <a:moveTo>
                    <a:pt x="2149" y="500"/>
                  </a:moveTo>
                  <a:cubicBezTo>
                    <a:pt x="1475" y="725"/>
                    <a:pt x="725" y="638"/>
                    <a:pt x="125" y="251"/>
                  </a:cubicBezTo>
                  <a:cubicBezTo>
                    <a:pt x="0" y="188"/>
                    <a:pt x="113" y="1"/>
                    <a:pt x="237" y="63"/>
                  </a:cubicBezTo>
                  <a:cubicBezTo>
                    <a:pt x="800" y="401"/>
                    <a:pt x="1475" y="488"/>
                    <a:pt x="2112" y="313"/>
                  </a:cubicBezTo>
                  <a:cubicBezTo>
                    <a:pt x="2224" y="288"/>
                    <a:pt x="2274" y="463"/>
                    <a:pt x="2149"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4" name="Google Shape;1494;p37"/>
            <p:cNvSpPr/>
            <p:nvPr/>
          </p:nvSpPr>
          <p:spPr>
            <a:xfrm>
              <a:off x="8427960" y="92844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38" y="450"/>
                  </a:moveTo>
                  <a:cubicBezTo>
                    <a:pt x="488" y="313"/>
                    <a:pt x="2250" y="0"/>
                    <a:pt x="2137" y="788"/>
                  </a:cubicBezTo>
                  <a:cubicBezTo>
                    <a:pt x="2125" y="825"/>
                    <a:pt x="2075" y="850"/>
                    <a:pt x="2038" y="838"/>
                  </a:cubicBezTo>
                  <a:cubicBezTo>
                    <a:pt x="1788" y="738"/>
                    <a:pt x="1613" y="600"/>
                    <a:pt x="1338" y="550"/>
                  </a:cubicBezTo>
                  <a:cubicBezTo>
                    <a:pt x="950" y="488"/>
                    <a:pt x="563" y="538"/>
                    <a:pt x="188" y="663"/>
                  </a:cubicBezTo>
                  <a:cubicBezTo>
                    <a:pt x="63" y="713"/>
                    <a:pt x="1" y="513"/>
                    <a:pt x="1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5" name="Google Shape;1495;p37"/>
            <p:cNvSpPr/>
            <p:nvPr/>
          </p:nvSpPr>
          <p:spPr>
            <a:xfrm>
              <a:off x="8388360" y="1274040"/>
              <a:ext cx="33120" cy="102600"/>
            </a:xfrm>
            <a:custGeom>
              <a:avLst/>
              <a:gdLst>
                <a:gd name="textAreaLeft" fmla="*/ 0 w 33120"/>
                <a:gd name="textAreaRight" fmla="*/ 33480 w 33120"/>
                <a:gd name="textAreaTop" fmla="*/ 0 h 102600"/>
                <a:gd name="textAreaBottom" fmla="*/ 102960 h 102600"/>
              </a:gdLst>
              <a:ahLst/>
              <a:cxnLst/>
              <a:rect l="textAreaLeft" t="textAreaTop" r="textAreaRight" b="textAreaBottom"/>
              <a:pathLst>
                <a:path w="1076" h="3313">
                  <a:moveTo>
                    <a:pt x="726" y="3162"/>
                  </a:moveTo>
                  <a:cubicBezTo>
                    <a:pt x="788" y="2600"/>
                    <a:pt x="751" y="2038"/>
                    <a:pt x="613" y="1500"/>
                  </a:cubicBezTo>
                  <a:cubicBezTo>
                    <a:pt x="476" y="1013"/>
                    <a:pt x="188" y="613"/>
                    <a:pt x="38" y="138"/>
                  </a:cubicBezTo>
                  <a:cubicBezTo>
                    <a:pt x="1" y="63"/>
                    <a:pt x="113" y="1"/>
                    <a:pt x="176" y="63"/>
                  </a:cubicBezTo>
                  <a:cubicBezTo>
                    <a:pt x="951" y="813"/>
                    <a:pt x="1076" y="2175"/>
                    <a:pt x="938" y="3187"/>
                  </a:cubicBezTo>
                  <a:cubicBezTo>
                    <a:pt x="913" y="3312"/>
                    <a:pt x="713" y="3287"/>
                    <a:pt x="726"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6" name="Google Shape;1496;p37"/>
            <p:cNvSpPr/>
            <p:nvPr/>
          </p:nvSpPr>
          <p:spPr>
            <a:xfrm>
              <a:off x="8377560" y="1274040"/>
              <a:ext cx="38160" cy="125280"/>
            </a:xfrm>
            <a:custGeom>
              <a:avLst/>
              <a:gdLst>
                <a:gd name="textAreaLeft" fmla="*/ 0 w 38160"/>
                <a:gd name="textAreaRight" fmla="*/ 38520 w 38160"/>
                <a:gd name="textAreaTop" fmla="*/ 0 h 125280"/>
                <a:gd name="textAreaBottom" fmla="*/ 125640 h 125280"/>
              </a:gdLst>
              <a:ahLst/>
              <a:cxnLst/>
              <a:rect l="textAreaLeft" t="textAreaTop" r="textAreaRight" b="textAreaBottom"/>
              <a:pathLst>
                <a:path w="1239" h="4038">
                  <a:moveTo>
                    <a:pt x="451" y="201"/>
                  </a:moveTo>
                  <a:cubicBezTo>
                    <a:pt x="351" y="876"/>
                    <a:pt x="238" y="1575"/>
                    <a:pt x="401" y="2250"/>
                  </a:cubicBezTo>
                  <a:cubicBezTo>
                    <a:pt x="526" y="2800"/>
                    <a:pt x="838" y="3287"/>
                    <a:pt x="1151" y="3762"/>
                  </a:cubicBezTo>
                  <a:cubicBezTo>
                    <a:pt x="1238" y="3900"/>
                    <a:pt x="1013" y="4037"/>
                    <a:pt x="926" y="3887"/>
                  </a:cubicBezTo>
                  <a:cubicBezTo>
                    <a:pt x="551" y="3325"/>
                    <a:pt x="201" y="2738"/>
                    <a:pt x="101" y="2050"/>
                  </a:cubicBezTo>
                  <a:cubicBezTo>
                    <a:pt x="1" y="1425"/>
                    <a:pt x="126" y="763"/>
                    <a:pt x="251" y="138"/>
                  </a:cubicBezTo>
                  <a:cubicBezTo>
                    <a:pt x="276" y="1"/>
                    <a:pt x="476" y="63"/>
                    <a:pt x="451"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7" name="Google Shape;1497;p37"/>
            <p:cNvSpPr/>
            <p:nvPr/>
          </p:nvSpPr>
          <p:spPr>
            <a:xfrm>
              <a:off x="8183160" y="88524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5">
                  <a:moveTo>
                    <a:pt x="88" y="13"/>
                  </a:moveTo>
                  <a:cubicBezTo>
                    <a:pt x="176" y="0"/>
                    <a:pt x="263" y="38"/>
                    <a:pt x="301" y="113"/>
                  </a:cubicBezTo>
                  <a:cubicBezTo>
                    <a:pt x="326" y="125"/>
                    <a:pt x="338" y="163"/>
                    <a:pt x="326" y="188"/>
                  </a:cubicBezTo>
                  <a:lnTo>
                    <a:pt x="301" y="275"/>
                  </a:lnTo>
                  <a:cubicBezTo>
                    <a:pt x="288" y="313"/>
                    <a:pt x="226" y="325"/>
                    <a:pt x="213" y="288"/>
                  </a:cubicBezTo>
                  <a:lnTo>
                    <a:pt x="76" y="150"/>
                  </a:lnTo>
                  <a:cubicBezTo>
                    <a:pt x="1" y="125"/>
                    <a:pt x="13" y="0"/>
                    <a:pt x="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8" name="Google Shape;1498;p37"/>
            <p:cNvSpPr/>
            <p:nvPr/>
          </p:nvSpPr>
          <p:spPr>
            <a:xfrm>
              <a:off x="8112240" y="88524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3" h="600">
                  <a:moveTo>
                    <a:pt x="2300" y="125"/>
                  </a:moveTo>
                  <a:cubicBezTo>
                    <a:pt x="1625" y="462"/>
                    <a:pt x="825" y="600"/>
                    <a:pt x="100" y="375"/>
                  </a:cubicBezTo>
                  <a:cubicBezTo>
                    <a:pt x="0" y="350"/>
                    <a:pt x="13" y="188"/>
                    <a:pt x="125" y="200"/>
                  </a:cubicBezTo>
                  <a:cubicBezTo>
                    <a:pt x="862" y="288"/>
                    <a:pt x="1537" y="288"/>
                    <a:pt x="2262" y="25"/>
                  </a:cubicBezTo>
                  <a:cubicBezTo>
                    <a:pt x="2325" y="0"/>
                    <a:pt x="2362" y="88"/>
                    <a:pt x="2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9" name="Google Shape;1499;p37"/>
            <p:cNvSpPr/>
            <p:nvPr/>
          </p:nvSpPr>
          <p:spPr>
            <a:xfrm>
              <a:off x="8112240" y="891360"/>
              <a:ext cx="31320" cy="20880"/>
            </a:xfrm>
            <a:custGeom>
              <a:avLst/>
              <a:gdLst>
                <a:gd name="textAreaLeft" fmla="*/ 0 w 31320"/>
                <a:gd name="textAreaRight" fmla="*/ 31680 w 31320"/>
                <a:gd name="textAreaTop" fmla="*/ 0 h 20880"/>
                <a:gd name="textAreaBottom" fmla="*/ 21240 h 20880"/>
              </a:gdLst>
              <a:ahLst/>
              <a:cxnLst/>
              <a:rect l="textAreaLeft" t="textAreaTop" r="textAreaRight" b="textAreaBottom"/>
              <a:pathLst>
                <a:path w="1013" h="688">
                  <a:moveTo>
                    <a:pt x="188" y="75"/>
                  </a:moveTo>
                  <a:cubicBezTo>
                    <a:pt x="400" y="337"/>
                    <a:pt x="638" y="412"/>
                    <a:pt x="937" y="525"/>
                  </a:cubicBezTo>
                  <a:cubicBezTo>
                    <a:pt x="1012" y="562"/>
                    <a:pt x="1012" y="687"/>
                    <a:pt x="925" y="675"/>
                  </a:cubicBezTo>
                  <a:cubicBezTo>
                    <a:pt x="563" y="662"/>
                    <a:pt x="250" y="475"/>
                    <a:pt x="63" y="187"/>
                  </a:cubicBezTo>
                  <a:cubicBezTo>
                    <a:pt x="0" y="100"/>
                    <a:pt x="125" y="0"/>
                    <a:pt x="18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0" name="Google Shape;1500;p37"/>
            <p:cNvSpPr/>
            <p:nvPr/>
          </p:nvSpPr>
          <p:spPr>
            <a:xfrm>
              <a:off x="8160840" y="89136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2">
                  <a:moveTo>
                    <a:pt x="1025" y="138"/>
                  </a:moveTo>
                  <a:cubicBezTo>
                    <a:pt x="850" y="437"/>
                    <a:pt x="700" y="750"/>
                    <a:pt x="575" y="1087"/>
                  </a:cubicBezTo>
                  <a:cubicBezTo>
                    <a:pt x="475" y="1437"/>
                    <a:pt x="538" y="1737"/>
                    <a:pt x="575" y="2099"/>
                  </a:cubicBezTo>
                  <a:cubicBezTo>
                    <a:pt x="588" y="2187"/>
                    <a:pt x="463" y="2212"/>
                    <a:pt x="425" y="2137"/>
                  </a:cubicBezTo>
                  <a:cubicBezTo>
                    <a:pt x="0" y="1437"/>
                    <a:pt x="475" y="600"/>
                    <a:pt x="938" y="50"/>
                  </a:cubicBezTo>
                  <a:cubicBezTo>
                    <a:pt x="988" y="0"/>
                    <a:pt x="1063" y="75"/>
                    <a:pt x="1038"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1" name="Google Shape;1501;p37"/>
            <p:cNvSpPr/>
            <p:nvPr/>
          </p:nvSpPr>
          <p:spPr>
            <a:xfrm>
              <a:off x="8159760" y="918720"/>
              <a:ext cx="21240" cy="42840"/>
            </a:xfrm>
            <a:custGeom>
              <a:avLst/>
              <a:gdLst>
                <a:gd name="textAreaLeft" fmla="*/ 0 w 21240"/>
                <a:gd name="textAreaRight" fmla="*/ 21600 w 21240"/>
                <a:gd name="textAreaTop" fmla="*/ 0 h 42840"/>
                <a:gd name="textAreaBottom" fmla="*/ 43200 h 42840"/>
              </a:gdLst>
              <a:ahLst/>
              <a:cxnLst/>
              <a:rect l="textAreaLeft" t="textAreaTop" r="textAreaRight" b="textAreaBottom"/>
              <a:pathLst>
                <a:path w="689" h="1388">
                  <a:moveTo>
                    <a:pt x="388" y="1263"/>
                  </a:moveTo>
                  <a:cubicBezTo>
                    <a:pt x="126" y="938"/>
                    <a:pt x="1" y="513"/>
                    <a:pt x="63" y="101"/>
                  </a:cubicBezTo>
                  <a:cubicBezTo>
                    <a:pt x="76" y="1"/>
                    <a:pt x="226" y="38"/>
                    <a:pt x="226" y="126"/>
                  </a:cubicBezTo>
                  <a:cubicBezTo>
                    <a:pt x="251" y="513"/>
                    <a:pt x="313" y="813"/>
                    <a:pt x="576" y="1101"/>
                  </a:cubicBezTo>
                  <a:cubicBezTo>
                    <a:pt x="688" y="1238"/>
                    <a:pt x="488" y="1388"/>
                    <a:pt x="388" y="1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2" name="Google Shape;1502;p37"/>
            <p:cNvSpPr/>
            <p:nvPr/>
          </p:nvSpPr>
          <p:spPr>
            <a:xfrm>
              <a:off x="8139600" y="91656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776" y="213"/>
                  </a:moveTo>
                  <a:cubicBezTo>
                    <a:pt x="563" y="275"/>
                    <a:pt x="351" y="388"/>
                    <a:pt x="126" y="425"/>
                  </a:cubicBezTo>
                  <a:cubicBezTo>
                    <a:pt x="51" y="450"/>
                    <a:pt x="1" y="338"/>
                    <a:pt x="63" y="288"/>
                  </a:cubicBezTo>
                  <a:cubicBezTo>
                    <a:pt x="263" y="163"/>
                    <a:pt x="488" y="75"/>
                    <a:pt x="726" y="38"/>
                  </a:cubicBezTo>
                  <a:cubicBezTo>
                    <a:pt x="851" y="0"/>
                    <a:pt x="901" y="175"/>
                    <a:pt x="776"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3" name="Google Shape;1503;p37"/>
            <p:cNvSpPr/>
            <p:nvPr/>
          </p:nvSpPr>
          <p:spPr>
            <a:xfrm>
              <a:off x="8138160" y="906120"/>
              <a:ext cx="19080" cy="23400"/>
            </a:xfrm>
            <a:custGeom>
              <a:avLst/>
              <a:gdLst>
                <a:gd name="textAreaLeft" fmla="*/ 0 w 19080"/>
                <a:gd name="textAreaRight" fmla="*/ 19440 w 19080"/>
                <a:gd name="textAreaTop" fmla="*/ 0 h 23400"/>
                <a:gd name="textAreaBottom" fmla="*/ 23760 h 23400"/>
              </a:gdLst>
              <a:ahLst/>
              <a:cxnLst/>
              <a:rect l="textAreaLeft" t="textAreaTop" r="textAreaRight" b="textAreaBottom"/>
              <a:pathLst>
                <a:path w="626" h="764">
                  <a:moveTo>
                    <a:pt x="50" y="563"/>
                  </a:moveTo>
                  <a:cubicBezTo>
                    <a:pt x="138" y="376"/>
                    <a:pt x="263" y="201"/>
                    <a:pt x="425" y="63"/>
                  </a:cubicBezTo>
                  <a:cubicBezTo>
                    <a:pt x="500" y="1"/>
                    <a:pt x="625" y="88"/>
                    <a:pt x="575" y="176"/>
                  </a:cubicBezTo>
                  <a:cubicBezTo>
                    <a:pt x="463" y="351"/>
                    <a:pt x="338" y="501"/>
                    <a:pt x="238" y="663"/>
                  </a:cubicBezTo>
                  <a:cubicBezTo>
                    <a:pt x="163" y="763"/>
                    <a:pt x="1" y="676"/>
                    <a:pt x="50"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880" bIns="11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4" name="Google Shape;1504;p37"/>
            <p:cNvSpPr/>
            <p:nvPr/>
          </p:nvSpPr>
          <p:spPr>
            <a:xfrm>
              <a:off x="8134560" y="90648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5" y="225"/>
                  </a:moveTo>
                  <a:cubicBezTo>
                    <a:pt x="400" y="275"/>
                    <a:pt x="225" y="250"/>
                    <a:pt x="76" y="163"/>
                  </a:cubicBezTo>
                  <a:cubicBezTo>
                    <a:pt x="1" y="113"/>
                    <a:pt x="63" y="0"/>
                    <a:pt x="138" y="25"/>
                  </a:cubicBezTo>
                  <a:lnTo>
                    <a:pt x="513" y="38"/>
                  </a:lnTo>
                  <a:cubicBezTo>
                    <a:pt x="638" y="13"/>
                    <a:pt x="700" y="188"/>
                    <a:pt x="575"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5" name="Google Shape;1505;p37"/>
            <p:cNvSpPr/>
            <p:nvPr/>
          </p:nvSpPr>
          <p:spPr>
            <a:xfrm>
              <a:off x="8109360" y="925920"/>
              <a:ext cx="35640" cy="28800"/>
            </a:xfrm>
            <a:custGeom>
              <a:avLst/>
              <a:gdLst>
                <a:gd name="textAreaLeft" fmla="*/ 0 w 35640"/>
                <a:gd name="textAreaRight" fmla="*/ 36000 w 35640"/>
                <a:gd name="textAreaTop" fmla="*/ 0 h 28800"/>
                <a:gd name="textAreaBottom" fmla="*/ 29160 h 28800"/>
              </a:gdLst>
              <a:ahLst/>
              <a:cxnLst/>
              <a:rect l="textAreaLeft" t="textAreaTop" r="textAreaRight" b="textAreaBottom"/>
              <a:pathLst>
                <a:path w="1151" h="938">
                  <a:moveTo>
                    <a:pt x="638" y="163"/>
                  </a:moveTo>
                  <a:cubicBezTo>
                    <a:pt x="1150" y="263"/>
                    <a:pt x="863" y="937"/>
                    <a:pt x="426" y="838"/>
                  </a:cubicBezTo>
                  <a:cubicBezTo>
                    <a:pt x="1" y="750"/>
                    <a:pt x="126" y="0"/>
                    <a:pt x="626" y="150"/>
                  </a:cubicBezTo>
                  <a:cubicBezTo>
                    <a:pt x="738" y="188"/>
                    <a:pt x="713" y="350"/>
                    <a:pt x="601" y="350"/>
                  </a:cubicBezTo>
                  <a:lnTo>
                    <a:pt x="601" y="325"/>
                  </a:lnTo>
                  <a:cubicBezTo>
                    <a:pt x="501" y="288"/>
                    <a:pt x="538" y="138"/>
                    <a:pt x="651"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6" name="Google Shape;1506;p37"/>
            <p:cNvSpPr/>
            <p:nvPr/>
          </p:nvSpPr>
          <p:spPr>
            <a:xfrm>
              <a:off x="757584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3" y="4662"/>
                  </a:moveTo>
                  <a:cubicBezTo>
                    <a:pt x="5036" y="0"/>
                    <a:pt x="11447" y="7623"/>
                    <a:pt x="17083" y="6311"/>
                  </a:cubicBezTo>
                  <a:cubicBezTo>
                    <a:pt x="20070" y="5611"/>
                    <a:pt x="22044" y="3300"/>
                    <a:pt x="21932" y="238"/>
                  </a:cubicBezTo>
                  <a:cubicBezTo>
                    <a:pt x="21932" y="150"/>
                    <a:pt x="21795" y="150"/>
                    <a:pt x="21795" y="238"/>
                  </a:cubicBezTo>
                  <a:cubicBezTo>
                    <a:pt x="21532" y="6511"/>
                    <a:pt x="14521" y="6724"/>
                    <a:pt x="10160" y="4887"/>
                  </a:cubicBezTo>
                  <a:cubicBezTo>
                    <a:pt x="8448" y="4162"/>
                    <a:pt x="6723" y="3175"/>
                    <a:pt x="4824" y="2950"/>
                  </a:cubicBezTo>
                  <a:cubicBezTo>
                    <a:pt x="2924" y="2725"/>
                    <a:pt x="1425" y="3225"/>
                    <a:pt x="88" y="4537"/>
                  </a:cubicBezTo>
                  <a:cubicBezTo>
                    <a:pt x="0" y="4612"/>
                    <a:pt x="125" y="4737"/>
                    <a:pt x="213"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7" name="Google Shape;1507;p37"/>
            <p:cNvSpPr/>
            <p:nvPr/>
          </p:nvSpPr>
          <p:spPr>
            <a:xfrm>
              <a:off x="803052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7224" y="3174"/>
                  </a:moveTo>
                  <a:cubicBezTo>
                    <a:pt x="7087" y="1162"/>
                    <a:pt x="4637" y="0"/>
                    <a:pt x="2825" y="537"/>
                  </a:cubicBezTo>
                  <a:cubicBezTo>
                    <a:pt x="1326" y="987"/>
                    <a:pt x="1" y="3524"/>
                    <a:pt x="1388" y="4774"/>
                  </a:cubicBezTo>
                  <a:cubicBezTo>
                    <a:pt x="1463" y="4849"/>
                    <a:pt x="1575" y="4736"/>
                    <a:pt x="1513" y="4661"/>
                  </a:cubicBezTo>
                  <a:cubicBezTo>
                    <a:pt x="113" y="3137"/>
                    <a:pt x="1775" y="837"/>
                    <a:pt x="3400" y="637"/>
                  </a:cubicBezTo>
                  <a:cubicBezTo>
                    <a:pt x="4950" y="437"/>
                    <a:pt x="6912" y="1450"/>
                    <a:pt x="7037" y="3174"/>
                  </a:cubicBezTo>
                  <a:cubicBezTo>
                    <a:pt x="7037" y="3299"/>
                    <a:pt x="7237" y="3299"/>
                    <a:pt x="7224"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8" name="Google Shape;1508;p37"/>
            <p:cNvSpPr/>
            <p:nvPr/>
          </p:nvSpPr>
          <p:spPr>
            <a:xfrm>
              <a:off x="8097480" y="4346640"/>
              <a:ext cx="90360" cy="95760"/>
            </a:xfrm>
            <a:custGeom>
              <a:avLst/>
              <a:gdLst>
                <a:gd name="textAreaLeft" fmla="*/ 0 w 90360"/>
                <a:gd name="textAreaRight" fmla="*/ 90720 w 90360"/>
                <a:gd name="textAreaTop" fmla="*/ 0 h 95760"/>
                <a:gd name="textAreaBottom" fmla="*/ 96120 h 95760"/>
              </a:gdLst>
              <a:ahLst/>
              <a:cxnLst/>
              <a:rect l="textAreaLeft" t="textAreaTop" r="textAreaRight" b="textAreaBottom"/>
              <a:pathLst>
                <a:path w="2913" h="3088">
                  <a:moveTo>
                    <a:pt x="63" y="2600"/>
                  </a:moveTo>
                  <a:cubicBezTo>
                    <a:pt x="888" y="3087"/>
                    <a:pt x="2112" y="2738"/>
                    <a:pt x="2537" y="1850"/>
                  </a:cubicBezTo>
                  <a:cubicBezTo>
                    <a:pt x="2912" y="1026"/>
                    <a:pt x="2300" y="101"/>
                    <a:pt x="1437" y="13"/>
                  </a:cubicBezTo>
                  <a:cubicBezTo>
                    <a:pt x="1325" y="1"/>
                    <a:pt x="1300" y="188"/>
                    <a:pt x="1412" y="213"/>
                  </a:cubicBezTo>
                  <a:cubicBezTo>
                    <a:pt x="2225" y="351"/>
                    <a:pt x="2725" y="1176"/>
                    <a:pt x="2250" y="1925"/>
                  </a:cubicBezTo>
                  <a:cubicBezTo>
                    <a:pt x="1787" y="2613"/>
                    <a:pt x="888" y="2838"/>
                    <a:pt x="150" y="2463"/>
                  </a:cubicBezTo>
                  <a:cubicBezTo>
                    <a:pt x="63" y="2425"/>
                    <a:pt x="0" y="2538"/>
                    <a:pt x="75"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9" name="Google Shape;1509;p37"/>
            <p:cNvSpPr/>
            <p:nvPr/>
          </p:nvSpPr>
          <p:spPr>
            <a:xfrm>
              <a:off x="813060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0" name="Google Shape;1510;p37"/>
            <p:cNvSpPr/>
            <p:nvPr/>
          </p:nvSpPr>
          <p:spPr>
            <a:xfrm>
              <a:off x="8113320" y="4447080"/>
              <a:ext cx="256680" cy="128880"/>
            </a:xfrm>
            <a:custGeom>
              <a:avLst/>
              <a:gdLst>
                <a:gd name="textAreaLeft" fmla="*/ 0 w 256680"/>
                <a:gd name="textAreaRight" fmla="*/ 257040 w 256680"/>
                <a:gd name="textAreaTop" fmla="*/ 0 h 128880"/>
                <a:gd name="textAreaBottom" fmla="*/ 129240 h 128880"/>
              </a:gdLst>
              <a:ahLst/>
              <a:cxnLst/>
              <a:rect l="textAreaLeft" t="textAreaTop" r="textAreaRight" b="textAreaBottom"/>
              <a:pathLst>
                <a:path w="8262" h="4150">
                  <a:moveTo>
                    <a:pt x="126" y="4137"/>
                  </a:moveTo>
                  <a:cubicBezTo>
                    <a:pt x="1250" y="3887"/>
                    <a:pt x="2325" y="3425"/>
                    <a:pt x="3275" y="2775"/>
                  </a:cubicBezTo>
                  <a:cubicBezTo>
                    <a:pt x="4724" y="1763"/>
                    <a:pt x="6199" y="1"/>
                    <a:pt x="8074" y="1276"/>
                  </a:cubicBezTo>
                  <a:cubicBezTo>
                    <a:pt x="8161" y="1326"/>
                    <a:pt x="8261" y="1201"/>
                    <a:pt x="8186" y="1138"/>
                  </a:cubicBezTo>
                  <a:cubicBezTo>
                    <a:pt x="7424" y="451"/>
                    <a:pt x="6474" y="451"/>
                    <a:pt x="5549" y="851"/>
                  </a:cubicBezTo>
                  <a:cubicBezTo>
                    <a:pt x="4887" y="1151"/>
                    <a:pt x="4350" y="1676"/>
                    <a:pt x="3787" y="2125"/>
                  </a:cubicBezTo>
                  <a:cubicBezTo>
                    <a:pt x="2700" y="3013"/>
                    <a:pt x="1450" y="3650"/>
                    <a:pt x="88" y="3987"/>
                  </a:cubicBezTo>
                  <a:cubicBezTo>
                    <a:pt x="1" y="4000"/>
                    <a:pt x="38" y="4150"/>
                    <a:pt x="138"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1" name="Google Shape;1511;p37"/>
            <p:cNvSpPr/>
            <p:nvPr/>
          </p:nvSpPr>
          <p:spPr>
            <a:xfrm>
              <a:off x="793620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113" y="2888"/>
                  </a:moveTo>
                  <a:cubicBezTo>
                    <a:pt x="987" y="3087"/>
                    <a:pt x="1837" y="3200"/>
                    <a:pt x="2650" y="2713"/>
                  </a:cubicBezTo>
                  <a:cubicBezTo>
                    <a:pt x="3174" y="2388"/>
                    <a:pt x="3537" y="1875"/>
                    <a:pt x="3437" y="1225"/>
                  </a:cubicBezTo>
                  <a:cubicBezTo>
                    <a:pt x="3349" y="613"/>
                    <a:pt x="2849" y="138"/>
                    <a:pt x="2225" y="63"/>
                  </a:cubicBezTo>
                  <a:cubicBezTo>
                    <a:pt x="1750" y="13"/>
                    <a:pt x="1075" y="176"/>
                    <a:pt x="1025" y="726"/>
                  </a:cubicBezTo>
                  <a:cubicBezTo>
                    <a:pt x="1025" y="813"/>
                    <a:pt x="1150" y="813"/>
                    <a:pt x="1150" y="726"/>
                  </a:cubicBezTo>
                  <a:cubicBezTo>
                    <a:pt x="1225" y="1"/>
                    <a:pt x="2437" y="263"/>
                    <a:pt x="2762" y="488"/>
                  </a:cubicBezTo>
                  <a:cubicBezTo>
                    <a:pt x="3249" y="838"/>
                    <a:pt x="3387" y="1500"/>
                    <a:pt x="3099" y="2025"/>
                  </a:cubicBezTo>
                  <a:cubicBezTo>
                    <a:pt x="2475" y="3037"/>
                    <a:pt x="1125" y="2937"/>
                    <a:pt x="150" y="2713"/>
                  </a:cubicBezTo>
                  <a:cubicBezTo>
                    <a:pt x="38" y="2688"/>
                    <a:pt x="0" y="2863"/>
                    <a:pt x="113"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2" name="Google Shape;1512;p37"/>
            <p:cNvSpPr/>
            <p:nvPr/>
          </p:nvSpPr>
          <p:spPr>
            <a:xfrm>
              <a:off x="7866720" y="4483080"/>
              <a:ext cx="41040" cy="53640"/>
            </a:xfrm>
            <a:custGeom>
              <a:avLst/>
              <a:gdLst>
                <a:gd name="textAreaLeft" fmla="*/ 0 w 41040"/>
                <a:gd name="textAreaRight" fmla="*/ 41400 w 41040"/>
                <a:gd name="textAreaTop" fmla="*/ 0 h 53640"/>
                <a:gd name="textAreaBottom" fmla="*/ 54000 h 53640"/>
              </a:gdLst>
              <a:ahLst/>
              <a:cxnLst/>
              <a:rect l="textAreaLeft" t="textAreaTop" r="textAreaRight" b="textAreaBottom"/>
              <a:pathLst>
                <a:path w="1326" h="1738">
                  <a:moveTo>
                    <a:pt x="101" y="1550"/>
                  </a:moveTo>
                  <a:cubicBezTo>
                    <a:pt x="638" y="1737"/>
                    <a:pt x="1325" y="1412"/>
                    <a:pt x="1263" y="762"/>
                  </a:cubicBezTo>
                  <a:cubicBezTo>
                    <a:pt x="1213" y="338"/>
                    <a:pt x="513" y="0"/>
                    <a:pt x="251" y="425"/>
                  </a:cubicBezTo>
                  <a:cubicBezTo>
                    <a:pt x="176" y="538"/>
                    <a:pt x="351" y="637"/>
                    <a:pt x="426" y="525"/>
                  </a:cubicBezTo>
                  <a:cubicBezTo>
                    <a:pt x="538" y="463"/>
                    <a:pt x="676" y="438"/>
                    <a:pt x="801" y="488"/>
                  </a:cubicBezTo>
                  <a:cubicBezTo>
                    <a:pt x="1076" y="712"/>
                    <a:pt x="1125" y="937"/>
                    <a:pt x="951" y="1137"/>
                  </a:cubicBezTo>
                  <a:cubicBezTo>
                    <a:pt x="776" y="1450"/>
                    <a:pt x="451" y="1487"/>
                    <a:pt x="138" y="1400"/>
                  </a:cubicBezTo>
                  <a:cubicBezTo>
                    <a:pt x="38" y="1362"/>
                    <a:pt x="1" y="1525"/>
                    <a:pt x="101"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3" name="Google Shape;1513;p37"/>
            <p:cNvSpPr/>
            <p:nvPr/>
          </p:nvSpPr>
          <p:spPr>
            <a:xfrm>
              <a:off x="835452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326" y="351"/>
                  </a:moveTo>
                  <a:cubicBezTo>
                    <a:pt x="1" y="713"/>
                    <a:pt x="451" y="1275"/>
                    <a:pt x="863" y="950"/>
                  </a:cubicBezTo>
                  <a:cubicBezTo>
                    <a:pt x="1275" y="626"/>
                    <a:pt x="800" y="1"/>
                    <a:pt x="401" y="301"/>
                  </a:cubicBezTo>
                  <a:cubicBezTo>
                    <a:pt x="326" y="351"/>
                    <a:pt x="376" y="463"/>
                    <a:pt x="463" y="451"/>
                  </a:cubicBezTo>
                  <a:lnTo>
                    <a:pt x="463" y="451"/>
                  </a:lnTo>
                  <a:cubicBezTo>
                    <a:pt x="501" y="376"/>
                    <a:pt x="401" y="276"/>
                    <a:pt x="3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4" name="Google Shape;1514;p37"/>
            <p:cNvSpPr/>
            <p:nvPr/>
          </p:nvSpPr>
          <p:spPr>
            <a:xfrm>
              <a:off x="820296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163" y="4462"/>
                  </a:moveTo>
                  <a:cubicBezTo>
                    <a:pt x="1551" y="3363"/>
                    <a:pt x="2575" y="1850"/>
                    <a:pt x="3088" y="151"/>
                  </a:cubicBezTo>
                  <a:cubicBezTo>
                    <a:pt x="3113" y="63"/>
                    <a:pt x="2975" y="1"/>
                    <a:pt x="2925" y="88"/>
                  </a:cubicBezTo>
                  <a:cubicBezTo>
                    <a:pt x="2188" y="1700"/>
                    <a:pt x="1413" y="3188"/>
                    <a:pt x="63" y="4375"/>
                  </a:cubicBezTo>
                  <a:cubicBezTo>
                    <a:pt x="1" y="4437"/>
                    <a:pt x="88" y="4525"/>
                    <a:pt x="1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5" name="Google Shape;1515;p37"/>
            <p:cNvSpPr/>
            <p:nvPr/>
          </p:nvSpPr>
          <p:spPr>
            <a:xfrm>
              <a:off x="8281800" y="4367160"/>
              <a:ext cx="37800" cy="39960"/>
            </a:xfrm>
            <a:custGeom>
              <a:avLst/>
              <a:gdLst>
                <a:gd name="textAreaLeft" fmla="*/ 0 w 37800"/>
                <a:gd name="textAreaRight" fmla="*/ 38160 w 37800"/>
                <a:gd name="textAreaTop" fmla="*/ 0 h 39960"/>
                <a:gd name="textAreaBottom" fmla="*/ 40320 h 39960"/>
              </a:gdLst>
              <a:ahLst/>
              <a:cxnLst/>
              <a:rect l="textAreaLeft" t="textAreaTop" r="textAreaRight" b="textAreaBottom"/>
              <a:pathLst>
                <a:path w="1226" h="1300">
                  <a:moveTo>
                    <a:pt x="501" y="800"/>
                  </a:moveTo>
                  <a:lnTo>
                    <a:pt x="501" y="737"/>
                  </a:lnTo>
                  <a:cubicBezTo>
                    <a:pt x="426" y="662"/>
                    <a:pt x="313" y="750"/>
                    <a:pt x="363" y="850"/>
                  </a:cubicBezTo>
                  <a:cubicBezTo>
                    <a:pt x="601" y="1300"/>
                    <a:pt x="1225" y="750"/>
                    <a:pt x="888" y="375"/>
                  </a:cubicBezTo>
                  <a:cubicBezTo>
                    <a:pt x="551" y="0"/>
                    <a:pt x="1" y="550"/>
                    <a:pt x="388" y="912"/>
                  </a:cubicBezTo>
                  <a:cubicBezTo>
                    <a:pt x="463" y="975"/>
                    <a:pt x="563" y="875"/>
                    <a:pt x="501"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6" name="Google Shape;1516;p37"/>
            <p:cNvSpPr/>
            <p:nvPr/>
          </p:nvSpPr>
          <p:spPr>
            <a:xfrm>
              <a:off x="82526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213" y="263"/>
                  </a:moveTo>
                  <a:cubicBezTo>
                    <a:pt x="225" y="188"/>
                    <a:pt x="200" y="113"/>
                    <a:pt x="150" y="63"/>
                  </a:cubicBezTo>
                  <a:cubicBezTo>
                    <a:pt x="113" y="0"/>
                    <a:pt x="1" y="13"/>
                    <a:pt x="1" y="100"/>
                  </a:cubicBezTo>
                  <a:cubicBezTo>
                    <a:pt x="1" y="150"/>
                    <a:pt x="13" y="213"/>
                    <a:pt x="13" y="263"/>
                  </a:cubicBezTo>
                  <a:cubicBezTo>
                    <a:pt x="26" y="375"/>
                    <a:pt x="188" y="375"/>
                    <a:pt x="2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7" name="Google Shape;1517;p37"/>
            <p:cNvSpPr/>
            <p:nvPr/>
          </p:nvSpPr>
          <p:spPr>
            <a:xfrm>
              <a:off x="808272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313" y="88"/>
                  </a:moveTo>
                  <a:cubicBezTo>
                    <a:pt x="250" y="51"/>
                    <a:pt x="175" y="26"/>
                    <a:pt x="100" y="13"/>
                  </a:cubicBezTo>
                  <a:cubicBezTo>
                    <a:pt x="38" y="1"/>
                    <a:pt x="0" y="63"/>
                    <a:pt x="50" y="113"/>
                  </a:cubicBezTo>
                  <a:cubicBezTo>
                    <a:pt x="100" y="176"/>
                    <a:pt x="163" y="226"/>
                    <a:pt x="250" y="251"/>
                  </a:cubicBezTo>
                  <a:cubicBezTo>
                    <a:pt x="338" y="276"/>
                    <a:pt x="400" y="138"/>
                    <a:pt x="31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8" name="Google Shape;1518;p37"/>
            <p:cNvSpPr/>
            <p:nvPr/>
          </p:nvSpPr>
          <p:spPr>
            <a:xfrm>
              <a:off x="807552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101" y="1100"/>
                  </a:moveTo>
                  <a:cubicBezTo>
                    <a:pt x="963" y="1112"/>
                    <a:pt x="1813" y="1025"/>
                    <a:pt x="2662" y="850"/>
                  </a:cubicBezTo>
                  <a:cubicBezTo>
                    <a:pt x="3812" y="625"/>
                    <a:pt x="4937" y="175"/>
                    <a:pt x="6111" y="500"/>
                  </a:cubicBezTo>
                  <a:cubicBezTo>
                    <a:pt x="6224" y="525"/>
                    <a:pt x="6274" y="362"/>
                    <a:pt x="6161" y="313"/>
                  </a:cubicBezTo>
                  <a:cubicBezTo>
                    <a:pt x="5362" y="0"/>
                    <a:pt x="4649" y="163"/>
                    <a:pt x="3837" y="337"/>
                  </a:cubicBezTo>
                  <a:cubicBezTo>
                    <a:pt x="2587" y="612"/>
                    <a:pt x="1375" y="862"/>
                    <a:pt x="101" y="925"/>
                  </a:cubicBezTo>
                  <a:cubicBezTo>
                    <a:pt x="1" y="937"/>
                    <a:pt x="1" y="1087"/>
                    <a:pt x="101"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9" name="Google Shape;1519;p37"/>
            <p:cNvSpPr/>
            <p:nvPr/>
          </p:nvSpPr>
          <p:spPr>
            <a:xfrm>
              <a:off x="8256600" y="4546440"/>
              <a:ext cx="40680" cy="38520"/>
            </a:xfrm>
            <a:custGeom>
              <a:avLst/>
              <a:gdLst>
                <a:gd name="textAreaLeft" fmla="*/ 0 w 40680"/>
                <a:gd name="textAreaRight" fmla="*/ 41040 w 40680"/>
                <a:gd name="textAreaTop" fmla="*/ 0 h 38520"/>
                <a:gd name="textAreaBottom" fmla="*/ 38880 h 38520"/>
              </a:gdLst>
              <a:ahLst/>
              <a:cxnLst/>
              <a:rect l="textAreaLeft" t="textAreaTop" r="textAreaRight" b="textAreaBottom"/>
              <a:pathLst>
                <a:path w="1313" h="1250">
                  <a:moveTo>
                    <a:pt x="450" y="550"/>
                  </a:moveTo>
                  <a:lnTo>
                    <a:pt x="563" y="587"/>
                  </a:lnTo>
                  <a:cubicBezTo>
                    <a:pt x="613" y="512"/>
                    <a:pt x="550" y="413"/>
                    <a:pt x="463" y="425"/>
                  </a:cubicBezTo>
                  <a:cubicBezTo>
                    <a:pt x="1" y="587"/>
                    <a:pt x="463" y="1250"/>
                    <a:pt x="850" y="1012"/>
                  </a:cubicBezTo>
                  <a:cubicBezTo>
                    <a:pt x="1313" y="712"/>
                    <a:pt x="775" y="0"/>
                    <a:pt x="350" y="438"/>
                  </a:cubicBezTo>
                  <a:cubicBezTo>
                    <a:pt x="288" y="500"/>
                    <a:pt x="363" y="600"/>
                    <a:pt x="450"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0" name="Google Shape;1520;p37"/>
            <p:cNvSpPr/>
            <p:nvPr/>
          </p:nvSpPr>
          <p:spPr>
            <a:xfrm>
              <a:off x="826200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100" y="263"/>
                  </a:moveTo>
                  <a:cubicBezTo>
                    <a:pt x="413" y="562"/>
                    <a:pt x="813" y="750"/>
                    <a:pt x="1225" y="800"/>
                  </a:cubicBezTo>
                  <a:cubicBezTo>
                    <a:pt x="1700" y="862"/>
                    <a:pt x="2400" y="900"/>
                    <a:pt x="2812" y="637"/>
                  </a:cubicBezTo>
                  <a:cubicBezTo>
                    <a:pt x="2912" y="575"/>
                    <a:pt x="2850" y="413"/>
                    <a:pt x="2725" y="438"/>
                  </a:cubicBezTo>
                  <a:cubicBezTo>
                    <a:pt x="1937" y="637"/>
                    <a:pt x="900" y="687"/>
                    <a:pt x="263" y="100"/>
                  </a:cubicBezTo>
                  <a:cubicBezTo>
                    <a:pt x="163" y="0"/>
                    <a:pt x="0"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1" name="Google Shape;1521;p37"/>
            <p:cNvSpPr/>
            <p:nvPr/>
          </p:nvSpPr>
          <p:spPr>
            <a:xfrm>
              <a:off x="826344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5" h="938">
                  <a:moveTo>
                    <a:pt x="2762" y="738"/>
                  </a:moveTo>
                  <a:cubicBezTo>
                    <a:pt x="2250" y="51"/>
                    <a:pt x="813" y="1"/>
                    <a:pt x="113" y="376"/>
                  </a:cubicBezTo>
                  <a:cubicBezTo>
                    <a:pt x="0" y="426"/>
                    <a:pt x="88" y="563"/>
                    <a:pt x="188" y="551"/>
                  </a:cubicBezTo>
                  <a:cubicBezTo>
                    <a:pt x="900" y="438"/>
                    <a:pt x="2062" y="176"/>
                    <a:pt x="2612" y="850"/>
                  </a:cubicBezTo>
                  <a:cubicBezTo>
                    <a:pt x="2687" y="938"/>
                    <a:pt x="2825" y="825"/>
                    <a:pt x="27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2" name="Google Shape;1522;p37"/>
            <p:cNvSpPr/>
            <p:nvPr/>
          </p:nvSpPr>
          <p:spPr>
            <a:xfrm>
              <a:off x="813960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413" y="2087"/>
                  </a:moveTo>
                  <a:cubicBezTo>
                    <a:pt x="238" y="1450"/>
                    <a:pt x="326" y="775"/>
                    <a:pt x="663" y="213"/>
                  </a:cubicBezTo>
                  <a:cubicBezTo>
                    <a:pt x="713" y="101"/>
                    <a:pt x="551" y="1"/>
                    <a:pt x="476" y="101"/>
                  </a:cubicBezTo>
                  <a:cubicBezTo>
                    <a:pt x="88" y="713"/>
                    <a:pt x="1" y="1450"/>
                    <a:pt x="238" y="2137"/>
                  </a:cubicBezTo>
                  <a:cubicBezTo>
                    <a:pt x="276" y="2237"/>
                    <a:pt x="426" y="2200"/>
                    <a:pt x="413"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3" name="Google Shape;1523;p37"/>
            <p:cNvSpPr/>
            <p:nvPr/>
          </p:nvSpPr>
          <p:spPr>
            <a:xfrm>
              <a:off x="8148240" y="4496040"/>
              <a:ext cx="19800" cy="67320"/>
            </a:xfrm>
            <a:custGeom>
              <a:avLst/>
              <a:gdLst>
                <a:gd name="textAreaLeft" fmla="*/ 0 w 19800"/>
                <a:gd name="textAreaRight" fmla="*/ 20160 w 19800"/>
                <a:gd name="textAreaTop" fmla="*/ 0 h 67320"/>
                <a:gd name="textAreaBottom" fmla="*/ 67680 h 67320"/>
              </a:gdLst>
              <a:ahLst/>
              <a:cxnLst/>
              <a:rect l="textAreaLeft" t="textAreaTop" r="textAreaRight" b="textAreaBottom"/>
              <a:pathLst>
                <a:path w="651" h="2175">
                  <a:moveTo>
                    <a:pt x="188" y="188"/>
                  </a:moveTo>
                  <a:cubicBezTo>
                    <a:pt x="313" y="550"/>
                    <a:pt x="363" y="950"/>
                    <a:pt x="300" y="1338"/>
                  </a:cubicBezTo>
                  <a:cubicBezTo>
                    <a:pt x="250" y="1613"/>
                    <a:pt x="113" y="1788"/>
                    <a:pt x="13" y="2038"/>
                  </a:cubicBezTo>
                  <a:cubicBezTo>
                    <a:pt x="0" y="2075"/>
                    <a:pt x="25" y="2112"/>
                    <a:pt x="63" y="2125"/>
                  </a:cubicBezTo>
                  <a:cubicBezTo>
                    <a:pt x="363" y="2175"/>
                    <a:pt x="463" y="1850"/>
                    <a:pt x="538" y="1613"/>
                  </a:cubicBezTo>
                  <a:cubicBezTo>
                    <a:pt x="650" y="1113"/>
                    <a:pt x="600" y="600"/>
                    <a:pt x="400" y="126"/>
                  </a:cubicBezTo>
                  <a:cubicBezTo>
                    <a:pt x="350" y="1"/>
                    <a:pt x="150" y="51"/>
                    <a:pt x="188"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4" name="Google Shape;1524;p37"/>
            <p:cNvSpPr/>
            <p:nvPr/>
          </p:nvSpPr>
          <p:spPr>
            <a:xfrm>
              <a:off x="772596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126" y="926"/>
                  </a:moveTo>
                  <a:cubicBezTo>
                    <a:pt x="1138" y="1076"/>
                    <a:pt x="2500" y="926"/>
                    <a:pt x="3263" y="163"/>
                  </a:cubicBezTo>
                  <a:cubicBezTo>
                    <a:pt x="3313" y="113"/>
                    <a:pt x="3263" y="1"/>
                    <a:pt x="3175" y="26"/>
                  </a:cubicBezTo>
                  <a:cubicBezTo>
                    <a:pt x="2713" y="188"/>
                    <a:pt x="2300" y="476"/>
                    <a:pt x="1813" y="601"/>
                  </a:cubicBezTo>
                  <a:cubicBezTo>
                    <a:pt x="1276" y="738"/>
                    <a:pt x="713" y="776"/>
                    <a:pt x="151" y="713"/>
                  </a:cubicBezTo>
                  <a:cubicBezTo>
                    <a:pt x="38" y="701"/>
                    <a:pt x="1" y="913"/>
                    <a:pt x="126"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5" name="Google Shape;1525;p37"/>
            <p:cNvSpPr/>
            <p:nvPr/>
          </p:nvSpPr>
          <p:spPr>
            <a:xfrm>
              <a:off x="770364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3887" y="238"/>
                  </a:moveTo>
                  <a:cubicBezTo>
                    <a:pt x="3262" y="126"/>
                    <a:pt x="2612" y="1"/>
                    <a:pt x="1975" y="101"/>
                  </a:cubicBezTo>
                  <a:cubicBezTo>
                    <a:pt x="1300" y="201"/>
                    <a:pt x="712" y="551"/>
                    <a:pt x="138" y="926"/>
                  </a:cubicBezTo>
                  <a:cubicBezTo>
                    <a:pt x="0" y="1013"/>
                    <a:pt x="138" y="1238"/>
                    <a:pt x="275" y="1151"/>
                  </a:cubicBezTo>
                  <a:cubicBezTo>
                    <a:pt x="737" y="838"/>
                    <a:pt x="1225" y="526"/>
                    <a:pt x="1787" y="388"/>
                  </a:cubicBezTo>
                  <a:cubicBezTo>
                    <a:pt x="2450" y="226"/>
                    <a:pt x="3162" y="338"/>
                    <a:pt x="3837" y="451"/>
                  </a:cubicBezTo>
                  <a:cubicBezTo>
                    <a:pt x="3962" y="463"/>
                    <a:pt x="4024" y="263"/>
                    <a:pt x="3887"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6" name="Google Shape;1526;p37"/>
            <p:cNvSpPr/>
            <p:nvPr/>
          </p:nvSpPr>
          <p:spPr>
            <a:xfrm>
              <a:off x="832932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4499" y="88"/>
                  </a:moveTo>
                  <a:cubicBezTo>
                    <a:pt x="3187" y="1426"/>
                    <a:pt x="2700" y="2938"/>
                    <a:pt x="2912" y="4837"/>
                  </a:cubicBezTo>
                  <a:cubicBezTo>
                    <a:pt x="3087" y="6237"/>
                    <a:pt x="3699" y="7487"/>
                    <a:pt x="4237" y="8761"/>
                  </a:cubicBezTo>
                  <a:cubicBezTo>
                    <a:pt x="6111" y="13235"/>
                    <a:pt x="7986" y="21470"/>
                    <a:pt x="213" y="21808"/>
                  </a:cubicBezTo>
                  <a:cubicBezTo>
                    <a:pt x="125" y="21808"/>
                    <a:pt x="125" y="21933"/>
                    <a:pt x="213" y="21945"/>
                  </a:cubicBezTo>
                  <a:cubicBezTo>
                    <a:pt x="3250" y="22045"/>
                    <a:pt x="5586" y="20071"/>
                    <a:pt x="6274" y="17084"/>
                  </a:cubicBezTo>
                  <a:cubicBezTo>
                    <a:pt x="7598" y="11435"/>
                    <a:pt x="0" y="5012"/>
                    <a:pt x="4637" y="213"/>
                  </a:cubicBezTo>
                  <a:cubicBezTo>
                    <a:pt x="4712" y="138"/>
                    <a:pt x="4587" y="1"/>
                    <a:pt x="4499"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7" name="Google Shape;1527;p37"/>
            <p:cNvSpPr/>
            <p:nvPr/>
          </p:nvSpPr>
          <p:spPr>
            <a:xfrm>
              <a:off x="8205840" y="4070880"/>
              <a:ext cx="150480" cy="225000"/>
            </a:xfrm>
            <a:custGeom>
              <a:avLst/>
              <a:gdLst>
                <a:gd name="textAreaLeft" fmla="*/ 0 w 150480"/>
                <a:gd name="textAreaRight" fmla="*/ 150840 w 150480"/>
                <a:gd name="textAreaTop" fmla="*/ 0 h 225000"/>
                <a:gd name="textAreaBottom" fmla="*/ 225360 h 225000"/>
              </a:gdLst>
              <a:ahLst/>
              <a:cxnLst/>
              <a:rect l="textAreaLeft" t="textAreaTop" r="textAreaRight" b="textAreaBottom"/>
              <a:pathLst>
                <a:path w="4850" h="7237">
                  <a:moveTo>
                    <a:pt x="3175" y="7036"/>
                  </a:moveTo>
                  <a:cubicBezTo>
                    <a:pt x="1438" y="6911"/>
                    <a:pt x="438" y="4949"/>
                    <a:pt x="626" y="3400"/>
                  </a:cubicBezTo>
                  <a:cubicBezTo>
                    <a:pt x="838" y="1775"/>
                    <a:pt x="3138" y="113"/>
                    <a:pt x="4650" y="1513"/>
                  </a:cubicBezTo>
                  <a:cubicBezTo>
                    <a:pt x="4737" y="1588"/>
                    <a:pt x="4850" y="1463"/>
                    <a:pt x="4775" y="1388"/>
                  </a:cubicBezTo>
                  <a:cubicBezTo>
                    <a:pt x="3525" y="1"/>
                    <a:pt x="988" y="1313"/>
                    <a:pt x="538" y="2825"/>
                  </a:cubicBezTo>
                  <a:cubicBezTo>
                    <a:pt x="1" y="4637"/>
                    <a:pt x="1163" y="7086"/>
                    <a:pt x="3175" y="7224"/>
                  </a:cubicBezTo>
                  <a:cubicBezTo>
                    <a:pt x="3300" y="7236"/>
                    <a:pt x="3300" y="7049"/>
                    <a:pt x="3175"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8" name="Google Shape;1528;p37"/>
            <p:cNvSpPr/>
            <p:nvPr/>
          </p:nvSpPr>
          <p:spPr>
            <a:xfrm>
              <a:off x="828792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2463" y="163"/>
                  </a:moveTo>
                  <a:cubicBezTo>
                    <a:pt x="2837" y="900"/>
                    <a:pt x="2600" y="1800"/>
                    <a:pt x="1925" y="2274"/>
                  </a:cubicBezTo>
                  <a:cubicBezTo>
                    <a:pt x="1175" y="2749"/>
                    <a:pt x="338" y="2237"/>
                    <a:pt x="201" y="1425"/>
                  </a:cubicBezTo>
                  <a:cubicBezTo>
                    <a:pt x="188" y="1312"/>
                    <a:pt x="1" y="1337"/>
                    <a:pt x="13" y="1450"/>
                  </a:cubicBezTo>
                  <a:cubicBezTo>
                    <a:pt x="88" y="2324"/>
                    <a:pt x="1013" y="2937"/>
                    <a:pt x="1838" y="2549"/>
                  </a:cubicBezTo>
                  <a:cubicBezTo>
                    <a:pt x="2738" y="2137"/>
                    <a:pt x="3087" y="900"/>
                    <a:pt x="2588" y="75"/>
                  </a:cubicBezTo>
                  <a:cubicBezTo>
                    <a:pt x="2538" y="0"/>
                    <a:pt x="2425" y="75"/>
                    <a:pt x="2463"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9" name="Google Shape;1529;p37"/>
            <p:cNvSpPr/>
            <p:nvPr/>
          </p:nvSpPr>
          <p:spPr>
            <a:xfrm>
              <a:off x="829548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0" y="1"/>
                  </a:moveTo>
                  <a:lnTo>
                    <a:pt x="0" y="13"/>
                  </a:lnTo>
                  <a:cubicBezTo>
                    <a:pt x="0" y="13"/>
                    <a:pt x="13" y="1"/>
                    <a:pt x="0"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0" name="Google Shape;1530;p37"/>
            <p:cNvSpPr/>
            <p:nvPr/>
          </p:nvSpPr>
          <p:spPr>
            <a:xfrm>
              <a:off x="8388000" y="4153320"/>
              <a:ext cx="129240" cy="256680"/>
            </a:xfrm>
            <a:custGeom>
              <a:avLst/>
              <a:gdLst>
                <a:gd name="textAreaLeft" fmla="*/ 0 w 129240"/>
                <a:gd name="textAreaRight" fmla="*/ 129600 w 129240"/>
                <a:gd name="textAreaTop" fmla="*/ 0 h 256680"/>
                <a:gd name="textAreaBottom" fmla="*/ 257040 h 256680"/>
              </a:gdLst>
              <a:ahLst/>
              <a:cxnLst/>
              <a:rect l="textAreaLeft" t="textAreaTop" r="textAreaRight" b="textAreaBottom"/>
              <a:pathLst>
                <a:path w="4162" h="8262">
                  <a:moveTo>
                    <a:pt x="3987" y="101"/>
                  </a:moveTo>
                  <a:cubicBezTo>
                    <a:pt x="3712" y="1288"/>
                    <a:pt x="3175" y="2400"/>
                    <a:pt x="2450" y="3375"/>
                  </a:cubicBezTo>
                  <a:cubicBezTo>
                    <a:pt x="1925" y="4087"/>
                    <a:pt x="1225" y="4737"/>
                    <a:pt x="863" y="5562"/>
                  </a:cubicBezTo>
                  <a:cubicBezTo>
                    <a:pt x="450" y="6474"/>
                    <a:pt x="463" y="7436"/>
                    <a:pt x="1150" y="8199"/>
                  </a:cubicBezTo>
                  <a:cubicBezTo>
                    <a:pt x="1213" y="8261"/>
                    <a:pt x="1338" y="8174"/>
                    <a:pt x="1275" y="8086"/>
                  </a:cubicBezTo>
                  <a:cubicBezTo>
                    <a:pt x="0" y="6212"/>
                    <a:pt x="1762" y="4725"/>
                    <a:pt x="2775" y="3275"/>
                  </a:cubicBezTo>
                  <a:cubicBezTo>
                    <a:pt x="3437" y="2325"/>
                    <a:pt x="3899" y="1263"/>
                    <a:pt x="4137" y="138"/>
                  </a:cubicBezTo>
                  <a:cubicBezTo>
                    <a:pt x="4162" y="38"/>
                    <a:pt x="4012" y="1"/>
                    <a:pt x="3987"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1" name="Google Shape;1531;p37"/>
            <p:cNvSpPr/>
            <p:nvPr/>
          </p:nvSpPr>
          <p:spPr>
            <a:xfrm>
              <a:off x="8409600" y="3975840"/>
              <a:ext cx="101520" cy="110160"/>
            </a:xfrm>
            <a:custGeom>
              <a:avLst/>
              <a:gdLst>
                <a:gd name="textAreaLeft" fmla="*/ 0 w 101520"/>
                <a:gd name="textAreaRight" fmla="*/ 101880 w 101520"/>
                <a:gd name="textAreaTop" fmla="*/ 0 h 110160"/>
                <a:gd name="textAreaBottom" fmla="*/ 110520 h 110160"/>
              </a:gdLst>
              <a:ahLst/>
              <a:cxnLst/>
              <a:rect l="textAreaLeft" t="textAreaTop" r="textAreaRight" b="textAreaBottom"/>
              <a:pathLst>
                <a:path w="3275" h="3550">
                  <a:moveTo>
                    <a:pt x="2774" y="163"/>
                  </a:moveTo>
                  <a:cubicBezTo>
                    <a:pt x="2987" y="1138"/>
                    <a:pt x="3099" y="2500"/>
                    <a:pt x="2087" y="3112"/>
                  </a:cubicBezTo>
                  <a:cubicBezTo>
                    <a:pt x="1612" y="3375"/>
                    <a:pt x="1025" y="3287"/>
                    <a:pt x="638" y="2900"/>
                  </a:cubicBezTo>
                  <a:cubicBezTo>
                    <a:pt x="338" y="2575"/>
                    <a:pt x="0" y="1250"/>
                    <a:pt x="800" y="1163"/>
                  </a:cubicBezTo>
                  <a:cubicBezTo>
                    <a:pt x="875" y="1163"/>
                    <a:pt x="875" y="1025"/>
                    <a:pt x="800" y="1038"/>
                  </a:cubicBezTo>
                  <a:cubicBezTo>
                    <a:pt x="250" y="1088"/>
                    <a:pt x="75" y="1762"/>
                    <a:pt x="138" y="2237"/>
                  </a:cubicBezTo>
                  <a:cubicBezTo>
                    <a:pt x="200" y="2850"/>
                    <a:pt x="675" y="3350"/>
                    <a:pt x="1300" y="3450"/>
                  </a:cubicBezTo>
                  <a:cubicBezTo>
                    <a:pt x="1937" y="3550"/>
                    <a:pt x="2450" y="3187"/>
                    <a:pt x="2774" y="2650"/>
                  </a:cubicBezTo>
                  <a:cubicBezTo>
                    <a:pt x="3274" y="1850"/>
                    <a:pt x="3149" y="988"/>
                    <a:pt x="2949" y="113"/>
                  </a:cubicBezTo>
                  <a:cubicBezTo>
                    <a:pt x="2924" y="0"/>
                    <a:pt x="2762" y="50"/>
                    <a:pt x="2787"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2" name="Google Shape;1532;p37"/>
            <p:cNvSpPr/>
            <p:nvPr/>
          </p:nvSpPr>
          <p:spPr>
            <a:xfrm>
              <a:off x="842400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1400" y="150"/>
                  </a:moveTo>
                  <a:cubicBezTo>
                    <a:pt x="1488" y="462"/>
                    <a:pt x="1450" y="787"/>
                    <a:pt x="1138" y="962"/>
                  </a:cubicBezTo>
                  <a:cubicBezTo>
                    <a:pt x="938" y="1137"/>
                    <a:pt x="713" y="1087"/>
                    <a:pt x="488" y="800"/>
                  </a:cubicBezTo>
                  <a:cubicBezTo>
                    <a:pt x="438" y="675"/>
                    <a:pt x="463" y="537"/>
                    <a:pt x="525" y="425"/>
                  </a:cubicBezTo>
                  <a:cubicBezTo>
                    <a:pt x="638" y="350"/>
                    <a:pt x="538" y="175"/>
                    <a:pt x="425" y="250"/>
                  </a:cubicBezTo>
                  <a:cubicBezTo>
                    <a:pt x="1" y="512"/>
                    <a:pt x="338" y="1212"/>
                    <a:pt x="763" y="1262"/>
                  </a:cubicBezTo>
                  <a:cubicBezTo>
                    <a:pt x="1425" y="1337"/>
                    <a:pt x="1750" y="637"/>
                    <a:pt x="1550" y="100"/>
                  </a:cubicBezTo>
                  <a:cubicBezTo>
                    <a:pt x="1513" y="0"/>
                    <a:pt x="1375" y="38"/>
                    <a:pt x="1388"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3" name="Google Shape;1533;p37"/>
            <p:cNvSpPr/>
            <p:nvPr/>
          </p:nvSpPr>
          <p:spPr>
            <a:xfrm>
              <a:off x="8413920" y="439488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451" y="463"/>
                  </a:moveTo>
                  <a:lnTo>
                    <a:pt x="451" y="463"/>
                  </a:lnTo>
                  <a:cubicBezTo>
                    <a:pt x="463" y="375"/>
                    <a:pt x="351" y="325"/>
                    <a:pt x="288" y="388"/>
                  </a:cubicBezTo>
                  <a:cubicBezTo>
                    <a:pt x="1" y="800"/>
                    <a:pt x="626" y="1275"/>
                    <a:pt x="950" y="863"/>
                  </a:cubicBezTo>
                  <a:cubicBezTo>
                    <a:pt x="1275" y="438"/>
                    <a:pt x="713" y="0"/>
                    <a:pt x="351" y="325"/>
                  </a:cubicBezTo>
                  <a:cubicBezTo>
                    <a:pt x="276" y="388"/>
                    <a:pt x="376" y="488"/>
                    <a:pt x="451"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4" name="Google Shape;1534;p37"/>
            <p:cNvSpPr/>
            <p:nvPr/>
          </p:nvSpPr>
          <p:spPr>
            <a:xfrm>
              <a:off x="8334360" y="4243680"/>
              <a:ext cx="140040" cy="96120"/>
            </a:xfrm>
            <a:custGeom>
              <a:avLst/>
              <a:gdLst>
                <a:gd name="textAreaLeft" fmla="*/ 0 w 140040"/>
                <a:gd name="textAreaRight" fmla="*/ 140400 w 140040"/>
                <a:gd name="textAreaTop" fmla="*/ 0 h 96120"/>
                <a:gd name="textAreaBottom" fmla="*/ 96480 h 96120"/>
              </a:gdLst>
              <a:ahLst/>
              <a:cxnLst/>
              <a:rect l="textAreaLeft" t="textAreaTop" r="textAreaRight" b="textAreaBottom"/>
              <a:pathLst>
                <a:path w="4513" h="3100">
                  <a:moveTo>
                    <a:pt x="4375" y="50"/>
                  </a:moveTo>
                  <a:cubicBezTo>
                    <a:pt x="3175" y="1412"/>
                    <a:pt x="1700" y="2175"/>
                    <a:pt x="88" y="2924"/>
                  </a:cubicBezTo>
                  <a:cubicBezTo>
                    <a:pt x="1" y="2962"/>
                    <a:pt x="63" y="3099"/>
                    <a:pt x="151" y="3074"/>
                  </a:cubicBezTo>
                  <a:cubicBezTo>
                    <a:pt x="1850" y="2562"/>
                    <a:pt x="3362" y="1550"/>
                    <a:pt x="4462" y="150"/>
                  </a:cubicBezTo>
                  <a:cubicBezTo>
                    <a:pt x="4512" y="88"/>
                    <a:pt x="4425" y="0"/>
                    <a:pt x="4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5" name="Google Shape;1535;p37"/>
            <p:cNvSpPr/>
            <p:nvPr/>
          </p:nvSpPr>
          <p:spPr>
            <a:xfrm>
              <a:off x="830880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0" h="1238">
                  <a:moveTo>
                    <a:pt x="912" y="388"/>
                  </a:moveTo>
                  <a:cubicBezTo>
                    <a:pt x="550" y="1"/>
                    <a:pt x="0" y="538"/>
                    <a:pt x="375" y="888"/>
                  </a:cubicBezTo>
                  <a:cubicBezTo>
                    <a:pt x="750" y="1238"/>
                    <a:pt x="1300" y="600"/>
                    <a:pt x="837" y="350"/>
                  </a:cubicBezTo>
                  <a:cubicBezTo>
                    <a:pt x="750" y="313"/>
                    <a:pt x="662" y="425"/>
                    <a:pt x="725" y="500"/>
                  </a:cubicBezTo>
                  <a:lnTo>
                    <a:pt x="800" y="500"/>
                  </a:lnTo>
                  <a:cubicBezTo>
                    <a:pt x="875" y="563"/>
                    <a:pt x="962" y="463"/>
                    <a:pt x="912"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6" name="Google Shape;1536;p37"/>
            <p:cNvSpPr/>
            <p:nvPr/>
          </p:nvSpPr>
          <p:spPr>
            <a:xfrm>
              <a:off x="831564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8" h="239">
                  <a:moveTo>
                    <a:pt x="262" y="26"/>
                  </a:moveTo>
                  <a:cubicBezTo>
                    <a:pt x="212" y="26"/>
                    <a:pt x="150" y="26"/>
                    <a:pt x="100" y="13"/>
                  </a:cubicBezTo>
                  <a:cubicBezTo>
                    <a:pt x="13" y="1"/>
                    <a:pt x="0" y="126"/>
                    <a:pt x="50" y="176"/>
                  </a:cubicBezTo>
                  <a:cubicBezTo>
                    <a:pt x="112" y="213"/>
                    <a:pt x="187" y="238"/>
                    <a:pt x="262" y="226"/>
                  </a:cubicBezTo>
                  <a:cubicBezTo>
                    <a:pt x="387" y="226"/>
                    <a:pt x="387" y="38"/>
                    <a:pt x="2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7" name="Google Shape;1537;p37"/>
            <p:cNvSpPr/>
            <p:nvPr/>
          </p:nvSpPr>
          <p:spPr>
            <a:xfrm>
              <a:off x="835596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38" y="250"/>
                  </a:moveTo>
                  <a:cubicBezTo>
                    <a:pt x="226" y="163"/>
                    <a:pt x="176" y="88"/>
                    <a:pt x="101" y="38"/>
                  </a:cubicBezTo>
                  <a:cubicBezTo>
                    <a:pt x="63" y="0"/>
                    <a:pt x="1" y="38"/>
                    <a:pt x="13" y="100"/>
                  </a:cubicBezTo>
                  <a:cubicBezTo>
                    <a:pt x="26" y="175"/>
                    <a:pt x="51" y="250"/>
                    <a:pt x="88" y="313"/>
                  </a:cubicBezTo>
                  <a:cubicBezTo>
                    <a:pt x="138" y="400"/>
                    <a:pt x="276" y="338"/>
                    <a:pt x="251"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8" name="Google Shape;1538;p37"/>
            <p:cNvSpPr/>
            <p:nvPr/>
          </p:nvSpPr>
          <p:spPr>
            <a:xfrm>
              <a:off x="8491680" y="4115880"/>
              <a:ext cx="33840" cy="194760"/>
            </a:xfrm>
            <a:custGeom>
              <a:avLst/>
              <a:gdLst>
                <a:gd name="textAreaLeft" fmla="*/ 0 w 33840"/>
                <a:gd name="textAreaRight" fmla="*/ 34200 w 33840"/>
                <a:gd name="textAreaTop" fmla="*/ 0 h 194760"/>
                <a:gd name="textAreaBottom" fmla="*/ 195120 h 194760"/>
              </a:gdLst>
              <a:ahLst/>
              <a:cxnLst/>
              <a:rect l="textAreaLeft" t="textAreaTop" r="textAreaRight" b="textAreaBottom"/>
              <a:pathLst>
                <a:path w="1100" h="6274">
                  <a:moveTo>
                    <a:pt x="925" y="100"/>
                  </a:moveTo>
                  <a:cubicBezTo>
                    <a:pt x="850" y="1375"/>
                    <a:pt x="612" y="2600"/>
                    <a:pt x="337" y="3837"/>
                  </a:cubicBezTo>
                  <a:cubicBezTo>
                    <a:pt x="150" y="4649"/>
                    <a:pt x="0" y="5361"/>
                    <a:pt x="312" y="6161"/>
                  </a:cubicBezTo>
                  <a:cubicBezTo>
                    <a:pt x="362" y="6274"/>
                    <a:pt x="525" y="6236"/>
                    <a:pt x="487" y="6111"/>
                  </a:cubicBezTo>
                  <a:cubicBezTo>
                    <a:pt x="175" y="4936"/>
                    <a:pt x="625" y="3812"/>
                    <a:pt x="850" y="2650"/>
                  </a:cubicBezTo>
                  <a:cubicBezTo>
                    <a:pt x="1025" y="1812"/>
                    <a:pt x="1100" y="963"/>
                    <a:pt x="1100" y="100"/>
                  </a:cubicBezTo>
                  <a:cubicBezTo>
                    <a:pt x="1087" y="0"/>
                    <a:pt x="937" y="0"/>
                    <a:pt x="925"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9" name="Google Shape;1539;p37"/>
            <p:cNvSpPr/>
            <p:nvPr/>
          </p:nvSpPr>
          <p:spPr>
            <a:xfrm>
              <a:off x="848736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438" y="351"/>
                  </a:moveTo>
                  <a:cubicBezTo>
                    <a:pt x="1" y="776"/>
                    <a:pt x="725" y="1325"/>
                    <a:pt x="1013" y="851"/>
                  </a:cubicBezTo>
                  <a:cubicBezTo>
                    <a:pt x="1250" y="476"/>
                    <a:pt x="588" y="1"/>
                    <a:pt x="438" y="476"/>
                  </a:cubicBezTo>
                  <a:cubicBezTo>
                    <a:pt x="413" y="563"/>
                    <a:pt x="525" y="626"/>
                    <a:pt x="588" y="563"/>
                  </a:cubicBezTo>
                  <a:lnTo>
                    <a:pt x="563" y="451"/>
                  </a:lnTo>
                  <a:cubicBezTo>
                    <a:pt x="613" y="363"/>
                    <a:pt x="500" y="276"/>
                    <a:pt x="438"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0" name="Google Shape;1540;p37"/>
            <p:cNvSpPr/>
            <p:nvPr/>
          </p:nvSpPr>
          <p:spPr>
            <a:xfrm>
              <a:off x="84265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113" y="263"/>
                  </a:moveTo>
                  <a:cubicBezTo>
                    <a:pt x="688" y="900"/>
                    <a:pt x="650" y="1937"/>
                    <a:pt x="450" y="2724"/>
                  </a:cubicBezTo>
                  <a:cubicBezTo>
                    <a:pt x="425" y="2837"/>
                    <a:pt x="588" y="2912"/>
                    <a:pt x="650" y="2812"/>
                  </a:cubicBezTo>
                  <a:cubicBezTo>
                    <a:pt x="900" y="2387"/>
                    <a:pt x="875" y="1687"/>
                    <a:pt x="800" y="1225"/>
                  </a:cubicBezTo>
                  <a:cubicBezTo>
                    <a:pt x="750" y="800"/>
                    <a:pt x="563" y="413"/>
                    <a:pt x="263" y="100"/>
                  </a:cubicBezTo>
                  <a:cubicBezTo>
                    <a:pt x="163" y="0"/>
                    <a:pt x="1" y="163"/>
                    <a:pt x="1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1" name="Google Shape;1541;p37"/>
            <p:cNvSpPr/>
            <p:nvPr/>
          </p:nvSpPr>
          <p:spPr>
            <a:xfrm>
              <a:off x="841824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862" y="2612"/>
                  </a:moveTo>
                  <a:cubicBezTo>
                    <a:pt x="188" y="2063"/>
                    <a:pt x="450" y="888"/>
                    <a:pt x="550" y="176"/>
                  </a:cubicBezTo>
                  <a:cubicBezTo>
                    <a:pt x="562" y="76"/>
                    <a:pt x="425" y="1"/>
                    <a:pt x="375" y="101"/>
                  </a:cubicBezTo>
                  <a:cubicBezTo>
                    <a:pt x="0" y="800"/>
                    <a:pt x="63" y="2238"/>
                    <a:pt x="737" y="2750"/>
                  </a:cubicBezTo>
                  <a:cubicBezTo>
                    <a:pt x="825" y="2825"/>
                    <a:pt x="937" y="2675"/>
                    <a:pt x="850"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2" name="Google Shape;1542;p37"/>
            <p:cNvSpPr/>
            <p:nvPr/>
          </p:nvSpPr>
          <p:spPr>
            <a:xfrm>
              <a:off x="8436960" y="4179600"/>
              <a:ext cx="70200" cy="21960"/>
            </a:xfrm>
            <a:custGeom>
              <a:avLst/>
              <a:gdLst>
                <a:gd name="textAreaLeft" fmla="*/ 0 w 70200"/>
                <a:gd name="textAreaRight" fmla="*/ 70560 w 70200"/>
                <a:gd name="textAreaTop" fmla="*/ 0 h 21960"/>
                <a:gd name="textAreaBottom" fmla="*/ 22320 h 21960"/>
              </a:gdLst>
              <a:ahLst/>
              <a:cxnLst/>
              <a:rect l="textAreaLeft" t="textAreaTop" r="textAreaRight" b="textAreaBottom"/>
              <a:pathLst>
                <a:path w="2263" h="714">
                  <a:moveTo>
                    <a:pt x="2150" y="238"/>
                  </a:moveTo>
                  <a:cubicBezTo>
                    <a:pt x="1463" y="1"/>
                    <a:pt x="726" y="88"/>
                    <a:pt x="113" y="476"/>
                  </a:cubicBezTo>
                  <a:cubicBezTo>
                    <a:pt x="1" y="551"/>
                    <a:pt x="101" y="713"/>
                    <a:pt x="226" y="663"/>
                  </a:cubicBezTo>
                  <a:cubicBezTo>
                    <a:pt x="788" y="326"/>
                    <a:pt x="1463" y="238"/>
                    <a:pt x="2100" y="413"/>
                  </a:cubicBezTo>
                  <a:cubicBezTo>
                    <a:pt x="2213" y="438"/>
                    <a:pt x="2263" y="263"/>
                    <a:pt x="2150"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3" name="Google Shape;1543;p37"/>
            <p:cNvSpPr/>
            <p:nvPr/>
          </p:nvSpPr>
          <p:spPr>
            <a:xfrm>
              <a:off x="843732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125" y="400"/>
                  </a:moveTo>
                  <a:cubicBezTo>
                    <a:pt x="475" y="538"/>
                    <a:pt x="2250" y="850"/>
                    <a:pt x="2125" y="63"/>
                  </a:cubicBezTo>
                  <a:cubicBezTo>
                    <a:pt x="2112" y="25"/>
                    <a:pt x="2075" y="0"/>
                    <a:pt x="2037" y="13"/>
                  </a:cubicBezTo>
                  <a:cubicBezTo>
                    <a:pt x="1788" y="113"/>
                    <a:pt x="1613" y="250"/>
                    <a:pt x="1338" y="300"/>
                  </a:cubicBezTo>
                  <a:cubicBezTo>
                    <a:pt x="950" y="363"/>
                    <a:pt x="550" y="313"/>
                    <a:pt x="188" y="188"/>
                  </a:cubicBezTo>
                  <a:cubicBezTo>
                    <a:pt x="50" y="138"/>
                    <a:pt x="0" y="338"/>
                    <a:pt x="125"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4" name="Google Shape;1544;p37"/>
            <p:cNvSpPr/>
            <p:nvPr/>
          </p:nvSpPr>
          <p:spPr>
            <a:xfrm>
              <a:off x="839772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4" h="3313">
                  <a:moveTo>
                    <a:pt x="713" y="151"/>
                  </a:moveTo>
                  <a:cubicBezTo>
                    <a:pt x="776" y="713"/>
                    <a:pt x="738" y="1275"/>
                    <a:pt x="601" y="1813"/>
                  </a:cubicBezTo>
                  <a:cubicBezTo>
                    <a:pt x="463" y="2300"/>
                    <a:pt x="188" y="2713"/>
                    <a:pt x="26" y="3175"/>
                  </a:cubicBezTo>
                  <a:cubicBezTo>
                    <a:pt x="1" y="3262"/>
                    <a:pt x="101" y="3312"/>
                    <a:pt x="163" y="3262"/>
                  </a:cubicBezTo>
                  <a:cubicBezTo>
                    <a:pt x="938" y="2500"/>
                    <a:pt x="1063" y="1138"/>
                    <a:pt x="926" y="126"/>
                  </a:cubicBezTo>
                  <a:cubicBezTo>
                    <a:pt x="913" y="1"/>
                    <a:pt x="701" y="26"/>
                    <a:pt x="71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5" name="Google Shape;1545;p37"/>
            <p:cNvSpPr/>
            <p:nvPr/>
          </p:nvSpPr>
          <p:spPr>
            <a:xfrm>
              <a:off x="838692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438" y="3824"/>
                  </a:moveTo>
                  <a:cubicBezTo>
                    <a:pt x="338" y="3150"/>
                    <a:pt x="226" y="2450"/>
                    <a:pt x="388" y="1775"/>
                  </a:cubicBezTo>
                  <a:cubicBezTo>
                    <a:pt x="513" y="1225"/>
                    <a:pt x="838" y="738"/>
                    <a:pt x="1138" y="263"/>
                  </a:cubicBezTo>
                  <a:cubicBezTo>
                    <a:pt x="1238" y="125"/>
                    <a:pt x="1013" y="0"/>
                    <a:pt x="913" y="138"/>
                  </a:cubicBezTo>
                  <a:cubicBezTo>
                    <a:pt x="551" y="700"/>
                    <a:pt x="201" y="1288"/>
                    <a:pt x="88" y="1975"/>
                  </a:cubicBezTo>
                  <a:cubicBezTo>
                    <a:pt x="1" y="2612"/>
                    <a:pt x="126" y="3262"/>
                    <a:pt x="238" y="3887"/>
                  </a:cubicBezTo>
                  <a:cubicBezTo>
                    <a:pt x="263" y="4024"/>
                    <a:pt x="463" y="3962"/>
                    <a:pt x="43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6" name="Google Shape;1546;p37"/>
            <p:cNvSpPr/>
            <p:nvPr/>
          </p:nvSpPr>
          <p:spPr>
            <a:xfrm>
              <a:off x="819180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8" h="326">
                  <a:moveTo>
                    <a:pt x="88" y="313"/>
                  </a:moveTo>
                  <a:cubicBezTo>
                    <a:pt x="175" y="325"/>
                    <a:pt x="262" y="288"/>
                    <a:pt x="312" y="213"/>
                  </a:cubicBezTo>
                  <a:cubicBezTo>
                    <a:pt x="325" y="200"/>
                    <a:pt x="337" y="163"/>
                    <a:pt x="325" y="138"/>
                  </a:cubicBezTo>
                  <a:lnTo>
                    <a:pt x="300" y="50"/>
                  </a:lnTo>
                  <a:cubicBezTo>
                    <a:pt x="287" y="13"/>
                    <a:pt x="225" y="0"/>
                    <a:pt x="212" y="38"/>
                  </a:cubicBezTo>
                  <a:lnTo>
                    <a:pt x="75" y="175"/>
                  </a:lnTo>
                  <a:cubicBezTo>
                    <a:pt x="0" y="200"/>
                    <a:pt x="13" y="325"/>
                    <a:pt x="8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7" name="Google Shape;1547;p37"/>
            <p:cNvSpPr/>
            <p:nvPr/>
          </p:nvSpPr>
          <p:spPr>
            <a:xfrm>
              <a:off x="8121600" y="4239720"/>
              <a:ext cx="72720" cy="18360"/>
            </a:xfrm>
            <a:custGeom>
              <a:avLst/>
              <a:gdLst>
                <a:gd name="textAreaLeft" fmla="*/ 0 w 72720"/>
                <a:gd name="textAreaRight" fmla="*/ 73080 w 72720"/>
                <a:gd name="textAreaTop" fmla="*/ 0 h 18360"/>
                <a:gd name="textAreaBottom" fmla="*/ 18720 h 18360"/>
              </a:gdLst>
              <a:ahLst/>
              <a:cxnLst/>
              <a:rect l="textAreaLeft" t="textAreaTop" r="textAreaRight" b="textAreaBottom"/>
              <a:pathLst>
                <a:path w="2350" h="601">
                  <a:moveTo>
                    <a:pt x="2300" y="475"/>
                  </a:moveTo>
                  <a:cubicBezTo>
                    <a:pt x="1625" y="138"/>
                    <a:pt x="825" y="0"/>
                    <a:pt x="88" y="225"/>
                  </a:cubicBezTo>
                  <a:cubicBezTo>
                    <a:pt x="0" y="250"/>
                    <a:pt x="0" y="413"/>
                    <a:pt x="113" y="400"/>
                  </a:cubicBezTo>
                  <a:cubicBezTo>
                    <a:pt x="862" y="313"/>
                    <a:pt x="1537" y="313"/>
                    <a:pt x="2250" y="588"/>
                  </a:cubicBezTo>
                  <a:cubicBezTo>
                    <a:pt x="2312" y="600"/>
                    <a:pt x="2350" y="500"/>
                    <a:pt x="230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8" name="Google Shape;1548;p37"/>
            <p:cNvSpPr/>
            <p:nvPr/>
          </p:nvSpPr>
          <p:spPr>
            <a:xfrm>
              <a:off x="812124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201" y="613"/>
                  </a:moveTo>
                  <a:cubicBezTo>
                    <a:pt x="413" y="351"/>
                    <a:pt x="650" y="276"/>
                    <a:pt x="938" y="163"/>
                  </a:cubicBezTo>
                  <a:cubicBezTo>
                    <a:pt x="1013" y="126"/>
                    <a:pt x="1013" y="1"/>
                    <a:pt x="925" y="1"/>
                  </a:cubicBezTo>
                  <a:cubicBezTo>
                    <a:pt x="575" y="26"/>
                    <a:pt x="251" y="201"/>
                    <a:pt x="63" y="501"/>
                  </a:cubicBezTo>
                  <a:cubicBezTo>
                    <a:pt x="1" y="576"/>
                    <a:pt x="138" y="676"/>
                    <a:pt x="201"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9" name="Google Shape;1549;p37"/>
            <p:cNvSpPr/>
            <p:nvPr/>
          </p:nvSpPr>
          <p:spPr>
            <a:xfrm>
              <a:off x="817020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1012" y="2075"/>
                  </a:moveTo>
                  <a:cubicBezTo>
                    <a:pt x="838" y="1775"/>
                    <a:pt x="700" y="1462"/>
                    <a:pt x="575" y="1125"/>
                  </a:cubicBezTo>
                  <a:cubicBezTo>
                    <a:pt x="463" y="775"/>
                    <a:pt x="525" y="475"/>
                    <a:pt x="575" y="125"/>
                  </a:cubicBezTo>
                  <a:cubicBezTo>
                    <a:pt x="588" y="25"/>
                    <a:pt x="450" y="0"/>
                    <a:pt x="413" y="75"/>
                  </a:cubicBezTo>
                  <a:cubicBezTo>
                    <a:pt x="0" y="775"/>
                    <a:pt x="463" y="1612"/>
                    <a:pt x="925" y="2162"/>
                  </a:cubicBezTo>
                  <a:cubicBezTo>
                    <a:pt x="975" y="2212"/>
                    <a:pt x="1062" y="2137"/>
                    <a:pt x="1025"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0" name="Google Shape;1550;p37"/>
            <p:cNvSpPr/>
            <p:nvPr/>
          </p:nvSpPr>
          <p:spPr>
            <a:xfrm>
              <a:off x="816912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76" y="138"/>
                  </a:moveTo>
                  <a:cubicBezTo>
                    <a:pt x="113" y="450"/>
                    <a:pt x="1" y="875"/>
                    <a:pt x="51" y="1287"/>
                  </a:cubicBezTo>
                  <a:cubicBezTo>
                    <a:pt x="63" y="1387"/>
                    <a:pt x="201" y="1350"/>
                    <a:pt x="226" y="1262"/>
                  </a:cubicBezTo>
                  <a:cubicBezTo>
                    <a:pt x="238" y="875"/>
                    <a:pt x="301" y="575"/>
                    <a:pt x="576" y="288"/>
                  </a:cubicBezTo>
                  <a:cubicBezTo>
                    <a:pt x="676" y="150"/>
                    <a:pt x="476" y="0"/>
                    <a:pt x="376"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1" name="Google Shape;1551;p37"/>
            <p:cNvSpPr/>
            <p:nvPr/>
          </p:nvSpPr>
          <p:spPr>
            <a:xfrm>
              <a:off x="8147880" y="4212720"/>
              <a:ext cx="28080" cy="13680"/>
            </a:xfrm>
            <a:custGeom>
              <a:avLst/>
              <a:gdLst>
                <a:gd name="textAreaLeft" fmla="*/ 0 w 28080"/>
                <a:gd name="textAreaRight" fmla="*/ 28440 w 28080"/>
                <a:gd name="textAreaTop" fmla="*/ 0 h 13680"/>
                <a:gd name="textAreaBottom" fmla="*/ 14040 h 13680"/>
              </a:gdLst>
              <a:ahLst/>
              <a:cxnLst/>
              <a:rect l="textAreaLeft" t="textAreaTop" r="textAreaRight" b="textAreaBottom"/>
              <a:pathLst>
                <a:path w="914" h="451">
                  <a:moveTo>
                    <a:pt x="788" y="238"/>
                  </a:moveTo>
                  <a:cubicBezTo>
                    <a:pt x="576" y="176"/>
                    <a:pt x="363" y="76"/>
                    <a:pt x="138" y="26"/>
                  </a:cubicBezTo>
                  <a:cubicBezTo>
                    <a:pt x="51" y="1"/>
                    <a:pt x="1" y="113"/>
                    <a:pt x="88" y="163"/>
                  </a:cubicBezTo>
                  <a:cubicBezTo>
                    <a:pt x="288" y="288"/>
                    <a:pt x="513" y="376"/>
                    <a:pt x="738" y="426"/>
                  </a:cubicBezTo>
                  <a:cubicBezTo>
                    <a:pt x="863" y="451"/>
                    <a:pt x="913" y="276"/>
                    <a:pt x="78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2" name="Google Shape;1552;p37"/>
            <p:cNvSpPr/>
            <p:nvPr/>
          </p:nvSpPr>
          <p:spPr>
            <a:xfrm>
              <a:off x="8146800" y="4212720"/>
              <a:ext cx="19800" cy="24120"/>
            </a:xfrm>
            <a:custGeom>
              <a:avLst/>
              <a:gdLst>
                <a:gd name="textAreaLeft" fmla="*/ 0 w 19800"/>
                <a:gd name="textAreaRight" fmla="*/ 20160 w 19800"/>
                <a:gd name="textAreaTop" fmla="*/ 0 h 24120"/>
                <a:gd name="textAreaBottom" fmla="*/ 24480 h 24120"/>
              </a:gdLst>
              <a:ahLst/>
              <a:cxnLst/>
              <a:rect l="textAreaLeft" t="textAreaTop" r="textAreaRight" b="textAreaBottom"/>
              <a:pathLst>
                <a:path w="651" h="789">
                  <a:moveTo>
                    <a:pt x="63" y="226"/>
                  </a:moveTo>
                  <a:cubicBezTo>
                    <a:pt x="150" y="413"/>
                    <a:pt x="275" y="588"/>
                    <a:pt x="438" y="726"/>
                  </a:cubicBezTo>
                  <a:cubicBezTo>
                    <a:pt x="513" y="788"/>
                    <a:pt x="650" y="701"/>
                    <a:pt x="588" y="613"/>
                  </a:cubicBezTo>
                  <a:cubicBezTo>
                    <a:pt x="488" y="438"/>
                    <a:pt x="363" y="288"/>
                    <a:pt x="250" y="126"/>
                  </a:cubicBezTo>
                  <a:cubicBezTo>
                    <a:pt x="175" y="1"/>
                    <a:pt x="0" y="101"/>
                    <a:pt x="75"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3" name="Google Shape;1553;p37"/>
            <p:cNvSpPr/>
            <p:nvPr/>
          </p:nvSpPr>
          <p:spPr>
            <a:xfrm>
              <a:off x="814320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576" y="51"/>
                  </a:moveTo>
                  <a:cubicBezTo>
                    <a:pt x="413" y="1"/>
                    <a:pt x="226" y="26"/>
                    <a:pt x="88" y="113"/>
                  </a:cubicBezTo>
                  <a:cubicBezTo>
                    <a:pt x="1" y="163"/>
                    <a:pt x="63" y="276"/>
                    <a:pt x="138" y="251"/>
                  </a:cubicBezTo>
                  <a:lnTo>
                    <a:pt x="526" y="238"/>
                  </a:lnTo>
                  <a:cubicBezTo>
                    <a:pt x="638" y="263"/>
                    <a:pt x="701" y="88"/>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4" name="Google Shape;1554;p37"/>
            <p:cNvSpPr/>
            <p:nvPr/>
          </p:nvSpPr>
          <p:spPr>
            <a:xfrm>
              <a:off x="811836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638" y="788"/>
                  </a:moveTo>
                  <a:cubicBezTo>
                    <a:pt x="1150" y="675"/>
                    <a:pt x="862" y="1"/>
                    <a:pt x="425" y="101"/>
                  </a:cubicBezTo>
                  <a:cubicBezTo>
                    <a:pt x="0" y="201"/>
                    <a:pt x="113" y="938"/>
                    <a:pt x="625" y="788"/>
                  </a:cubicBezTo>
                  <a:cubicBezTo>
                    <a:pt x="737" y="750"/>
                    <a:pt x="712" y="588"/>
                    <a:pt x="600" y="600"/>
                  </a:cubicBezTo>
                  <a:lnTo>
                    <a:pt x="600" y="613"/>
                  </a:lnTo>
                  <a:cubicBezTo>
                    <a:pt x="488" y="650"/>
                    <a:pt x="538" y="813"/>
                    <a:pt x="65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5" name="Google Shape;1555;p37"/>
            <p:cNvSpPr/>
            <p:nvPr/>
          </p:nvSpPr>
          <p:spPr>
            <a:xfrm>
              <a:off x="890280" y="4386960"/>
              <a:ext cx="685800" cy="236880"/>
            </a:xfrm>
            <a:custGeom>
              <a:avLst/>
              <a:gdLst>
                <a:gd name="textAreaLeft" fmla="*/ 0 w 685800"/>
                <a:gd name="textAreaRight" fmla="*/ 686160 w 685800"/>
                <a:gd name="textAreaTop" fmla="*/ 0 h 236880"/>
                <a:gd name="textAreaBottom" fmla="*/ 237240 h 236880"/>
              </a:gdLst>
              <a:ahLst/>
              <a:cxnLst/>
              <a:rect l="textAreaLeft" t="textAreaTop" r="textAreaRight" b="textAreaBottom"/>
              <a:pathLst>
                <a:path w="22045" h="7624">
                  <a:moveTo>
                    <a:pt x="21832" y="4662"/>
                  </a:moveTo>
                  <a:cubicBezTo>
                    <a:pt x="17009" y="0"/>
                    <a:pt x="10598" y="7623"/>
                    <a:pt x="4962" y="6311"/>
                  </a:cubicBezTo>
                  <a:cubicBezTo>
                    <a:pt x="1963" y="5611"/>
                    <a:pt x="1" y="3300"/>
                    <a:pt x="101" y="238"/>
                  </a:cubicBezTo>
                  <a:cubicBezTo>
                    <a:pt x="101" y="150"/>
                    <a:pt x="251" y="150"/>
                    <a:pt x="251" y="238"/>
                  </a:cubicBezTo>
                  <a:cubicBezTo>
                    <a:pt x="513" y="6511"/>
                    <a:pt x="7511" y="6724"/>
                    <a:pt x="11885" y="4887"/>
                  </a:cubicBezTo>
                  <a:cubicBezTo>
                    <a:pt x="13597" y="4162"/>
                    <a:pt x="15322" y="3175"/>
                    <a:pt x="17209" y="2950"/>
                  </a:cubicBezTo>
                  <a:cubicBezTo>
                    <a:pt x="19108" y="2725"/>
                    <a:pt x="20620" y="3225"/>
                    <a:pt x="21970" y="4524"/>
                  </a:cubicBezTo>
                  <a:cubicBezTo>
                    <a:pt x="22045" y="4612"/>
                    <a:pt x="21920" y="4737"/>
                    <a:pt x="21832" y="46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6" name="Google Shape;1556;p37"/>
            <p:cNvSpPr/>
            <p:nvPr/>
          </p:nvSpPr>
          <p:spPr>
            <a:xfrm>
              <a:off x="896400" y="4264560"/>
              <a:ext cx="225000" cy="150480"/>
            </a:xfrm>
            <a:custGeom>
              <a:avLst/>
              <a:gdLst>
                <a:gd name="textAreaLeft" fmla="*/ 0 w 225000"/>
                <a:gd name="textAreaRight" fmla="*/ 225360 w 225000"/>
                <a:gd name="textAreaTop" fmla="*/ 0 h 150480"/>
                <a:gd name="textAreaBottom" fmla="*/ 150840 h 150480"/>
              </a:gdLst>
              <a:ahLst/>
              <a:cxnLst/>
              <a:rect l="textAreaLeft" t="textAreaTop" r="textAreaRight" b="textAreaBottom"/>
              <a:pathLst>
                <a:path w="7237" h="4849">
                  <a:moveTo>
                    <a:pt x="13" y="3174"/>
                  </a:moveTo>
                  <a:cubicBezTo>
                    <a:pt x="151" y="1162"/>
                    <a:pt x="2612" y="0"/>
                    <a:pt x="4412" y="537"/>
                  </a:cubicBezTo>
                  <a:cubicBezTo>
                    <a:pt x="5924" y="987"/>
                    <a:pt x="7236" y="3524"/>
                    <a:pt x="5849" y="4774"/>
                  </a:cubicBezTo>
                  <a:cubicBezTo>
                    <a:pt x="5774" y="4849"/>
                    <a:pt x="5662" y="4736"/>
                    <a:pt x="5724" y="4661"/>
                  </a:cubicBezTo>
                  <a:cubicBezTo>
                    <a:pt x="7124" y="3137"/>
                    <a:pt x="5462" y="837"/>
                    <a:pt x="3837" y="637"/>
                  </a:cubicBezTo>
                  <a:cubicBezTo>
                    <a:pt x="2287" y="437"/>
                    <a:pt x="325" y="1450"/>
                    <a:pt x="201" y="3174"/>
                  </a:cubicBezTo>
                  <a:cubicBezTo>
                    <a:pt x="201" y="3299"/>
                    <a:pt x="1" y="3299"/>
                    <a:pt x="13" y="31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240" bIns="75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7" name="Google Shape;1557;p37"/>
            <p:cNvSpPr/>
            <p:nvPr/>
          </p:nvSpPr>
          <p:spPr>
            <a:xfrm>
              <a:off x="963720" y="4346640"/>
              <a:ext cx="90720" cy="95760"/>
            </a:xfrm>
            <a:custGeom>
              <a:avLst/>
              <a:gdLst>
                <a:gd name="textAreaLeft" fmla="*/ 0 w 90720"/>
                <a:gd name="textAreaRight" fmla="*/ 91080 w 90720"/>
                <a:gd name="textAreaTop" fmla="*/ 0 h 95760"/>
                <a:gd name="textAreaBottom" fmla="*/ 96120 h 95760"/>
              </a:gdLst>
              <a:ahLst/>
              <a:cxnLst/>
              <a:rect l="textAreaLeft" t="textAreaTop" r="textAreaRight" b="textAreaBottom"/>
              <a:pathLst>
                <a:path w="2925" h="3088">
                  <a:moveTo>
                    <a:pt x="2862" y="2600"/>
                  </a:moveTo>
                  <a:cubicBezTo>
                    <a:pt x="2025" y="3087"/>
                    <a:pt x="800" y="2738"/>
                    <a:pt x="388" y="1850"/>
                  </a:cubicBezTo>
                  <a:cubicBezTo>
                    <a:pt x="0" y="1026"/>
                    <a:pt x="613" y="101"/>
                    <a:pt x="1488" y="13"/>
                  </a:cubicBezTo>
                  <a:cubicBezTo>
                    <a:pt x="1588" y="1"/>
                    <a:pt x="1625" y="188"/>
                    <a:pt x="1513" y="213"/>
                  </a:cubicBezTo>
                  <a:cubicBezTo>
                    <a:pt x="700" y="351"/>
                    <a:pt x="200" y="1176"/>
                    <a:pt x="663" y="1925"/>
                  </a:cubicBezTo>
                  <a:cubicBezTo>
                    <a:pt x="1138" y="2613"/>
                    <a:pt x="2037" y="2838"/>
                    <a:pt x="2775" y="2463"/>
                  </a:cubicBezTo>
                  <a:cubicBezTo>
                    <a:pt x="2850" y="2425"/>
                    <a:pt x="2925" y="2538"/>
                    <a:pt x="2850" y="2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7880" bIns="47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8" name="Google Shape;1558;p37"/>
            <p:cNvSpPr/>
            <p:nvPr/>
          </p:nvSpPr>
          <p:spPr>
            <a:xfrm>
              <a:off x="1021680" y="43538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3">
                  <a:moveTo>
                    <a:pt x="1" y="0"/>
                  </a:moveTo>
                  <a:lnTo>
                    <a:pt x="1" y="13"/>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9" name="Google Shape;1559;p37"/>
            <p:cNvSpPr/>
            <p:nvPr/>
          </p:nvSpPr>
          <p:spPr>
            <a:xfrm>
              <a:off x="781560" y="4447080"/>
              <a:ext cx="257040" cy="128880"/>
            </a:xfrm>
            <a:custGeom>
              <a:avLst/>
              <a:gdLst>
                <a:gd name="textAreaLeft" fmla="*/ 0 w 257040"/>
                <a:gd name="textAreaRight" fmla="*/ 257400 w 257040"/>
                <a:gd name="textAreaTop" fmla="*/ 0 h 128880"/>
                <a:gd name="textAreaBottom" fmla="*/ 129240 h 128880"/>
              </a:gdLst>
              <a:ahLst/>
              <a:cxnLst/>
              <a:rect l="textAreaLeft" t="textAreaTop" r="textAreaRight" b="textAreaBottom"/>
              <a:pathLst>
                <a:path w="8273" h="4150">
                  <a:moveTo>
                    <a:pt x="8135" y="4137"/>
                  </a:moveTo>
                  <a:cubicBezTo>
                    <a:pt x="6998" y="3887"/>
                    <a:pt x="5936" y="3425"/>
                    <a:pt x="4986" y="2775"/>
                  </a:cubicBezTo>
                  <a:cubicBezTo>
                    <a:pt x="3537" y="1763"/>
                    <a:pt x="2062" y="1"/>
                    <a:pt x="175" y="1276"/>
                  </a:cubicBezTo>
                  <a:cubicBezTo>
                    <a:pt x="100" y="1326"/>
                    <a:pt x="0" y="1201"/>
                    <a:pt x="75" y="1138"/>
                  </a:cubicBezTo>
                  <a:cubicBezTo>
                    <a:pt x="837" y="451"/>
                    <a:pt x="1787" y="451"/>
                    <a:pt x="2699" y="851"/>
                  </a:cubicBezTo>
                  <a:cubicBezTo>
                    <a:pt x="3374" y="1151"/>
                    <a:pt x="3912" y="1676"/>
                    <a:pt x="4474" y="2125"/>
                  </a:cubicBezTo>
                  <a:cubicBezTo>
                    <a:pt x="5549" y="3013"/>
                    <a:pt x="6811" y="3650"/>
                    <a:pt x="8173" y="3975"/>
                  </a:cubicBezTo>
                  <a:cubicBezTo>
                    <a:pt x="8273" y="4000"/>
                    <a:pt x="8235" y="4150"/>
                    <a:pt x="8135" y="4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440" bIns="64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0" name="Google Shape;1560;p37"/>
            <p:cNvSpPr/>
            <p:nvPr/>
          </p:nvSpPr>
          <p:spPr>
            <a:xfrm>
              <a:off x="1105920" y="4470120"/>
              <a:ext cx="109800" cy="99360"/>
            </a:xfrm>
            <a:custGeom>
              <a:avLst/>
              <a:gdLst>
                <a:gd name="textAreaLeft" fmla="*/ 0 w 109800"/>
                <a:gd name="textAreaRight" fmla="*/ 110160 w 109800"/>
                <a:gd name="textAreaTop" fmla="*/ 0 h 99360"/>
                <a:gd name="textAreaBottom" fmla="*/ 99720 h 99360"/>
              </a:gdLst>
              <a:ahLst/>
              <a:cxnLst/>
              <a:rect l="textAreaLeft" t="textAreaTop" r="textAreaRight" b="textAreaBottom"/>
              <a:pathLst>
                <a:path w="3537" h="3200">
                  <a:moveTo>
                    <a:pt x="3424" y="2888"/>
                  </a:moveTo>
                  <a:cubicBezTo>
                    <a:pt x="2550" y="3087"/>
                    <a:pt x="1700" y="3200"/>
                    <a:pt x="888" y="2713"/>
                  </a:cubicBezTo>
                  <a:cubicBezTo>
                    <a:pt x="363" y="2388"/>
                    <a:pt x="0" y="1875"/>
                    <a:pt x="100" y="1225"/>
                  </a:cubicBezTo>
                  <a:cubicBezTo>
                    <a:pt x="188" y="613"/>
                    <a:pt x="688" y="138"/>
                    <a:pt x="1312" y="63"/>
                  </a:cubicBezTo>
                  <a:cubicBezTo>
                    <a:pt x="1787" y="13"/>
                    <a:pt x="2462" y="176"/>
                    <a:pt x="2512" y="726"/>
                  </a:cubicBezTo>
                  <a:cubicBezTo>
                    <a:pt x="2525" y="813"/>
                    <a:pt x="2387" y="813"/>
                    <a:pt x="2375" y="726"/>
                  </a:cubicBezTo>
                  <a:cubicBezTo>
                    <a:pt x="2312" y="1"/>
                    <a:pt x="1100" y="263"/>
                    <a:pt x="775" y="488"/>
                  </a:cubicBezTo>
                  <a:cubicBezTo>
                    <a:pt x="288" y="838"/>
                    <a:pt x="138" y="1500"/>
                    <a:pt x="438" y="2025"/>
                  </a:cubicBezTo>
                  <a:cubicBezTo>
                    <a:pt x="1050" y="3037"/>
                    <a:pt x="2400" y="2937"/>
                    <a:pt x="3374" y="2713"/>
                  </a:cubicBezTo>
                  <a:cubicBezTo>
                    <a:pt x="3487" y="2688"/>
                    <a:pt x="3537" y="2863"/>
                    <a:pt x="3424" y="28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9680" bIns="49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1" name="Google Shape;1561;p37"/>
            <p:cNvSpPr/>
            <p:nvPr/>
          </p:nvSpPr>
          <p:spPr>
            <a:xfrm>
              <a:off x="1243800" y="4483080"/>
              <a:ext cx="41400" cy="53640"/>
            </a:xfrm>
            <a:custGeom>
              <a:avLst/>
              <a:gdLst>
                <a:gd name="textAreaLeft" fmla="*/ 0 w 41400"/>
                <a:gd name="textAreaRight" fmla="*/ 41760 w 41400"/>
                <a:gd name="textAreaTop" fmla="*/ 0 h 53640"/>
                <a:gd name="textAreaBottom" fmla="*/ 54000 h 53640"/>
              </a:gdLst>
              <a:ahLst/>
              <a:cxnLst/>
              <a:rect l="textAreaLeft" t="textAreaTop" r="textAreaRight" b="textAreaBottom"/>
              <a:pathLst>
                <a:path w="1338" h="1738">
                  <a:moveTo>
                    <a:pt x="1237" y="1550"/>
                  </a:moveTo>
                  <a:cubicBezTo>
                    <a:pt x="700" y="1737"/>
                    <a:pt x="0" y="1412"/>
                    <a:pt x="75" y="762"/>
                  </a:cubicBezTo>
                  <a:cubicBezTo>
                    <a:pt x="125" y="338"/>
                    <a:pt x="825" y="0"/>
                    <a:pt x="1087" y="425"/>
                  </a:cubicBezTo>
                  <a:cubicBezTo>
                    <a:pt x="1162" y="538"/>
                    <a:pt x="987" y="637"/>
                    <a:pt x="912" y="525"/>
                  </a:cubicBezTo>
                  <a:cubicBezTo>
                    <a:pt x="800" y="463"/>
                    <a:pt x="662" y="438"/>
                    <a:pt x="537" y="488"/>
                  </a:cubicBezTo>
                  <a:cubicBezTo>
                    <a:pt x="263" y="712"/>
                    <a:pt x="213" y="937"/>
                    <a:pt x="388" y="1137"/>
                  </a:cubicBezTo>
                  <a:cubicBezTo>
                    <a:pt x="550" y="1450"/>
                    <a:pt x="887" y="1487"/>
                    <a:pt x="1200" y="1400"/>
                  </a:cubicBezTo>
                  <a:cubicBezTo>
                    <a:pt x="1300" y="1362"/>
                    <a:pt x="1337" y="1525"/>
                    <a:pt x="1237"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7000" bIns="27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2" name="Google Shape;1562;p37"/>
            <p:cNvSpPr/>
            <p:nvPr/>
          </p:nvSpPr>
          <p:spPr>
            <a:xfrm>
              <a:off x="757800" y="4472640"/>
              <a:ext cx="39240" cy="39240"/>
            </a:xfrm>
            <a:custGeom>
              <a:avLst/>
              <a:gdLst>
                <a:gd name="textAreaLeft" fmla="*/ 0 w 39240"/>
                <a:gd name="textAreaRight" fmla="*/ 39600 w 39240"/>
                <a:gd name="textAreaTop" fmla="*/ 0 h 39240"/>
                <a:gd name="textAreaBottom" fmla="*/ 39600 h 39240"/>
              </a:gdLst>
              <a:ahLst/>
              <a:cxnLst/>
              <a:rect l="textAreaLeft" t="textAreaTop" r="textAreaRight" b="textAreaBottom"/>
              <a:pathLst>
                <a:path w="1276" h="1276">
                  <a:moveTo>
                    <a:pt x="938" y="351"/>
                  </a:moveTo>
                  <a:cubicBezTo>
                    <a:pt x="1275" y="713"/>
                    <a:pt x="813" y="1275"/>
                    <a:pt x="413" y="950"/>
                  </a:cubicBezTo>
                  <a:cubicBezTo>
                    <a:pt x="1" y="626"/>
                    <a:pt x="476" y="1"/>
                    <a:pt x="888" y="301"/>
                  </a:cubicBezTo>
                  <a:cubicBezTo>
                    <a:pt x="950" y="351"/>
                    <a:pt x="900" y="463"/>
                    <a:pt x="813" y="451"/>
                  </a:cubicBezTo>
                  <a:lnTo>
                    <a:pt x="813" y="451"/>
                  </a:lnTo>
                  <a:cubicBezTo>
                    <a:pt x="776" y="376"/>
                    <a:pt x="875" y="276"/>
                    <a:pt x="950"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3" name="Google Shape;1563;p37"/>
            <p:cNvSpPr/>
            <p:nvPr/>
          </p:nvSpPr>
          <p:spPr>
            <a:xfrm>
              <a:off x="852120" y="4392720"/>
              <a:ext cx="96480" cy="140400"/>
            </a:xfrm>
            <a:custGeom>
              <a:avLst/>
              <a:gdLst>
                <a:gd name="textAreaLeft" fmla="*/ 0 w 96480"/>
                <a:gd name="textAreaRight" fmla="*/ 96840 w 96480"/>
                <a:gd name="textAreaTop" fmla="*/ 0 h 140400"/>
                <a:gd name="textAreaBottom" fmla="*/ 140760 h 140400"/>
              </a:gdLst>
              <a:ahLst/>
              <a:cxnLst/>
              <a:rect l="textAreaLeft" t="textAreaTop" r="textAreaRight" b="textAreaBottom"/>
              <a:pathLst>
                <a:path w="3113" h="4525">
                  <a:moveTo>
                    <a:pt x="2963" y="4462"/>
                  </a:moveTo>
                  <a:cubicBezTo>
                    <a:pt x="1563" y="3363"/>
                    <a:pt x="538" y="1850"/>
                    <a:pt x="26" y="151"/>
                  </a:cubicBezTo>
                  <a:cubicBezTo>
                    <a:pt x="1" y="63"/>
                    <a:pt x="138" y="1"/>
                    <a:pt x="188" y="88"/>
                  </a:cubicBezTo>
                  <a:cubicBezTo>
                    <a:pt x="926" y="1700"/>
                    <a:pt x="1700" y="3188"/>
                    <a:pt x="3050" y="4375"/>
                  </a:cubicBezTo>
                  <a:cubicBezTo>
                    <a:pt x="3113" y="4437"/>
                    <a:pt x="3025" y="4525"/>
                    <a:pt x="2963" y="44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0200" bIns="70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4" name="Google Shape;1564;p37"/>
            <p:cNvSpPr/>
            <p:nvPr/>
          </p:nvSpPr>
          <p:spPr>
            <a:xfrm>
              <a:off x="831960" y="4367160"/>
              <a:ext cx="38160" cy="39960"/>
            </a:xfrm>
            <a:custGeom>
              <a:avLst/>
              <a:gdLst>
                <a:gd name="textAreaLeft" fmla="*/ 0 w 38160"/>
                <a:gd name="textAreaRight" fmla="*/ 38520 w 38160"/>
                <a:gd name="textAreaTop" fmla="*/ 0 h 39960"/>
                <a:gd name="textAreaBottom" fmla="*/ 40320 h 39960"/>
              </a:gdLst>
              <a:ahLst/>
              <a:cxnLst/>
              <a:rect l="textAreaLeft" t="textAreaTop" r="textAreaRight" b="textAreaBottom"/>
              <a:pathLst>
                <a:path w="1238" h="1300">
                  <a:moveTo>
                    <a:pt x="737" y="800"/>
                  </a:moveTo>
                  <a:lnTo>
                    <a:pt x="737" y="737"/>
                  </a:lnTo>
                  <a:cubicBezTo>
                    <a:pt x="812" y="662"/>
                    <a:pt x="925" y="750"/>
                    <a:pt x="875" y="850"/>
                  </a:cubicBezTo>
                  <a:cubicBezTo>
                    <a:pt x="637" y="1300"/>
                    <a:pt x="0" y="750"/>
                    <a:pt x="350" y="375"/>
                  </a:cubicBezTo>
                  <a:cubicBezTo>
                    <a:pt x="687" y="0"/>
                    <a:pt x="1237" y="550"/>
                    <a:pt x="850" y="912"/>
                  </a:cubicBezTo>
                  <a:cubicBezTo>
                    <a:pt x="762" y="975"/>
                    <a:pt x="675" y="875"/>
                    <a:pt x="725"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160" bIns="20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5" name="Google Shape;1565;p37"/>
            <p:cNvSpPr/>
            <p:nvPr/>
          </p:nvSpPr>
          <p:spPr>
            <a:xfrm>
              <a:off x="892440" y="4374360"/>
              <a:ext cx="6840" cy="11160"/>
            </a:xfrm>
            <a:custGeom>
              <a:avLst/>
              <a:gdLst>
                <a:gd name="textAreaLeft" fmla="*/ 0 w 6840"/>
                <a:gd name="textAreaRight" fmla="*/ 7200 w 6840"/>
                <a:gd name="textAreaTop" fmla="*/ 0 h 11160"/>
                <a:gd name="textAreaBottom" fmla="*/ 11520 h 11160"/>
              </a:gdLst>
              <a:ahLst/>
              <a:cxnLst/>
              <a:rect l="textAreaLeft" t="textAreaTop" r="textAreaRight" b="textAreaBottom"/>
              <a:pathLst>
                <a:path w="226" h="375">
                  <a:moveTo>
                    <a:pt x="13" y="263"/>
                  </a:moveTo>
                  <a:cubicBezTo>
                    <a:pt x="1" y="188"/>
                    <a:pt x="26" y="113"/>
                    <a:pt x="76" y="63"/>
                  </a:cubicBezTo>
                  <a:cubicBezTo>
                    <a:pt x="113" y="0"/>
                    <a:pt x="226" y="13"/>
                    <a:pt x="226" y="100"/>
                  </a:cubicBezTo>
                  <a:cubicBezTo>
                    <a:pt x="213" y="150"/>
                    <a:pt x="213" y="213"/>
                    <a:pt x="213" y="263"/>
                  </a:cubicBezTo>
                  <a:cubicBezTo>
                    <a:pt x="201" y="375"/>
                    <a:pt x="38" y="375"/>
                    <a:pt x="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6" name="Google Shape;1566;p37"/>
            <p:cNvSpPr/>
            <p:nvPr/>
          </p:nvSpPr>
          <p:spPr>
            <a:xfrm>
              <a:off x="1056960" y="4414680"/>
              <a:ext cx="12240" cy="8280"/>
            </a:xfrm>
            <a:custGeom>
              <a:avLst/>
              <a:gdLst>
                <a:gd name="textAreaLeft" fmla="*/ 0 w 12240"/>
                <a:gd name="textAreaRight" fmla="*/ 12600 w 12240"/>
                <a:gd name="textAreaTop" fmla="*/ 0 h 8280"/>
                <a:gd name="textAreaBottom" fmla="*/ 8640 h 8280"/>
              </a:gdLst>
              <a:ahLst/>
              <a:cxnLst/>
              <a:rect l="textAreaLeft" t="textAreaTop" r="textAreaRight" b="textAreaBottom"/>
              <a:pathLst>
                <a:path w="401" h="276">
                  <a:moveTo>
                    <a:pt x="88" y="88"/>
                  </a:moveTo>
                  <a:cubicBezTo>
                    <a:pt x="151" y="51"/>
                    <a:pt x="226" y="26"/>
                    <a:pt x="301" y="13"/>
                  </a:cubicBezTo>
                  <a:cubicBezTo>
                    <a:pt x="351" y="1"/>
                    <a:pt x="401" y="63"/>
                    <a:pt x="351" y="113"/>
                  </a:cubicBezTo>
                  <a:cubicBezTo>
                    <a:pt x="301" y="176"/>
                    <a:pt x="226" y="226"/>
                    <a:pt x="151" y="251"/>
                  </a:cubicBezTo>
                  <a:cubicBezTo>
                    <a:pt x="63" y="276"/>
                    <a:pt x="1" y="138"/>
                    <a:pt x="8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7" name="Google Shape;1567;p37"/>
            <p:cNvSpPr/>
            <p:nvPr/>
          </p:nvSpPr>
          <p:spPr>
            <a:xfrm>
              <a:off x="881280" y="4550400"/>
              <a:ext cx="194760" cy="34200"/>
            </a:xfrm>
            <a:custGeom>
              <a:avLst/>
              <a:gdLst>
                <a:gd name="textAreaLeft" fmla="*/ 0 w 194760"/>
                <a:gd name="textAreaRight" fmla="*/ 195120 w 194760"/>
                <a:gd name="textAreaTop" fmla="*/ 0 h 34200"/>
                <a:gd name="textAreaBottom" fmla="*/ 34560 h 34200"/>
              </a:gdLst>
              <a:ahLst/>
              <a:cxnLst/>
              <a:rect l="textAreaLeft" t="textAreaTop" r="textAreaRight" b="textAreaBottom"/>
              <a:pathLst>
                <a:path w="6274" h="1113">
                  <a:moveTo>
                    <a:pt x="6174" y="1100"/>
                  </a:moveTo>
                  <a:cubicBezTo>
                    <a:pt x="5311" y="1112"/>
                    <a:pt x="4449" y="1025"/>
                    <a:pt x="3612" y="850"/>
                  </a:cubicBezTo>
                  <a:cubicBezTo>
                    <a:pt x="2462" y="625"/>
                    <a:pt x="1337" y="175"/>
                    <a:pt x="163" y="500"/>
                  </a:cubicBezTo>
                  <a:cubicBezTo>
                    <a:pt x="38" y="525"/>
                    <a:pt x="0" y="362"/>
                    <a:pt x="113" y="313"/>
                  </a:cubicBezTo>
                  <a:cubicBezTo>
                    <a:pt x="900" y="0"/>
                    <a:pt x="1625" y="163"/>
                    <a:pt x="2437" y="337"/>
                  </a:cubicBezTo>
                  <a:cubicBezTo>
                    <a:pt x="3674" y="612"/>
                    <a:pt x="4899" y="862"/>
                    <a:pt x="6174" y="925"/>
                  </a:cubicBezTo>
                  <a:cubicBezTo>
                    <a:pt x="6274" y="937"/>
                    <a:pt x="6274" y="1087"/>
                    <a:pt x="6174"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7280" bIns="17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8" name="Google Shape;1568;p37"/>
            <p:cNvSpPr/>
            <p:nvPr/>
          </p:nvSpPr>
          <p:spPr>
            <a:xfrm>
              <a:off x="854280" y="4546440"/>
              <a:ext cx="41040" cy="38520"/>
            </a:xfrm>
            <a:custGeom>
              <a:avLst/>
              <a:gdLst>
                <a:gd name="textAreaLeft" fmla="*/ 0 w 41040"/>
                <a:gd name="textAreaRight" fmla="*/ 41400 w 41040"/>
                <a:gd name="textAreaTop" fmla="*/ 0 h 38520"/>
                <a:gd name="textAreaBottom" fmla="*/ 38880 h 38520"/>
              </a:gdLst>
              <a:ahLst/>
              <a:cxnLst/>
              <a:rect l="textAreaLeft" t="textAreaTop" r="textAreaRight" b="textAreaBottom"/>
              <a:pathLst>
                <a:path w="1326" h="1250">
                  <a:moveTo>
                    <a:pt x="876" y="550"/>
                  </a:moveTo>
                  <a:lnTo>
                    <a:pt x="763" y="587"/>
                  </a:lnTo>
                  <a:cubicBezTo>
                    <a:pt x="713" y="512"/>
                    <a:pt x="763" y="413"/>
                    <a:pt x="851" y="425"/>
                  </a:cubicBezTo>
                  <a:cubicBezTo>
                    <a:pt x="1326" y="587"/>
                    <a:pt x="851" y="1250"/>
                    <a:pt x="476" y="1012"/>
                  </a:cubicBezTo>
                  <a:cubicBezTo>
                    <a:pt x="1" y="712"/>
                    <a:pt x="551" y="0"/>
                    <a:pt x="976" y="438"/>
                  </a:cubicBezTo>
                  <a:cubicBezTo>
                    <a:pt x="1038" y="500"/>
                    <a:pt x="963" y="600"/>
                    <a:pt x="876" y="5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9" name="Google Shape;1569;p37"/>
            <p:cNvSpPr/>
            <p:nvPr/>
          </p:nvSpPr>
          <p:spPr>
            <a:xfrm>
              <a:off x="799560" y="4485600"/>
              <a:ext cx="90360" cy="27720"/>
            </a:xfrm>
            <a:custGeom>
              <a:avLst/>
              <a:gdLst>
                <a:gd name="textAreaLeft" fmla="*/ 0 w 90360"/>
                <a:gd name="textAreaRight" fmla="*/ 90720 w 90360"/>
                <a:gd name="textAreaTop" fmla="*/ 0 h 27720"/>
                <a:gd name="textAreaBottom" fmla="*/ 28080 h 27720"/>
              </a:gdLst>
              <a:ahLst/>
              <a:cxnLst/>
              <a:rect l="textAreaLeft" t="textAreaTop" r="textAreaRight" b="textAreaBottom"/>
              <a:pathLst>
                <a:path w="2913" h="900">
                  <a:moveTo>
                    <a:pt x="2813" y="263"/>
                  </a:moveTo>
                  <a:cubicBezTo>
                    <a:pt x="2500" y="562"/>
                    <a:pt x="2113" y="750"/>
                    <a:pt x="1688" y="800"/>
                  </a:cubicBezTo>
                  <a:cubicBezTo>
                    <a:pt x="1226" y="862"/>
                    <a:pt x="526" y="900"/>
                    <a:pt x="113" y="637"/>
                  </a:cubicBezTo>
                  <a:cubicBezTo>
                    <a:pt x="1" y="575"/>
                    <a:pt x="63" y="413"/>
                    <a:pt x="188" y="438"/>
                  </a:cubicBezTo>
                  <a:cubicBezTo>
                    <a:pt x="976" y="637"/>
                    <a:pt x="2013" y="687"/>
                    <a:pt x="2650" y="100"/>
                  </a:cubicBezTo>
                  <a:cubicBezTo>
                    <a:pt x="2763" y="0"/>
                    <a:pt x="2913" y="163"/>
                    <a:pt x="2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0" name="Google Shape;1570;p37"/>
            <p:cNvSpPr/>
            <p:nvPr/>
          </p:nvSpPr>
          <p:spPr>
            <a:xfrm>
              <a:off x="800280" y="4477320"/>
              <a:ext cx="87480" cy="28800"/>
            </a:xfrm>
            <a:custGeom>
              <a:avLst/>
              <a:gdLst>
                <a:gd name="textAreaLeft" fmla="*/ 0 w 87480"/>
                <a:gd name="textAreaRight" fmla="*/ 87840 w 87480"/>
                <a:gd name="textAreaTop" fmla="*/ 0 h 28800"/>
                <a:gd name="textAreaBottom" fmla="*/ 29160 h 28800"/>
              </a:gdLst>
              <a:ahLst/>
              <a:cxnLst/>
              <a:rect l="textAreaLeft" t="textAreaTop" r="textAreaRight" b="textAreaBottom"/>
              <a:pathLst>
                <a:path w="2826" h="938">
                  <a:moveTo>
                    <a:pt x="63" y="738"/>
                  </a:moveTo>
                  <a:cubicBezTo>
                    <a:pt x="588" y="51"/>
                    <a:pt x="2013" y="1"/>
                    <a:pt x="2725" y="376"/>
                  </a:cubicBezTo>
                  <a:cubicBezTo>
                    <a:pt x="2825" y="426"/>
                    <a:pt x="2750" y="563"/>
                    <a:pt x="2650" y="551"/>
                  </a:cubicBezTo>
                  <a:cubicBezTo>
                    <a:pt x="1938" y="438"/>
                    <a:pt x="776" y="176"/>
                    <a:pt x="213" y="850"/>
                  </a:cubicBezTo>
                  <a:cubicBezTo>
                    <a:pt x="151" y="938"/>
                    <a:pt x="1" y="825"/>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1" name="Google Shape;1571;p37"/>
            <p:cNvSpPr/>
            <p:nvPr/>
          </p:nvSpPr>
          <p:spPr>
            <a:xfrm>
              <a:off x="990360" y="4496040"/>
              <a:ext cx="21960" cy="69120"/>
            </a:xfrm>
            <a:custGeom>
              <a:avLst/>
              <a:gdLst>
                <a:gd name="textAreaLeft" fmla="*/ 0 w 21960"/>
                <a:gd name="textAreaRight" fmla="*/ 22320 w 21960"/>
                <a:gd name="textAreaTop" fmla="*/ 0 h 69120"/>
                <a:gd name="textAreaBottom" fmla="*/ 69480 h 69120"/>
              </a:gdLst>
              <a:ahLst/>
              <a:cxnLst/>
              <a:rect l="textAreaLeft" t="textAreaTop" r="textAreaRight" b="textAreaBottom"/>
              <a:pathLst>
                <a:path w="714" h="2238">
                  <a:moveTo>
                    <a:pt x="301" y="2087"/>
                  </a:moveTo>
                  <a:cubicBezTo>
                    <a:pt x="476" y="1450"/>
                    <a:pt x="376" y="775"/>
                    <a:pt x="51" y="213"/>
                  </a:cubicBezTo>
                  <a:cubicBezTo>
                    <a:pt x="1" y="101"/>
                    <a:pt x="163" y="1"/>
                    <a:pt x="238" y="101"/>
                  </a:cubicBezTo>
                  <a:cubicBezTo>
                    <a:pt x="626" y="713"/>
                    <a:pt x="713" y="1450"/>
                    <a:pt x="476" y="2137"/>
                  </a:cubicBezTo>
                  <a:cubicBezTo>
                    <a:pt x="438" y="2237"/>
                    <a:pt x="288" y="2200"/>
                    <a:pt x="301" y="2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560" bIns="34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2" name="Google Shape;1572;p37"/>
            <p:cNvSpPr/>
            <p:nvPr/>
          </p:nvSpPr>
          <p:spPr>
            <a:xfrm>
              <a:off x="983880" y="4496040"/>
              <a:ext cx="19440" cy="67320"/>
            </a:xfrm>
            <a:custGeom>
              <a:avLst/>
              <a:gdLst>
                <a:gd name="textAreaLeft" fmla="*/ 0 w 19440"/>
                <a:gd name="textAreaRight" fmla="*/ 19800 w 19440"/>
                <a:gd name="textAreaTop" fmla="*/ 0 h 67320"/>
                <a:gd name="textAreaBottom" fmla="*/ 67680 h 67320"/>
              </a:gdLst>
              <a:ahLst/>
              <a:cxnLst/>
              <a:rect l="textAreaLeft" t="textAreaTop" r="textAreaRight" b="textAreaBottom"/>
              <a:pathLst>
                <a:path w="638" h="2175">
                  <a:moveTo>
                    <a:pt x="450" y="188"/>
                  </a:moveTo>
                  <a:cubicBezTo>
                    <a:pt x="313" y="550"/>
                    <a:pt x="275" y="950"/>
                    <a:pt x="338" y="1338"/>
                  </a:cubicBezTo>
                  <a:cubicBezTo>
                    <a:pt x="375" y="1613"/>
                    <a:pt x="525" y="1788"/>
                    <a:pt x="625" y="2038"/>
                  </a:cubicBezTo>
                  <a:cubicBezTo>
                    <a:pt x="638" y="2075"/>
                    <a:pt x="613" y="2112"/>
                    <a:pt x="563" y="2125"/>
                  </a:cubicBezTo>
                  <a:cubicBezTo>
                    <a:pt x="275" y="2175"/>
                    <a:pt x="163" y="1850"/>
                    <a:pt x="113" y="1613"/>
                  </a:cubicBezTo>
                  <a:cubicBezTo>
                    <a:pt x="0" y="1113"/>
                    <a:pt x="38" y="600"/>
                    <a:pt x="238" y="126"/>
                  </a:cubicBezTo>
                  <a:cubicBezTo>
                    <a:pt x="288" y="1"/>
                    <a:pt x="500" y="51"/>
                    <a:pt x="450" y="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3" name="Google Shape;1573;p37"/>
            <p:cNvSpPr/>
            <p:nvPr/>
          </p:nvSpPr>
          <p:spPr>
            <a:xfrm>
              <a:off x="1323000" y="4456440"/>
              <a:ext cx="102600" cy="33120"/>
            </a:xfrm>
            <a:custGeom>
              <a:avLst/>
              <a:gdLst>
                <a:gd name="textAreaLeft" fmla="*/ 0 w 102600"/>
                <a:gd name="textAreaRight" fmla="*/ 102960 w 102600"/>
                <a:gd name="textAreaTop" fmla="*/ 0 h 33120"/>
                <a:gd name="textAreaBottom" fmla="*/ 33480 h 33120"/>
              </a:gdLst>
              <a:ahLst/>
              <a:cxnLst/>
              <a:rect l="textAreaLeft" t="textAreaTop" r="textAreaRight" b="textAreaBottom"/>
              <a:pathLst>
                <a:path w="3313" h="1076">
                  <a:moveTo>
                    <a:pt x="3187" y="926"/>
                  </a:moveTo>
                  <a:cubicBezTo>
                    <a:pt x="2175" y="1076"/>
                    <a:pt x="800" y="926"/>
                    <a:pt x="50" y="163"/>
                  </a:cubicBezTo>
                  <a:cubicBezTo>
                    <a:pt x="0" y="113"/>
                    <a:pt x="50" y="1"/>
                    <a:pt x="125" y="26"/>
                  </a:cubicBezTo>
                  <a:cubicBezTo>
                    <a:pt x="600" y="188"/>
                    <a:pt x="1013" y="476"/>
                    <a:pt x="1500" y="601"/>
                  </a:cubicBezTo>
                  <a:cubicBezTo>
                    <a:pt x="2037" y="738"/>
                    <a:pt x="2600" y="776"/>
                    <a:pt x="3150" y="713"/>
                  </a:cubicBezTo>
                  <a:cubicBezTo>
                    <a:pt x="3275" y="701"/>
                    <a:pt x="3312" y="913"/>
                    <a:pt x="3187" y="9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6560" bIns="16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4" name="Google Shape;1574;p37"/>
            <p:cNvSpPr/>
            <p:nvPr/>
          </p:nvSpPr>
          <p:spPr>
            <a:xfrm>
              <a:off x="1323000" y="4445280"/>
              <a:ext cx="124920" cy="38160"/>
            </a:xfrm>
            <a:custGeom>
              <a:avLst/>
              <a:gdLst>
                <a:gd name="textAreaLeft" fmla="*/ 0 w 124920"/>
                <a:gd name="textAreaRight" fmla="*/ 125280 w 124920"/>
                <a:gd name="textAreaTop" fmla="*/ 0 h 38160"/>
                <a:gd name="textAreaBottom" fmla="*/ 38520 h 38160"/>
              </a:gdLst>
              <a:ahLst/>
              <a:cxnLst/>
              <a:rect l="textAreaLeft" t="textAreaTop" r="textAreaRight" b="textAreaBottom"/>
              <a:pathLst>
                <a:path w="4025" h="1239">
                  <a:moveTo>
                    <a:pt x="138" y="238"/>
                  </a:moveTo>
                  <a:cubicBezTo>
                    <a:pt x="763" y="126"/>
                    <a:pt x="1413" y="1"/>
                    <a:pt x="2050" y="101"/>
                  </a:cubicBezTo>
                  <a:cubicBezTo>
                    <a:pt x="2737" y="201"/>
                    <a:pt x="3312" y="551"/>
                    <a:pt x="3887" y="926"/>
                  </a:cubicBezTo>
                  <a:cubicBezTo>
                    <a:pt x="4024" y="1013"/>
                    <a:pt x="3899" y="1238"/>
                    <a:pt x="3749" y="1151"/>
                  </a:cubicBezTo>
                  <a:cubicBezTo>
                    <a:pt x="3287" y="838"/>
                    <a:pt x="2800" y="526"/>
                    <a:pt x="2237" y="388"/>
                  </a:cubicBezTo>
                  <a:cubicBezTo>
                    <a:pt x="1575" y="226"/>
                    <a:pt x="863" y="338"/>
                    <a:pt x="200" y="451"/>
                  </a:cubicBezTo>
                  <a:cubicBezTo>
                    <a:pt x="63" y="463"/>
                    <a:pt x="0" y="263"/>
                    <a:pt x="138"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5" name="Google Shape;1575;p37"/>
            <p:cNvSpPr/>
            <p:nvPr/>
          </p:nvSpPr>
          <p:spPr>
            <a:xfrm>
              <a:off x="574560" y="3616200"/>
              <a:ext cx="248040" cy="685800"/>
            </a:xfrm>
            <a:custGeom>
              <a:avLst/>
              <a:gdLst>
                <a:gd name="textAreaLeft" fmla="*/ 0 w 248040"/>
                <a:gd name="textAreaRight" fmla="*/ 248400 w 248040"/>
                <a:gd name="textAreaTop" fmla="*/ 0 h 685800"/>
                <a:gd name="textAreaBottom" fmla="*/ 686160 h 685800"/>
              </a:gdLst>
              <a:ahLst/>
              <a:cxnLst/>
              <a:rect l="textAreaLeft" t="textAreaTop" r="textAreaRight" b="textAreaBottom"/>
              <a:pathLst>
                <a:path w="7986" h="22046">
                  <a:moveTo>
                    <a:pt x="3487" y="88"/>
                  </a:moveTo>
                  <a:cubicBezTo>
                    <a:pt x="4799" y="1426"/>
                    <a:pt x="5286" y="2938"/>
                    <a:pt x="5074" y="4837"/>
                  </a:cubicBezTo>
                  <a:cubicBezTo>
                    <a:pt x="4899" y="6237"/>
                    <a:pt x="4287" y="7487"/>
                    <a:pt x="3749" y="8761"/>
                  </a:cubicBezTo>
                  <a:cubicBezTo>
                    <a:pt x="1875" y="13235"/>
                    <a:pt x="0" y="21470"/>
                    <a:pt x="7773" y="21808"/>
                  </a:cubicBezTo>
                  <a:cubicBezTo>
                    <a:pt x="7861" y="21808"/>
                    <a:pt x="7861" y="21933"/>
                    <a:pt x="7773" y="21945"/>
                  </a:cubicBezTo>
                  <a:cubicBezTo>
                    <a:pt x="4737" y="22045"/>
                    <a:pt x="2400" y="20071"/>
                    <a:pt x="1700" y="17084"/>
                  </a:cubicBezTo>
                  <a:cubicBezTo>
                    <a:pt x="388" y="11435"/>
                    <a:pt x="7986" y="5012"/>
                    <a:pt x="3349" y="213"/>
                  </a:cubicBezTo>
                  <a:cubicBezTo>
                    <a:pt x="3274" y="138"/>
                    <a:pt x="3399" y="1"/>
                    <a:pt x="34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6" name="Google Shape;1576;p37"/>
            <p:cNvSpPr/>
            <p:nvPr/>
          </p:nvSpPr>
          <p:spPr>
            <a:xfrm>
              <a:off x="794880" y="4070880"/>
              <a:ext cx="150840" cy="225000"/>
            </a:xfrm>
            <a:custGeom>
              <a:avLst/>
              <a:gdLst>
                <a:gd name="textAreaLeft" fmla="*/ 0 w 150840"/>
                <a:gd name="textAreaRight" fmla="*/ 151200 w 150840"/>
                <a:gd name="textAreaTop" fmla="*/ 0 h 225000"/>
                <a:gd name="textAreaBottom" fmla="*/ 225360 h 225000"/>
              </a:gdLst>
              <a:ahLst/>
              <a:cxnLst/>
              <a:rect l="textAreaLeft" t="textAreaTop" r="textAreaRight" b="textAreaBottom"/>
              <a:pathLst>
                <a:path w="4863" h="7237">
                  <a:moveTo>
                    <a:pt x="1688" y="7036"/>
                  </a:moveTo>
                  <a:cubicBezTo>
                    <a:pt x="3413" y="6911"/>
                    <a:pt x="4425" y="4949"/>
                    <a:pt x="4225" y="3400"/>
                  </a:cubicBezTo>
                  <a:cubicBezTo>
                    <a:pt x="4025" y="1775"/>
                    <a:pt x="1725" y="113"/>
                    <a:pt x="201" y="1513"/>
                  </a:cubicBezTo>
                  <a:cubicBezTo>
                    <a:pt x="126" y="1588"/>
                    <a:pt x="1" y="1463"/>
                    <a:pt x="88" y="1388"/>
                  </a:cubicBezTo>
                  <a:cubicBezTo>
                    <a:pt x="1338" y="1"/>
                    <a:pt x="3875" y="1313"/>
                    <a:pt x="4325" y="2825"/>
                  </a:cubicBezTo>
                  <a:cubicBezTo>
                    <a:pt x="4862" y="4637"/>
                    <a:pt x="3700" y="7086"/>
                    <a:pt x="1688" y="7224"/>
                  </a:cubicBezTo>
                  <a:cubicBezTo>
                    <a:pt x="1563" y="7236"/>
                    <a:pt x="1563" y="7049"/>
                    <a:pt x="1688" y="70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7" name="Google Shape;1577;p37"/>
            <p:cNvSpPr/>
            <p:nvPr/>
          </p:nvSpPr>
          <p:spPr>
            <a:xfrm>
              <a:off x="768240" y="4137120"/>
              <a:ext cx="95760" cy="91080"/>
            </a:xfrm>
            <a:custGeom>
              <a:avLst/>
              <a:gdLst>
                <a:gd name="textAreaLeft" fmla="*/ 0 w 95760"/>
                <a:gd name="textAreaRight" fmla="*/ 96120 w 95760"/>
                <a:gd name="textAreaTop" fmla="*/ 0 h 91080"/>
                <a:gd name="textAreaBottom" fmla="*/ 91440 h 91080"/>
              </a:gdLst>
              <a:ahLst/>
              <a:cxnLst/>
              <a:rect l="textAreaLeft" t="textAreaTop" r="textAreaRight" b="textAreaBottom"/>
              <a:pathLst>
                <a:path w="3088" h="2937">
                  <a:moveTo>
                    <a:pt x="625" y="163"/>
                  </a:moveTo>
                  <a:cubicBezTo>
                    <a:pt x="251" y="900"/>
                    <a:pt x="476" y="1800"/>
                    <a:pt x="1163" y="2274"/>
                  </a:cubicBezTo>
                  <a:cubicBezTo>
                    <a:pt x="1913" y="2749"/>
                    <a:pt x="2750" y="2237"/>
                    <a:pt x="2887" y="1425"/>
                  </a:cubicBezTo>
                  <a:cubicBezTo>
                    <a:pt x="2900" y="1325"/>
                    <a:pt x="3087" y="1337"/>
                    <a:pt x="3075" y="1450"/>
                  </a:cubicBezTo>
                  <a:cubicBezTo>
                    <a:pt x="3000" y="2324"/>
                    <a:pt x="2075" y="2937"/>
                    <a:pt x="1250" y="2549"/>
                  </a:cubicBezTo>
                  <a:cubicBezTo>
                    <a:pt x="351" y="2137"/>
                    <a:pt x="1" y="912"/>
                    <a:pt x="501" y="75"/>
                  </a:cubicBezTo>
                  <a:cubicBezTo>
                    <a:pt x="550" y="0"/>
                    <a:pt x="663" y="75"/>
                    <a:pt x="625"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8" name="Google Shape;1578;p37"/>
            <p:cNvSpPr/>
            <p:nvPr/>
          </p:nvSpPr>
          <p:spPr>
            <a:xfrm>
              <a:off x="856440" y="417024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3" h="14">
                  <a:moveTo>
                    <a:pt x="13" y="1"/>
                  </a:moveTo>
                  <a:lnTo>
                    <a:pt x="13" y="13"/>
                  </a:lnTo>
                  <a:cubicBezTo>
                    <a:pt x="13" y="13"/>
                    <a:pt x="0" y="1"/>
                    <a:pt x="1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 bIns="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9" name="Google Shape;1579;p37"/>
            <p:cNvSpPr/>
            <p:nvPr/>
          </p:nvSpPr>
          <p:spPr>
            <a:xfrm>
              <a:off x="634680" y="4153320"/>
              <a:ext cx="128880" cy="256680"/>
            </a:xfrm>
            <a:custGeom>
              <a:avLst/>
              <a:gdLst>
                <a:gd name="textAreaLeft" fmla="*/ 0 w 128880"/>
                <a:gd name="textAreaRight" fmla="*/ 129240 w 128880"/>
                <a:gd name="textAreaTop" fmla="*/ 0 h 256680"/>
                <a:gd name="textAreaBottom" fmla="*/ 257040 h 256680"/>
              </a:gdLst>
              <a:ahLst/>
              <a:cxnLst/>
              <a:rect l="textAreaLeft" t="textAreaTop" r="textAreaRight" b="textAreaBottom"/>
              <a:pathLst>
                <a:path w="4150" h="8262">
                  <a:moveTo>
                    <a:pt x="163" y="101"/>
                  </a:moveTo>
                  <a:cubicBezTo>
                    <a:pt x="450" y="1288"/>
                    <a:pt x="975" y="2400"/>
                    <a:pt x="1712" y="3375"/>
                  </a:cubicBezTo>
                  <a:cubicBezTo>
                    <a:pt x="2237" y="4087"/>
                    <a:pt x="2937" y="4737"/>
                    <a:pt x="3299" y="5562"/>
                  </a:cubicBezTo>
                  <a:cubicBezTo>
                    <a:pt x="3699" y="6474"/>
                    <a:pt x="3699" y="7436"/>
                    <a:pt x="3012" y="8199"/>
                  </a:cubicBezTo>
                  <a:cubicBezTo>
                    <a:pt x="2949" y="8261"/>
                    <a:pt x="2825" y="8174"/>
                    <a:pt x="2875" y="8086"/>
                  </a:cubicBezTo>
                  <a:cubicBezTo>
                    <a:pt x="4149" y="6212"/>
                    <a:pt x="2387" y="4725"/>
                    <a:pt x="1375" y="3275"/>
                  </a:cubicBezTo>
                  <a:cubicBezTo>
                    <a:pt x="725" y="2325"/>
                    <a:pt x="263" y="1263"/>
                    <a:pt x="13" y="138"/>
                  </a:cubicBezTo>
                  <a:cubicBezTo>
                    <a:pt x="0" y="38"/>
                    <a:pt x="138" y="1"/>
                    <a:pt x="1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0" name="Google Shape;1580;p37"/>
            <p:cNvSpPr/>
            <p:nvPr/>
          </p:nvSpPr>
          <p:spPr>
            <a:xfrm>
              <a:off x="640800" y="3975840"/>
              <a:ext cx="100800" cy="110160"/>
            </a:xfrm>
            <a:custGeom>
              <a:avLst/>
              <a:gdLst>
                <a:gd name="textAreaLeft" fmla="*/ 0 w 100800"/>
                <a:gd name="textAreaRight" fmla="*/ 101160 w 100800"/>
                <a:gd name="textAreaTop" fmla="*/ 0 h 110160"/>
                <a:gd name="textAreaBottom" fmla="*/ 110520 h 110160"/>
              </a:gdLst>
              <a:ahLst/>
              <a:cxnLst/>
              <a:rect l="textAreaLeft" t="textAreaTop" r="textAreaRight" b="textAreaBottom"/>
              <a:pathLst>
                <a:path w="3250" h="3550">
                  <a:moveTo>
                    <a:pt x="488" y="163"/>
                  </a:moveTo>
                  <a:cubicBezTo>
                    <a:pt x="263" y="1138"/>
                    <a:pt x="163" y="2500"/>
                    <a:pt x="1175" y="3112"/>
                  </a:cubicBezTo>
                  <a:cubicBezTo>
                    <a:pt x="1650" y="3375"/>
                    <a:pt x="2237" y="3287"/>
                    <a:pt x="2625" y="2900"/>
                  </a:cubicBezTo>
                  <a:cubicBezTo>
                    <a:pt x="2924" y="2575"/>
                    <a:pt x="3249" y="1250"/>
                    <a:pt x="2475" y="1163"/>
                  </a:cubicBezTo>
                  <a:cubicBezTo>
                    <a:pt x="2387" y="1163"/>
                    <a:pt x="2387" y="1025"/>
                    <a:pt x="2475" y="1038"/>
                  </a:cubicBezTo>
                  <a:cubicBezTo>
                    <a:pt x="3012" y="1088"/>
                    <a:pt x="3187" y="1762"/>
                    <a:pt x="3137" y="2237"/>
                  </a:cubicBezTo>
                  <a:cubicBezTo>
                    <a:pt x="3062" y="2850"/>
                    <a:pt x="2587" y="3350"/>
                    <a:pt x="1975" y="3450"/>
                  </a:cubicBezTo>
                  <a:cubicBezTo>
                    <a:pt x="1325" y="3550"/>
                    <a:pt x="813" y="3187"/>
                    <a:pt x="488" y="2650"/>
                  </a:cubicBezTo>
                  <a:cubicBezTo>
                    <a:pt x="0" y="1850"/>
                    <a:pt x="113" y="988"/>
                    <a:pt x="313" y="113"/>
                  </a:cubicBezTo>
                  <a:cubicBezTo>
                    <a:pt x="338" y="0"/>
                    <a:pt x="513" y="50"/>
                    <a:pt x="488" y="1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5080" bIns="55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1" name="Google Shape;1581;p37"/>
            <p:cNvSpPr/>
            <p:nvPr/>
          </p:nvSpPr>
          <p:spPr>
            <a:xfrm>
              <a:off x="673560" y="3906720"/>
              <a:ext cx="54000" cy="41400"/>
            </a:xfrm>
            <a:custGeom>
              <a:avLst/>
              <a:gdLst>
                <a:gd name="textAreaLeft" fmla="*/ 0 w 54000"/>
                <a:gd name="textAreaRight" fmla="*/ 54360 w 54000"/>
                <a:gd name="textAreaTop" fmla="*/ 0 h 41400"/>
                <a:gd name="textAreaBottom" fmla="*/ 41760 h 41400"/>
              </a:gdLst>
              <a:ahLst/>
              <a:cxnLst/>
              <a:rect l="textAreaLeft" t="textAreaTop" r="textAreaRight" b="textAreaBottom"/>
              <a:pathLst>
                <a:path w="1751" h="1338">
                  <a:moveTo>
                    <a:pt x="351" y="150"/>
                  </a:moveTo>
                  <a:cubicBezTo>
                    <a:pt x="263" y="462"/>
                    <a:pt x="301" y="787"/>
                    <a:pt x="613" y="962"/>
                  </a:cubicBezTo>
                  <a:cubicBezTo>
                    <a:pt x="813" y="1137"/>
                    <a:pt x="1026" y="1087"/>
                    <a:pt x="1263" y="800"/>
                  </a:cubicBezTo>
                  <a:cubicBezTo>
                    <a:pt x="1301" y="675"/>
                    <a:pt x="1288" y="537"/>
                    <a:pt x="1213" y="425"/>
                  </a:cubicBezTo>
                  <a:cubicBezTo>
                    <a:pt x="1101" y="350"/>
                    <a:pt x="1201" y="175"/>
                    <a:pt x="1326" y="250"/>
                  </a:cubicBezTo>
                  <a:cubicBezTo>
                    <a:pt x="1750" y="512"/>
                    <a:pt x="1413" y="1212"/>
                    <a:pt x="976" y="1262"/>
                  </a:cubicBezTo>
                  <a:cubicBezTo>
                    <a:pt x="326" y="1337"/>
                    <a:pt x="1" y="637"/>
                    <a:pt x="201" y="100"/>
                  </a:cubicBezTo>
                  <a:cubicBezTo>
                    <a:pt x="226" y="0"/>
                    <a:pt x="376" y="38"/>
                    <a:pt x="351"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2" name="Google Shape;1582;p37"/>
            <p:cNvSpPr/>
            <p:nvPr/>
          </p:nvSpPr>
          <p:spPr>
            <a:xfrm>
              <a:off x="698040" y="4394880"/>
              <a:ext cx="39600" cy="39240"/>
            </a:xfrm>
            <a:custGeom>
              <a:avLst/>
              <a:gdLst>
                <a:gd name="textAreaLeft" fmla="*/ 0 w 39600"/>
                <a:gd name="textAreaRight" fmla="*/ 39960 w 39600"/>
                <a:gd name="textAreaTop" fmla="*/ 0 h 39240"/>
                <a:gd name="textAreaBottom" fmla="*/ 39600 h 39240"/>
              </a:gdLst>
              <a:ahLst/>
              <a:cxnLst/>
              <a:rect l="textAreaLeft" t="textAreaTop" r="textAreaRight" b="textAreaBottom"/>
              <a:pathLst>
                <a:path w="1288" h="1276">
                  <a:moveTo>
                    <a:pt x="838" y="463"/>
                  </a:moveTo>
                  <a:lnTo>
                    <a:pt x="838" y="463"/>
                  </a:lnTo>
                  <a:cubicBezTo>
                    <a:pt x="825" y="375"/>
                    <a:pt x="937" y="325"/>
                    <a:pt x="987" y="388"/>
                  </a:cubicBezTo>
                  <a:cubicBezTo>
                    <a:pt x="1287" y="800"/>
                    <a:pt x="663" y="1275"/>
                    <a:pt x="338" y="863"/>
                  </a:cubicBezTo>
                  <a:cubicBezTo>
                    <a:pt x="0" y="438"/>
                    <a:pt x="575" y="0"/>
                    <a:pt x="937" y="325"/>
                  </a:cubicBezTo>
                  <a:cubicBezTo>
                    <a:pt x="1012" y="388"/>
                    <a:pt x="912" y="488"/>
                    <a:pt x="838" y="4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3" name="Google Shape;1583;p37"/>
            <p:cNvSpPr/>
            <p:nvPr/>
          </p:nvSpPr>
          <p:spPr>
            <a:xfrm>
              <a:off x="677160" y="4243680"/>
              <a:ext cx="140400" cy="96120"/>
            </a:xfrm>
            <a:custGeom>
              <a:avLst/>
              <a:gdLst>
                <a:gd name="textAreaLeft" fmla="*/ 0 w 140400"/>
                <a:gd name="textAreaRight" fmla="*/ 140760 w 140400"/>
                <a:gd name="textAreaTop" fmla="*/ 0 h 96120"/>
                <a:gd name="textAreaBottom" fmla="*/ 96480 h 96120"/>
              </a:gdLst>
              <a:ahLst/>
              <a:cxnLst/>
              <a:rect l="textAreaLeft" t="textAreaTop" r="textAreaRight" b="textAreaBottom"/>
              <a:pathLst>
                <a:path w="4525" h="3100">
                  <a:moveTo>
                    <a:pt x="150" y="50"/>
                  </a:moveTo>
                  <a:cubicBezTo>
                    <a:pt x="1338" y="1412"/>
                    <a:pt x="2825" y="2175"/>
                    <a:pt x="4437" y="2924"/>
                  </a:cubicBezTo>
                  <a:cubicBezTo>
                    <a:pt x="4524" y="2962"/>
                    <a:pt x="4462" y="3099"/>
                    <a:pt x="4374" y="3074"/>
                  </a:cubicBezTo>
                  <a:cubicBezTo>
                    <a:pt x="2675" y="2562"/>
                    <a:pt x="1163" y="1550"/>
                    <a:pt x="63" y="150"/>
                  </a:cubicBezTo>
                  <a:cubicBezTo>
                    <a:pt x="0" y="88"/>
                    <a:pt x="100" y="0"/>
                    <a:pt x="1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8240" bIns="48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4" name="Google Shape;1584;p37"/>
            <p:cNvSpPr/>
            <p:nvPr/>
          </p:nvSpPr>
          <p:spPr>
            <a:xfrm>
              <a:off x="803160" y="432216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1301" h="1238">
                  <a:moveTo>
                    <a:pt x="388" y="388"/>
                  </a:moveTo>
                  <a:cubicBezTo>
                    <a:pt x="750" y="1"/>
                    <a:pt x="1300" y="538"/>
                    <a:pt x="925" y="888"/>
                  </a:cubicBezTo>
                  <a:cubicBezTo>
                    <a:pt x="550" y="1238"/>
                    <a:pt x="0" y="600"/>
                    <a:pt x="450" y="350"/>
                  </a:cubicBezTo>
                  <a:cubicBezTo>
                    <a:pt x="550" y="313"/>
                    <a:pt x="638" y="425"/>
                    <a:pt x="563" y="500"/>
                  </a:cubicBezTo>
                  <a:lnTo>
                    <a:pt x="500" y="500"/>
                  </a:lnTo>
                  <a:cubicBezTo>
                    <a:pt x="425" y="563"/>
                    <a:pt x="325" y="463"/>
                    <a:pt x="388"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5" name="Google Shape;1585;p37"/>
            <p:cNvSpPr/>
            <p:nvPr/>
          </p:nvSpPr>
          <p:spPr>
            <a:xfrm>
              <a:off x="824400" y="4292640"/>
              <a:ext cx="11880" cy="7200"/>
            </a:xfrm>
            <a:custGeom>
              <a:avLst/>
              <a:gdLst>
                <a:gd name="textAreaLeft" fmla="*/ 0 w 11880"/>
                <a:gd name="textAreaRight" fmla="*/ 12240 w 11880"/>
                <a:gd name="textAreaTop" fmla="*/ 0 h 7200"/>
                <a:gd name="textAreaBottom" fmla="*/ 7560 h 7200"/>
              </a:gdLst>
              <a:ahLst/>
              <a:cxnLst/>
              <a:rect l="textAreaLeft" t="textAreaTop" r="textAreaRight" b="textAreaBottom"/>
              <a:pathLst>
                <a:path w="389" h="239">
                  <a:moveTo>
                    <a:pt x="126" y="26"/>
                  </a:moveTo>
                  <a:cubicBezTo>
                    <a:pt x="176" y="26"/>
                    <a:pt x="238" y="13"/>
                    <a:pt x="288" y="13"/>
                  </a:cubicBezTo>
                  <a:cubicBezTo>
                    <a:pt x="376" y="1"/>
                    <a:pt x="388" y="113"/>
                    <a:pt x="338" y="163"/>
                  </a:cubicBezTo>
                  <a:cubicBezTo>
                    <a:pt x="276" y="213"/>
                    <a:pt x="201" y="238"/>
                    <a:pt x="126" y="226"/>
                  </a:cubicBezTo>
                  <a:cubicBezTo>
                    <a:pt x="1" y="226"/>
                    <a:pt x="1" y="26"/>
                    <a:pt x="126"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6" name="Google Shape;1586;p37"/>
            <p:cNvSpPr/>
            <p:nvPr/>
          </p:nvSpPr>
          <p:spPr>
            <a:xfrm>
              <a:off x="787680" y="4123080"/>
              <a:ext cx="8280" cy="12240"/>
            </a:xfrm>
            <a:custGeom>
              <a:avLst/>
              <a:gdLst>
                <a:gd name="textAreaLeft" fmla="*/ 0 w 8280"/>
                <a:gd name="textAreaRight" fmla="*/ 8640 w 8280"/>
                <a:gd name="textAreaTop" fmla="*/ 0 h 12240"/>
                <a:gd name="textAreaBottom" fmla="*/ 12600 h 12240"/>
              </a:gdLst>
              <a:ahLst/>
              <a:cxnLst/>
              <a:rect l="textAreaLeft" t="textAreaTop" r="textAreaRight" b="textAreaBottom"/>
              <a:pathLst>
                <a:path w="276" h="401">
                  <a:moveTo>
                    <a:pt x="25" y="250"/>
                  </a:moveTo>
                  <a:cubicBezTo>
                    <a:pt x="50" y="163"/>
                    <a:pt x="100" y="88"/>
                    <a:pt x="163" y="38"/>
                  </a:cubicBezTo>
                  <a:cubicBezTo>
                    <a:pt x="213" y="0"/>
                    <a:pt x="275" y="38"/>
                    <a:pt x="263" y="100"/>
                  </a:cubicBezTo>
                  <a:cubicBezTo>
                    <a:pt x="250" y="175"/>
                    <a:pt x="225" y="250"/>
                    <a:pt x="188" y="313"/>
                  </a:cubicBezTo>
                  <a:cubicBezTo>
                    <a:pt x="138" y="400"/>
                    <a:pt x="0" y="338"/>
                    <a:pt x="25"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7" name="Google Shape;1587;p37"/>
            <p:cNvSpPr/>
            <p:nvPr/>
          </p:nvSpPr>
          <p:spPr>
            <a:xfrm>
              <a:off x="625680" y="4115880"/>
              <a:ext cx="34200" cy="194760"/>
            </a:xfrm>
            <a:custGeom>
              <a:avLst/>
              <a:gdLst>
                <a:gd name="textAreaLeft" fmla="*/ 0 w 34200"/>
                <a:gd name="textAreaRight" fmla="*/ 34560 w 34200"/>
                <a:gd name="textAreaTop" fmla="*/ 0 h 194760"/>
                <a:gd name="textAreaBottom" fmla="*/ 195120 h 194760"/>
              </a:gdLst>
              <a:ahLst/>
              <a:cxnLst/>
              <a:rect l="textAreaLeft" t="textAreaTop" r="textAreaRight" b="textAreaBottom"/>
              <a:pathLst>
                <a:path w="1114" h="6274">
                  <a:moveTo>
                    <a:pt x="188" y="100"/>
                  </a:moveTo>
                  <a:cubicBezTo>
                    <a:pt x="251" y="1375"/>
                    <a:pt x="501" y="2600"/>
                    <a:pt x="776" y="3837"/>
                  </a:cubicBezTo>
                  <a:cubicBezTo>
                    <a:pt x="963" y="4649"/>
                    <a:pt x="1113" y="5361"/>
                    <a:pt x="801" y="6161"/>
                  </a:cubicBezTo>
                  <a:cubicBezTo>
                    <a:pt x="751" y="6274"/>
                    <a:pt x="588" y="6236"/>
                    <a:pt x="613" y="6111"/>
                  </a:cubicBezTo>
                  <a:cubicBezTo>
                    <a:pt x="926" y="4936"/>
                    <a:pt x="488" y="3812"/>
                    <a:pt x="263" y="2650"/>
                  </a:cubicBezTo>
                  <a:cubicBezTo>
                    <a:pt x="88" y="1812"/>
                    <a:pt x="1" y="963"/>
                    <a:pt x="13" y="100"/>
                  </a:cubicBezTo>
                  <a:cubicBezTo>
                    <a:pt x="26" y="0"/>
                    <a:pt x="176" y="0"/>
                    <a:pt x="18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8" name="Google Shape;1588;p37"/>
            <p:cNvSpPr/>
            <p:nvPr/>
          </p:nvSpPr>
          <p:spPr>
            <a:xfrm>
              <a:off x="625680" y="4296600"/>
              <a:ext cx="38520" cy="41040"/>
            </a:xfrm>
            <a:custGeom>
              <a:avLst/>
              <a:gdLst>
                <a:gd name="textAreaLeft" fmla="*/ 0 w 38520"/>
                <a:gd name="textAreaRight" fmla="*/ 38880 w 38520"/>
                <a:gd name="textAreaTop" fmla="*/ 0 h 41040"/>
                <a:gd name="textAreaBottom" fmla="*/ 41400 h 41040"/>
              </a:gdLst>
              <a:ahLst/>
              <a:cxnLst/>
              <a:rect l="textAreaLeft" t="textAreaTop" r="textAreaRight" b="textAreaBottom"/>
              <a:pathLst>
                <a:path w="1251" h="1326">
                  <a:moveTo>
                    <a:pt x="813" y="351"/>
                  </a:moveTo>
                  <a:cubicBezTo>
                    <a:pt x="1251" y="776"/>
                    <a:pt x="526" y="1325"/>
                    <a:pt x="238" y="851"/>
                  </a:cubicBezTo>
                  <a:cubicBezTo>
                    <a:pt x="1" y="476"/>
                    <a:pt x="663" y="1"/>
                    <a:pt x="813" y="476"/>
                  </a:cubicBezTo>
                  <a:cubicBezTo>
                    <a:pt x="826" y="563"/>
                    <a:pt x="726" y="626"/>
                    <a:pt x="663" y="563"/>
                  </a:cubicBezTo>
                  <a:lnTo>
                    <a:pt x="688" y="451"/>
                  </a:lnTo>
                  <a:cubicBezTo>
                    <a:pt x="638" y="363"/>
                    <a:pt x="751" y="276"/>
                    <a:pt x="813" y="3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9" name="Google Shape;1589;p37"/>
            <p:cNvSpPr/>
            <p:nvPr/>
          </p:nvSpPr>
          <p:spPr>
            <a:xfrm>
              <a:off x="697320" y="4302360"/>
              <a:ext cx="27720" cy="90360"/>
            </a:xfrm>
            <a:custGeom>
              <a:avLst/>
              <a:gdLst>
                <a:gd name="textAreaLeft" fmla="*/ 0 w 27720"/>
                <a:gd name="textAreaRight" fmla="*/ 28080 w 27720"/>
                <a:gd name="textAreaTop" fmla="*/ 0 h 90360"/>
                <a:gd name="textAreaBottom" fmla="*/ 90720 h 90360"/>
              </a:gdLst>
              <a:ahLst/>
              <a:cxnLst/>
              <a:rect l="textAreaLeft" t="textAreaTop" r="textAreaRight" b="textAreaBottom"/>
              <a:pathLst>
                <a:path w="901" h="2912">
                  <a:moveTo>
                    <a:pt x="800" y="263"/>
                  </a:moveTo>
                  <a:cubicBezTo>
                    <a:pt x="213" y="900"/>
                    <a:pt x="263" y="1937"/>
                    <a:pt x="463" y="2724"/>
                  </a:cubicBezTo>
                  <a:cubicBezTo>
                    <a:pt x="488" y="2837"/>
                    <a:pt x="325" y="2912"/>
                    <a:pt x="263" y="2812"/>
                  </a:cubicBezTo>
                  <a:cubicBezTo>
                    <a:pt x="0" y="2387"/>
                    <a:pt x="38" y="1687"/>
                    <a:pt x="100" y="1225"/>
                  </a:cubicBezTo>
                  <a:cubicBezTo>
                    <a:pt x="150" y="800"/>
                    <a:pt x="350" y="413"/>
                    <a:pt x="638" y="100"/>
                  </a:cubicBezTo>
                  <a:cubicBezTo>
                    <a:pt x="750" y="0"/>
                    <a:pt x="900" y="163"/>
                    <a:pt x="800"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0" name="Google Shape;1590;p37"/>
            <p:cNvSpPr/>
            <p:nvPr/>
          </p:nvSpPr>
          <p:spPr>
            <a:xfrm>
              <a:off x="704520" y="4304160"/>
              <a:ext cx="28800" cy="87480"/>
            </a:xfrm>
            <a:custGeom>
              <a:avLst/>
              <a:gdLst>
                <a:gd name="textAreaLeft" fmla="*/ 0 w 28800"/>
                <a:gd name="textAreaRight" fmla="*/ 29160 w 28800"/>
                <a:gd name="textAreaTop" fmla="*/ 0 h 87480"/>
                <a:gd name="textAreaBottom" fmla="*/ 87840 h 87480"/>
              </a:gdLst>
              <a:ahLst/>
              <a:cxnLst/>
              <a:rect l="textAreaLeft" t="textAreaTop" r="textAreaRight" b="textAreaBottom"/>
              <a:pathLst>
                <a:path w="938" h="2825">
                  <a:moveTo>
                    <a:pt x="76" y="2612"/>
                  </a:moveTo>
                  <a:cubicBezTo>
                    <a:pt x="763" y="2063"/>
                    <a:pt x="501" y="888"/>
                    <a:pt x="388" y="176"/>
                  </a:cubicBezTo>
                  <a:cubicBezTo>
                    <a:pt x="376" y="76"/>
                    <a:pt x="501" y="1"/>
                    <a:pt x="563" y="101"/>
                  </a:cubicBezTo>
                  <a:cubicBezTo>
                    <a:pt x="938" y="800"/>
                    <a:pt x="875" y="2238"/>
                    <a:pt x="188" y="2750"/>
                  </a:cubicBezTo>
                  <a:cubicBezTo>
                    <a:pt x="113" y="2825"/>
                    <a:pt x="1" y="2675"/>
                    <a:pt x="76" y="26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920" bIns="43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1" name="Google Shape;1591;p37"/>
            <p:cNvSpPr/>
            <p:nvPr/>
          </p:nvSpPr>
          <p:spPr>
            <a:xfrm>
              <a:off x="644400" y="4179600"/>
              <a:ext cx="70560" cy="22320"/>
            </a:xfrm>
            <a:custGeom>
              <a:avLst/>
              <a:gdLst>
                <a:gd name="textAreaLeft" fmla="*/ 0 w 70560"/>
                <a:gd name="textAreaRight" fmla="*/ 70920 w 70560"/>
                <a:gd name="textAreaTop" fmla="*/ 0 h 22320"/>
                <a:gd name="textAreaBottom" fmla="*/ 22680 h 22320"/>
              </a:gdLst>
              <a:ahLst/>
              <a:cxnLst/>
              <a:rect l="textAreaLeft" t="textAreaTop" r="textAreaRight" b="textAreaBottom"/>
              <a:pathLst>
                <a:path w="2276" h="726">
                  <a:moveTo>
                    <a:pt x="126" y="238"/>
                  </a:moveTo>
                  <a:cubicBezTo>
                    <a:pt x="800" y="1"/>
                    <a:pt x="1550" y="88"/>
                    <a:pt x="2163" y="476"/>
                  </a:cubicBezTo>
                  <a:cubicBezTo>
                    <a:pt x="2275" y="538"/>
                    <a:pt x="2175" y="726"/>
                    <a:pt x="2050" y="663"/>
                  </a:cubicBezTo>
                  <a:cubicBezTo>
                    <a:pt x="1475" y="326"/>
                    <a:pt x="800" y="238"/>
                    <a:pt x="176" y="413"/>
                  </a:cubicBezTo>
                  <a:cubicBezTo>
                    <a:pt x="51" y="438"/>
                    <a:pt x="1" y="263"/>
                    <a:pt x="126"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2" name="Google Shape;1592;p37"/>
            <p:cNvSpPr/>
            <p:nvPr/>
          </p:nvSpPr>
          <p:spPr>
            <a:xfrm>
              <a:off x="644760" y="4188600"/>
              <a:ext cx="69840" cy="25920"/>
            </a:xfrm>
            <a:custGeom>
              <a:avLst/>
              <a:gdLst>
                <a:gd name="textAreaLeft" fmla="*/ 0 w 69840"/>
                <a:gd name="textAreaRight" fmla="*/ 70200 w 69840"/>
                <a:gd name="textAreaTop" fmla="*/ 0 h 25920"/>
                <a:gd name="textAreaBottom" fmla="*/ 26280 h 25920"/>
              </a:gdLst>
              <a:ahLst/>
              <a:cxnLst/>
              <a:rect l="textAreaLeft" t="textAreaTop" r="textAreaRight" b="textAreaBottom"/>
              <a:pathLst>
                <a:path w="2250" h="850">
                  <a:moveTo>
                    <a:pt x="2112" y="400"/>
                  </a:moveTo>
                  <a:cubicBezTo>
                    <a:pt x="1762" y="538"/>
                    <a:pt x="0" y="850"/>
                    <a:pt x="125" y="63"/>
                  </a:cubicBezTo>
                  <a:cubicBezTo>
                    <a:pt x="125" y="25"/>
                    <a:pt x="175" y="0"/>
                    <a:pt x="213" y="13"/>
                  </a:cubicBezTo>
                  <a:cubicBezTo>
                    <a:pt x="463" y="113"/>
                    <a:pt x="638" y="250"/>
                    <a:pt x="912" y="300"/>
                  </a:cubicBezTo>
                  <a:cubicBezTo>
                    <a:pt x="1300" y="363"/>
                    <a:pt x="1687" y="313"/>
                    <a:pt x="2062" y="188"/>
                  </a:cubicBezTo>
                  <a:cubicBezTo>
                    <a:pt x="2200" y="138"/>
                    <a:pt x="2250" y="338"/>
                    <a:pt x="2112" y="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960" bIns="12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3" name="Google Shape;1593;p37"/>
            <p:cNvSpPr/>
            <p:nvPr/>
          </p:nvSpPr>
          <p:spPr>
            <a:xfrm>
              <a:off x="721080" y="3766320"/>
              <a:ext cx="32760" cy="102600"/>
            </a:xfrm>
            <a:custGeom>
              <a:avLst/>
              <a:gdLst>
                <a:gd name="textAreaLeft" fmla="*/ 0 w 32760"/>
                <a:gd name="textAreaRight" fmla="*/ 33120 w 32760"/>
                <a:gd name="textAreaTop" fmla="*/ 0 h 102600"/>
                <a:gd name="textAreaBottom" fmla="*/ 102960 h 102600"/>
              </a:gdLst>
              <a:ahLst/>
              <a:cxnLst/>
              <a:rect l="textAreaLeft" t="textAreaTop" r="textAreaRight" b="textAreaBottom"/>
              <a:pathLst>
                <a:path w="1063" h="3313">
                  <a:moveTo>
                    <a:pt x="363" y="151"/>
                  </a:moveTo>
                  <a:cubicBezTo>
                    <a:pt x="300" y="713"/>
                    <a:pt x="338" y="1275"/>
                    <a:pt x="475" y="1813"/>
                  </a:cubicBezTo>
                  <a:cubicBezTo>
                    <a:pt x="600" y="2300"/>
                    <a:pt x="888" y="2713"/>
                    <a:pt x="1050" y="3175"/>
                  </a:cubicBezTo>
                  <a:cubicBezTo>
                    <a:pt x="1063" y="3262"/>
                    <a:pt x="975" y="3312"/>
                    <a:pt x="913" y="3262"/>
                  </a:cubicBezTo>
                  <a:cubicBezTo>
                    <a:pt x="138" y="2500"/>
                    <a:pt x="1" y="1138"/>
                    <a:pt x="150" y="126"/>
                  </a:cubicBezTo>
                  <a:cubicBezTo>
                    <a:pt x="163" y="1"/>
                    <a:pt x="375" y="26"/>
                    <a:pt x="363"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480" bIns="51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4" name="Google Shape;1594;p37"/>
            <p:cNvSpPr/>
            <p:nvPr/>
          </p:nvSpPr>
          <p:spPr>
            <a:xfrm>
              <a:off x="726840" y="3744000"/>
              <a:ext cx="38160" cy="124920"/>
            </a:xfrm>
            <a:custGeom>
              <a:avLst/>
              <a:gdLst>
                <a:gd name="textAreaLeft" fmla="*/ 0 w 38160"/>
                <a:gd name="textAreaRight" fmla="*/ 38520 w 38160"/>
                <a:gd name="textAreaTop" fmla="*/ 0 h 124920"/>
                <a:gd name="textAreaBottom" fmla="*/ 125280 h 124920"/>
              </a:gdLst>
              <a:ahLst/>
              <a:cxnLst/>
              <a:rect l="textAreaLeft" t="textAreaTop" r="textAreaRight" b="textAreaBottom"/>
              <a:pathLst>
                <a:path w="1239" h="4025">
                  <a:moveTo>
                    <a:pt x="788" y="3824"/>
                  </a:moveTo>
                  <a:cubicBezTo>
                    <a:pt x="901" y="3150"/>
                    <a:pt x="1013" y="2450"/>
                    <a:pt x="851" y="1775"/>
                  </a:cubicBezTo>
                  <a:cubicBezTo>
                    <a:pt x="713" y="1225"/>
                    <a:pt x="401" y="738"/>
                    <a:pt x="88" y="263"/>
                  </a:cubicBezTo>
                  <a:cubicBezTo>
                    <a:pt x="1" y="125"/>
                    <a:pt x="226" y="0"/>
                    <a:pt x="313" y="138"/>
                  </a:cubicBezTo>
                  <a:cubicBezTo>
                    <a:pt x="688" y="700"/>
                    <a:pt x="1038" y="1288"/>
                    <a:pt x="1138" y="1975"/>
                  </a:cubicBezTo>
                  <a:cubicBezTo>
                    <a:pt x="1238" y="2612"/>
                    <a:pt x="1113" y="3262"/>
                    <a:pt x="1001" y="3887"/>
                  </a:cubicBezTo>
                  <a:cubicBezTo>
                    <a:pt x="976" y="4024"/>
                    <a:pt x="776" y="3962"/>
                    <a:pt x="788" y="38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5" name="Google Shape;1595;p37"/>
            <p:cNvSpPr/>
            <p:nvPr/>
          </p:nvSpPr>
          <p:spPr>
            <a:xfrm>
              <a:off x="949680" y="4248360"/>
              <a:ext cx="10080" cy="9720"/>
            </a:xfrm>
            <a:custGeom>
              <a:avLst/>
              <a:gdLst>
                <a:gd name="textAreaLeft" fmla="*/ 0 w 10080"/>
                <a:gd name="textAreaRight" fmla="*/ 10440 w 10080"/>
                <a:gd name="textAreaTop" fmla="*/ 0 h 9720"/>
                <a:gd name="textAreaBottom" fmla="*/ 10080 h 9720"/>
              </a:gdLst>
              <a:ahLst/>
              <a:cxnLst/>
              <a:rect l="textAreaLeft" t="textAreaTop" r="textAreaRight" b="textAreaBottom"/>
              <a:pathLst>
                <a:path w="339" h="326">
                  <a:moveTo>
                    <a:pt x="238" y="313"/>
                  </a:moveTo>
                  <a:cubicBezTo>
                    <a:pt x="151" y="325"/>
                    <a:pt x="76" y="288"/>
                    <a:pt x="26" y="213"/>
                  </a:cubicBezTo>
                  <a:cubicBezTo>
                    <a:pt x="1" y="200"/>
                    <a:pt x="1" y="163"/>
                    <a:pt x="1" y="138"/>
                  </a:cubicBezTo>
                  <a:lnTo>
                    <a:pt x="38" y="50"/>
                  </a:lnTo>
                  <a:cubicBezTo>
                    <a:pt x="38" y="13"/>
                    <a:pt x="101" y="0"/>
                    <a:pt x="126" y="38"/>
                  </a:cubicBezTo>
                  <a:lnTo>
                    <a:pt x="263" y="175"/>
                  </a:lnTo>
                  <a:cubicBezTo>
                    <a:pt x="338" y="200"/>
                    <a:pt x="326" y="325"/>
                    <a:pt x="238" y="3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6" name="Google Shape;1596;p37"/>
            <p:cNvSpPr/>
            <p:nvPr/>
          </p:nvSpPr>
          <p:spPr>
            <a:xfrm>
              <a:off x="957240" y="4239720"/>
              <a:ext cx="73080" cy="18360"/>
            </a:xfrm>
            <a:custGeom>
              <a:avLst/>
              <a:gdLst>
                <a:gd name="textAreaLeft" fmla="*/ 0 w 73080"/>
                <a:gd name="textAreaRight" fmla="*/ 73440 w 73080"/>
                <a:gd name="textAreaTop" fmla="*/ 0 h 18360"/>
                <a:gd name="textAreaBottom" fmla="*/ 18720 h 18360"/>
              </a:gdLst>
              <a:ahLst/>
              <a:cxnLst/>
              <a:rect l="textAreaLeft" t="textAreaTop" r="textAreaRight" b="textAreaBottom"/>
              <a:pathLst>
                <a:path w="2362" h="601">
                  <a:moveTo>
                    <a:pt x="63" y="475"/>
                  </a:moveTo>
                  <a:cubicBezTo>
                    <a:pt x="737" y="138"/>
                    <a:pt x="1537" y="0"/>
                    <a:pt x="2274" y="225"/>
                  </a:cubicBezTo>
                  <a:cubicBezTo>
                    <a:pt x="2362" y="250"/>
                    <a:pt x="2349" y="413"/>
                    <a:pt x="2249" y="400"/>
                  </a:cubicBezTo>
                  <a:cubicBezTo>
                    <a:pt x="1500" y="313"/>
                    <a:pt x="825" y="313"/>
                    <a:pt x="113" y="588"/>
                  </a:cubicBezTo>
                  <a:cubicBezTo>
                    <a:pt x="50" y="600"/>
                    <a:pt x="0" y="500"/>
                    <a:pt x="63"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7" name="Google Shape;1597;p37"/>
            <p:cNvSpPr/>
            <p:nvPr/>
          </p:nvSpPr>
          <p:spPr>
            <a:xfrm>
              <a:off x="999000" y="4230720"/>
              <a:ext cx="31320" cy="20520"/>
            </a:xfrm>
            <a:custGeom>
              <a:avLst/>
              <a:gdLst>
                <a:gd name="textAreaLeft" fmla="*/ 0 w 31320"/>
                <a:gd name="textAreaRight" fmla="*/ 31680 w 31320"/>
                <a:gd name="textAreaTop" fmla="*/ 0 h 20520"/>
                <a:gd name="textAreaBottom" fmla="*/ 20880 h 20520"/>
              </a:gdLst>
              <a:ahLst/>
              <a:cxnLst/>
              <a:rect l="textAreaLeft" t="textAreaTop" r="textAreaRight" b="textAreaBottom"/>
              <a:pathLst>
                <a:path w="1013" h="676">
                  <a:moveTo>
                    <a:pt x="825" y="613"/>
                  </a:moveTo>
                  <a:cubicBezTo>
                    <a:pt x="613" y="351"/>
                    <a:pt x="376" y="276"/>
                    <a:pt x="76" y="163"/>
                  </a:cubicBezTo>
                  <a:cubicBezTo>
                    <a:pt x="1" y="126"/>
                    <a:pt x="13" y="1"/>
                    <a:pt x="101" y="1"/>
                  </a:cubicBezTo>
                  <a:cubicBezTo>
                    <a:pt x="451" y="26"/>
                    <a:pt x="763" y="201"/>
                    <a:pt x="963" y="501"/>
                  </a:cubicBezTo>
                  <a:cubicBezTo>
                    <a:pt x="1013" y="576"/>
                    <a:pt x="888" y="676"/>
                    <a:pt x="825" y="6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8" name="Google Shape;1598;p37"/>
            <p:cNvSpPr/>
            <p:nvPr/>
          </p:nvSpPr>
          <p:spPr>
            <a:xfrm>
              <a:off x="948960" y="4183200"/>
              <a:ext cx="32760" cy="68400"/>
            </a:xfrm>
            <a:custGeom>
              <a:avLst/>
              <a:gdLst>
                <a:gd name="textAreaLeft" fmla="*/ 0 w 32760"/>
                <a:gd name="textAreaRight" fmla="*/ 33120 w 32760"/>
                <a:gd name="textAreaTop" fmla="*/ 0 h 68400"/>
                <a:gd name="textAreaBottom" fmla="*/ 68760 h 68400"/>
              </a:gdLst>
              <a:ahLst/>
              <a:cxnLst/>
              <a:rect l="textAreaLeft" t="textAreaTop" r="textAreaRight" b="textAreaBottom"/>
              <a:pathLst>
                <a:path w="1063" h="2213">
                  <a:moveTo>
                    <a:pt x="38" y="2075"/>
                  </a:moveTo>
                  <a:cubicBezTo>
                    <a:pt x="213" y="1775"/>
                    <a:pt x="363" y="1462"/>
                    <a:pt x="488" y="1125"/>
                  </a:cubicBezTo>
                  <a:cubicBezTo>
                    <a:pt x="600" y="775"/>
                    <a:pt x="538" y="475"/>
                    <a:pt x="488" y="125"/>
                  </a:cubicBezTo>
                  <a:cubicBezTo>
                    <a:pt x="475" y="25"/>
                    <a:pt x="613" y="0"/>
                    <a:pt x="638" y="75"/>
                  </a:cubicBezTo>
                  <a:cubicBezTo>
                    <a:pt x="1063" y="775"/>
                    <a:pt x="600" y="1612"/>
                    <a:pt x="126" y="2162"/>
                  </a:cubicBezTo>
                  <a:cubicBezTo>
                    <a:pt x="76" y="2212"/>
                    <a:pt x="1" y="2137"/>
                    <a:pt x="26" y="20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9" name="Google Shape;1599;p37"/>
            <p:cNvSpPr/>
            <p:nvPr/>
          </p:nvSpPr>
          <p:spPr>
            <a:xfrm>
              <a:off x="962280" y="4181760"/>
              <a:ext cx="20520" cy="42840"/>
            </a:xfrm>
            <a:custGeom>
              <a:avLst/>
              <a:gdLst>
                <a:gd name="textAreaLeft" fmla="*/ 0 w 20520"/>
                <a:gd name="textAreaRight" fmla="*/ 20880 w 20520"/>
                <a:gd name="textAreaTop" fmla="*/ 0 h 42840"/>
                <a:gd name="textAreaBottom" fmla="*/ 43200 h 42840"/>
              </a:gdLst>
              <a:ahLst/>
              <a:cxnLst/>
              <a:rect l="textAreaLeft" t="textAreaTop" r="textAreaRight" b="textAreaBottom"/>
              <a:pathLst>
                <a:path w="676" h="1388">
                  <a:moveTo>
                    <a:pt x="300" y="138"/>
                  </a:moveTo>
                  <a:cubicBezTo>
                    <a:pt x="563" y="450"/>
                    <a:pt x="675" y="875"/>
                    <a:pt x="625" y="1287"/>
                  </a:cubicBezTo>
                  <a:cubicBezTo>
                    <a:pt x="600" y="1387"/>
                    <a:pt x="463" y="1350"/>
                    <a:pt x="450" y="1262"/>
                  </a:cubicBezTo>
                  <a:cubicBezTo>
                    <a:pt x="425" y="875"/>
                    <a:pt x="375" y="575"/>
                    <a:pt x="100" y="288"/>
                  </a:cubicBezTo>
                  <a:cubicBezTo>
                    <a:pt x="1" y="150"/>
                    <a:pt x="188" y="0"/>
                    <a:pt x="300"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600" bIns="21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0" name="Google Shape;1600;p37"/>
            <p:cNvSpPr/>
            <p:nvPr/>
          </p:nvSpPr>
          <p:spPr>
            <a:xfrm>
              <a:off x="975600" y="4212720"/>
              <a:ext cx="27720" cy="13680"/>
            </a:xfrm>
            <a:custGeom>
              <a:avLst/>
              <a:gdLst>
                <a:gd name="textAreaLeft" fmla="*/ 0 w 27720"/>
                <a:gd name="textAreaRight" fmla="*/ 28080 w 27720"/>
                <a:gd name="textAreaTop" fmla="*/ 0 h 13680"/>
                <a:gd name="textAreaBottom" fmla="*/ 14040 h 13680"/>
              </a:gdLst>
              <a:ahLst/>
              <a:cxnLst/>
              <a:rect l="textAreaLeft" t="textAreaTop" r="textAreaRight" b="textAreaBottom"/>
              <a:pathLst>
                <a:path w="901" h="451">
                  <a:moveTo>
                    <a:pt x="113" y="238"/>
                  </a:moveTo>
                  <a:cubicBezTo>
                    <a:pt x="338" y="176"/>
                    <a:pt x="538" y="76"/>
                    <a:pt x="763" y="26"/>
                  </a:cubicBezTo>
                  <a:cubicBezTo>
                    <a:pt x="851" y="1"/>
                    <a:pt x="901" y="113"/>
                    <a:pt x="826" y="163"/>
                  </a:cubicBezTo>
                  <a:cubicBezTo>
                    <a:pt x="626" y="288"/>
                    <a:pt x="401" y="376"/>
                    <a:pt x="163" y="426"/>
                  </a:cubicBezTo>
                  <a:cubicBezTo>
                    <a:pt x="51" y="451"/>
                    <a:pt x="1" y="276"/>
                    <a:pt x="113"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40" bIns="6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1" name="Google Shape;1601;p37"/>
            <p:cNvSpPr/>
            <p:nvPr/>
          </p:nvSpPr>
          <p:spPr>
            <a:xfrm>
              <a:off x="984960" y="4212720"/>
              <a:ext cx="19440" cy="24120"/>
            </a:xfrm>
            <a:custGeom>
              <a:avLst/>
              <a:gdLst>
                <a:gd name="textAreaLeft" fmla="*/ 0 w 19440"/>
                <a:gd name="textAreaRight" fmla="*/ 19800 w 19440"/>
                <a:gd name="textAreaTop" fmla="*/ 0 h 24120"/>
                <a:gd name="textAreaBottom" fmla="*/ 24480 h 24120"/>
              </a:gdLst>
              <a:ahLst/>
              <a:cxnLst/>
              <a:rect l="textAreaLeft" t="textAreaTop" r="textAreaRight" b="textAreaBottom"/>
              <a:pathLst>
                <a:path w="639" h="789">
                  <a:moveTo>
                    <a:pt x="588" y="226"/>
                  </a:moveTo>
                  <a:cubicBezTo>
                    <a:pt x="488" y="413"/>
                    <a:pt x="363" y="588"/>
                    <a:pt x="213" y="726"/>
                  </a:cubicBezTo>
                  <a:cubicBezTo>
                    <a:pt x="138" y="788"/>
                    <a:pt x="1" y="701"/>
                    <a:pt x="51" y="613"/>
                  </a:cubicBezTo>
                  <a:cubicBezTo>
                    <a:pt x="163" y="438"/>
                    <a:pt x="288" y="288"/>
                    <a:pt x="401" y="126"/>
                  </a:cubicBezTo>
                  <a:cubicBezTo>
                    <a:pt x="463" y="1"/>
                    <a:pt x="638" y="101"/>
                    <a:pt x="576" y="2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2" name="Google Shape;1602;p37"/>
            <p:cNvSpPr/>
            <p:nvPr/>
          </p:nvSpPr>
          <p:spPr>
            <a:xfrm>
              <a:off x="987120" y="4228200"/>
              <a:ext cx="21600" cy="8280"/>
            </a:xfrm>
            <a:custGeom>
              <a:avLst/>
              <a:gdLst>
                <a:gd name="textAreaLeft" fmla="*/ 0 w 21600"/>
                <a:gd name="textAreaRight" fmla="*/ 21960 w 21600"/>
                <a:gd name="textAreaTop" fmla="*/ 0 h 8280"/>
                <a:gd name="textAreaBottom" fmla="*/ 8640 h 8280"/>
              </a:gdLst>
              <a:ahLst/>
              <a:cxnLst/>
              <a:rect l="textAreaLeft" t="textAreaTop" r="textAreaRight" b="textAreaBottom"/>
              <a:pathLst>
                <a:path w="701" h="276">
                  <a:moveTo>
                    <a:pt x="125" y="51"/>
                  </a:moveTo>
                  <a:cubicBezTo>
                    <a:pt x="288" y="1"/>
                    <a:pt x="463" y="26"/>
                    <a:pt x="613" y="113"/>
                  </a:cubicBezTo>
                  <a:cubicBezTo>
                    <a:pt x="700" y="163"/>
                    <a:pt x="638" y="276"/>
                    <a:pt x="550" y="251"/>
                  </a:cubicBezTo>
                  <a:lnTo>
                    <a:pt x="175" y="238"/>
                  </a:lnTo>
                  <a:cubicBezTo>
                    <a:pt x="50" y="263"/>
                    <a:pt x="0" y="88"/>
                    <a:pt x="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320" bIns="4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3" name="Google Shape;1603;p37"/>
            <p:cNvSpPr/>
            <p:nvPr/>
          </p:nvSpPr>
          <p:spPr>
            <a:xfrm>
              <a:off x="997920" y="4188240"/>
              <a:ext cx="35280" cy="28800"/>
            </a:xfrm>
            <a:custGeom>
              <a:avLst/>
              <a:gdLst>
                <a:gd name="textAreaLeft" fmla="*/ 0 w 35280"/>
                <a:gd name="textAreaRight" fmla="*/ 35640 w 35280"/>
                <a:gd name="textAreaTop" fmla="*/ 0 h 28800"/>
                <a:gd name="textAreaBottom" fmla="*/ 29160 h 28800"/>
              </a:gdLst>
              <a:ahLst/>
              <a:cxnLst/>
              <a:rect l="textAreaLeft" t="textAreaTop" r="textAreaRight" b="textAreaBottom"/>
              <a:pathLst>
                <a:path w="1150" h="938">
                  <a:moveTo>
                    <a:pt x="513" y="788"/>
                  </a:moveTo>
                  <a:cubicBezTo>
                    <a:pt x="0" y="675"/>
                    <a:pt x="288" y="1"/>
                    <a:pt x="713" y="101"/>
                  </a:cubicBezTo>
                  <a:cubicBezTo>
                    <a:pt x="1150" y="201"/>
                    <a:pt x="1025" y="938"/>
                    <a:pt x="525" y="788"/>
                  </a:cubicBezTo>
                  <a:cubicBezTo>
                    <a:pt x="413" y="750"/>
                    <a:pt x="425" y="588"/>
                    <a:pt x="550" y="600"/>
                  </a:cubicBezTo>
                  <a:lnTo>
                    <a:pt x="550" y="613"/>
                  </a:lnTo>
                  <a:cubicBezTo>
                    <a:pt x="663" y="650"/>
                    <a:pt x="613" y="813"/>
                    <a:pt x="500" y="7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400" bIns="14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4" name="Google Shape;1604;p37"/>
            <p:cNvSpPr/>
            <p:nvPr/>
          </p:nvSpPr>
          <p:spPr>
            <a:xfrm>
              <a:off x="444384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1812" y="288"/>
                  </a:moveTo>
                  <a:cubicBezTo>
                    <a:pt x="3374" y="101"/>
                    <a:pt x="4461" y="1900"/>
                    <a:pt x="3337" y="3125"/>
                  </a:cubicBezTo>
                  <a:cubicBezTo>
                    <a:pt x="2450" y="4062"/>
                    <a:pt x="987" y="3612"/>
                    <a:pt x="88" y="2962"/>
                  </a:cubicBezTo>
                  <a:cubicBezTo>
                    <a:pt x="50" y="2937"/>
                    <a:pt x="0" y="3000"/>
                    <a:pt x="38" y="3025"/>
                  </a:cubicBezTo>
                  <a:cubicBezTo>
                    <a:pt x="1050" y="3962"/>
                    <a:pt x="2987" y="4175"/>
                    <a:pt x="3712" y="2787"/>
                  </a:cubicBezTo>
                  <a:cubicBezTo>
                    <a:pt x="4424" y="1438"/>
                    <a:pt x="3249" y="1"/>
                    <a:pt x="1812" y="176"/>
                  </a:cubicBezTo>
                  <a:cubicBezTo>
                    <a:pt x="1737" y="188"/>
                    <a:pt x="1737" y="288"/>
                    <a:pt x="1812"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5" name="Google Shape;1605;p37"/>
            <p:cNvSpPr/>
            <p:nvPr/>
          </p:nvSpPr>
          <p:spPr>
            <a:xfrm>
              <a:off x="4122360" y="563040"/>
              <a:ext cx="327960" cy="182880"/>
            </a:xfrm>
            <a:custGeom>
              <a:avLst/>
              <a:gdLst>
                <a:gd name="textAreaLeft" fmla="*/ 0 w 327960"/>
                <a:gd name="textAreaRight" fmla="*/ 328320 w 327960"/>
                <a:gd name="textAreaTop" fmla="*/ 0 h 182880"/>
                <a:gd name="textAreaBottom" fmla="*/ 183240 h 182880"/>
              </a:gdLst>
              <a:ahLst/>
              <a:cxnLst/>
              <a:rect l="textAreaLeft" t="textAreaTop" r="textAreaRight" b="textAreaBottom"/>
              <a:pathLst>
                <a:path w="10548" h="5887">
                  <a:moveTo>
                    <a:pt x="10523" y="5812"/>
                  </a:moveTo>
                  <a:cubicBezTo>
                    <a:pt x="9198" y="3937"/>
                    <a:pt x="7998" y="1513"/>
                    <a:pt x="5686" y="738"/>
                  </a:cubicBezTo>
                  <a:cubicBezTo>
                    <a:pt x="3949" y="151"/>
                    <a:pt x="1475" y="1"/>
                    <a:pt x="25" y="1263"/>
                  </a:cubicBezTo>
                  <a:cubicBezTo>
                    <a:pt x="0" y="1288"/>
                    <a:pt x="38" y="1338"/>
                    <a:pt x="75" y="1313"/>
                  </a:cubicBezTo>
                  <a:cubicBezTo>
                    <a:pt x="1700" y="113"/>
                    <a:pt x="4462" y="288"/>
                    <a:pt x="6224" y="1138"/>
                  </a:cubicBezTo>
                  <a:cubicBezTo>
                    <a:pt x="8136" y="2063"/>
                    <a:pt x="9248" y="4175"/>
                    <a:pt x="10448" y="5849"/>
                  </a:cubicBezTo>
                  <a:cubicBezTo>
                    <a:pt x="10485" y="5887"/>
                    <a:pt x="10548" y="5849"/>
                    <a:pt x="10523" y="58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6" name="Google Shape;1606;p37"/>
            <p:cNvSpPr/>
            <p:nvPr/>
          </p:nvSpPr>
          <p:spPr>
            <a:xfrm>
              <a:off x="4081320" y="612360"/>
              <a:ext cx="124560" cy="105840"/>
            </a:xfrm>
            <a:custGeom>
              <a:avLst/>
              <a:gdLst>
                <a:gd name="textAreaLeft" fmla="*/ 0 w 124560"/>
                <a:gd name="textAreaRight" fmla="*/ 124920 w 124560"/>
                <a:gd name="textAreaTop" fmla="*/ 0 h 105840"/>
                <a:gd name="textAreaBottom" fmla="*/ 106200 h 105840"/>
              </a:gdLst>
              <a:ahLst/>
              <a:cxnLst/>
              <a:rect l="textAreaLeft" t="textAreaTop" r="textAreaRight" b="textAreaBottom"/>
              <a:pathLst>
                <a:path w="4012" h="3413">
                  <a:moveTo>
                    <a:pt x="1087" y="51"/>
                  </a:moveTo>
                  <a:cubicBezTo>
                    <a:pt x="575" y="913"/>
                    <a:pt x="388" y="2100"/>
                    <a:pt x="1225" y="2838"/>
                  </a:cubicBezTo>
                  <a:cubicBezTo>
                    <a:pt x="1700" y="3263"/>
                    <a:pt x="2837" y="3412"/>
                    <a:pt x="3387" y="2988"/>
                  </a:cubicBezTo>
                  <a:cubicBezTo>
                    <a:pt x="4012" y="2513"/>
                    <a:pt x="3924" y="1363"/>
                    <a:pt x="3187" y="1026"/>
                  </a:cubicBezTo>
                  <a:cubicBezTo>
                    <a:pt x="2749" y="826"/>
                    <a:pt x="2237" y="851"/>
                    <a:pt x="1812" y="1101"/>
                  </a:cubicBezTo>
                  <a:cubicBezTo>
                    <a:pt x="1175" y="1463"/>
                    <a:pt x="775" y="2425"/>
                    <a:pt x="25" y="2538"/>
                  </a:cubicBezTo>
                  <a:cubicBezTo>
                    <a:pt x="0" y="2538"/>
                    <a:pt x="0" y="2588"/>
                    <a:pt x="25" y="2588"/>
                  </a:cubicBezTo>
                  <a:cubicBezTo>
                    <a:pt x="438" y="2575"/>
                    <a:pt x="675" y="2300"/>
                    <a:pt x="950" y="2013"/>
                  </a:cubicBezTo>
                  <a:cubicBezTo>
                    <a:pt x="1225" y="1725"/>
                    <a:pt x="1512" y="1351"/>
                    <a:pt x="1862" y="1201"/>
                  </a:cubicBezTo>
                  <a:cubicBezTo>
                    <a:pt x="2724" y="838"/>
                    <a:pt x="3724" y="1088"/>
                    <a:pt x="3587" y="2200"/>
                  </a:cubicBezTo>
                  <a:cubicBezTo>
                    <a:pt x="3662" y="2550"/>
                    <a:pt x="3524" y="2775"/>
                    <a:pt x="3174" y="2850"/>
                  </a:cubicBezTo>
                  <a:cubicBezTo>
                    <a:pt x="3087" y="2975"/>
                    <a:pt x="2949" y="3063"/>
                    <a:pt x="2799" y="3063"/>
                  </a:cubicBezTo>
                  <a:cubicBezTo>
                    <a:pt x="2737" y="3063"/>
                    <a:pt x="2675" y="3063"/>
                    <a:pt x="2612" y="3063"/>
                  </a:cubicBezTo>
                  <a:cubicBezTo>
                    <a:pt x="2362" y="3100"/>
                    <a:pt x="2100" y="3088"/>
                    <a:pt x="1850" y="3038"/>
                  </a:cubicBezTo>
                  <a:cubicBezTo>
                    <a:pt x="488" y="2688"/>
                    <a:pt x="613" y="1038"/>
                    <a:pt x="1150" y="88"/>
                  </a:cubicBezTo>
                  <a:cubicBezTo>
                    <a:pt x="1175" y="38"/>
                    <a:pt x="1112" y="1"/>
                    <a:pt x="1087"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7" name="Google Shape;1607;p37"/>
            <p:cNvSpPr/>
            <p:nvPr/>
          </p:nvSpPr>
          <p:spPr>
            <a:xfrm>
              <a:off x="4003920" y="680400"/>
              <a:ext cx="68400" cy="16920"/>
            </a:xfrm>
            <a:custGeom>
              <a:avLst/>
              <a:gdLst>
                <a:gd name="textAreaLeft" fmla="*/ 0 w 68400"/>
                <a:gd name="textAreaRight" fmla="*/ 68760 w 68400"/>
                <a:gd name="textAreaTop" fmla="*/ 0 h 16920"/>
                <a:gd name="textAreaBottom" fmla="*/ 17280 h 16920"/>
              </a:gdLst>
              <a:ahLst/>
              <a:cxnLst/>
              <a:rect l="textAreaLeft" t="textAreaTop" r="textAreaRight" b="textAreaBottom"/>
              <a:pathLst>
                <a:path w="2213" h="551">
                  <a:moveTo>
                    <a:pt x="2162" y="401"/>
                  </a:moveTo>
                  <a:cubicBezTo>
                    <a:pt x="1387" y="476"/>
                    <a:pt x="775" y="251"/>
                    <a:pt x="50" y="13"/>
                  </a:cubicBezTo>
                  <a:cubicBezTo>
                    <a:pt x="13" y="1"/>
                    <a:pt x="0" y="63"/>
                    <a:pt x="25" y="76"/>
                  </a:cubicBezTo>
                  <a:cubicBezTo>
                    <a:pt x="625" y="501"/>
                    <a:pt x="1475" y="551"/>
                    <a:pt x="2162" y="476"/>
                  </a:cubicBezTo>
                  <a:cubicBezTo>
                    <a:pt x="2212" y="476"/>
                    <a:pt x="2212" y="401"/>
                    <a:pt x="2162" y="4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8" name="Google Shape;1608;p37"/>
            <p:cNvSpPr/>
            <p:nvPr/>
          </p:nvSpPr>
          <p:spPr>
            <a:xfrm>
              <a:off x="4309560" y="64296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2200" y="76"/>
                  </a:moveTo>
                  <a:cubicBezTo>
                    <a:pt x="2725" y="738"/>
                    <a:pt x="3187" y="1563"/>
                    <a:pt x="2938" y="2450"/>
                  </a:cubicBezTo>
                  <a:cubicBezTo>
                    <a:pt x="2813" y="2912"/>
                    <a:pt x="2488" y="3287"/>
                    <a:pt x="2050" y="3500"/>
                  </a:cubicBezTo>
                  <a:cubicBezTo>
                    <a:pt x="1775" y="3662"/>
                    <a:pt x="1463" y="3737"/>
                    <a:pt x="1138" y="3737"/>
                  </a:cubicBezTo>
                  <a:cubicBezTo>
                    <a:pt x="413" y="3725"/>
                    <a:pt x="263" y="3300"/>
                    <a:pt x="688" y="2475"/>
                  </a:cubicBezTo>
                  <a:cubicBezTo>
                    <a:pt x="726" y="2512"/>
                    <a:pt x="788" y="2475"/>
                    <a:pt x="763" y="2425"/>
                  </a:cubicBezTo>
                  <a:cubicBezTo>
                    <a:pt x="476" y="2063"/>
                    <a:pt x="138" y="2475"/>
                    <a:pt x="88" y="2812"/>
                  </a:cubicBezTo>
                  <a:cubicBezTo>
                    <a:pt x="1" y="3487"/>
                    <a:pt x="676" y="3862"/>
                    <a:pt x="1263" y="3837"/>
                  </a:cubicBezTo>
                  <a:cubicBezTo>
                    <a:pt x="2063" y="3812"/>
                    <a:pt x="2838" y="3250"/>
                    <a:pt x="3050" y="2475"/>
                  </a:cubicBezTo>
                  <a:cubicBezTo>
                    <a:pt x="3300" y="1563"/>
                    <a:pt x="2825" y="700"/>
                    <a:pt x="2238" y="26"/>
                  </a:cubicBezTo>
                  <a:cubicBezTo>
                    <a:pt x="2213" y="1"/>
                    <a:pt x="2175" y="38"/>
                    <a:pt x="2200"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9" name="Google Shape;1609;p37"/>
            <p:cNvSpPr/>
            <p:nvPr/>
          </p:nvSpPr>
          <p:spPr>
            <a:xfrm>
              <a:off x="4400280" y="6778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3" h="4437">
                  <a:moveTo>
                    <a:pt x="38" y="113"/>
                  </a:moveTo>
                  <a:cubicBezTo>
                    <a:pt x="888" y="1113"/>
                    <a:pt x="913" y="3249"/>
                    <a:pt x="338" y="4374"/>
                  </a:cubicBezTo>
                  <a:cubicBezTo>
                    <a:pt x="325" y="4412"/>
                    <a:pt x="363" y="4437"/>
                    <a:pt x="388" y="4399"/>
                  </a:cubicBezTo>
                  <a:cubicBezTo>
                    <a:pt x="913" y="3712"/>
                    <a:pt x="825" y="2725"/>
                    <a:pt x="738" y="1925"/>
                  </a:cubicBezTo>
                  <a:cubicBezTo>
                    <a:pt x="663" y="1250"/>
                    <a:pt x="550" y="563"/>
                    <a:pt x="100" y="50"/>
                  </a:cubicBezTo>
                  <a:cubicBezTo>
                    <a:pt x="63" y="0"/>
                    <a:pt x="1" y="63"/>
                    <a:pt x="38"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0" name="Google Shape;1610;p37"/>
            <p:cNvSpPr/>
            <p:nvPr/>
          </p:nvSpPr>
          <p:spPr>
            <a:xfrm>
              <a:off x="4400640" y="81504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38"/>
                  </a:moveTo>
                  <a:cubicBezTo>
                    <a:pt x="262" y="1"/>
                    <a:pt x="162" y="13"/>
                    <a:pt x="87" y="88"/>
                  </a:cubicBezTo>
                  <a:cubicBezTo>
                    <a:pt x="25" y="151"/>
                    <a:pt x="0" y="238"/>
                    <a:pt x="25" y="326"/>
                  </a:cubicBezTo>
                  <a:cubicBezTo>
                    <a:pt x="25" y="363"/>
                    <a:pt x="38" y="388"/>
                    <a:pt x="50" y="413"/>
                  </a:cubicBezTo>
                  <a:cubicBezTo>
                    <a:pt x="87" y="438"/>
                    <a:pt x="125" y="451"/>
                    <a:pt x="162" y="463"/>
                  </a:cubicBezTo>
                  <a:cubicBezTo>
                    <a:pt x="287" y="488"/>
                    <a:pt x="412" y="413"/>
                    <a:pt x="462" y="288"/>
                  </a:cubicBezTo>
                  <a:cubicBezTo>
                    <a:pt x="487" y="163"/>
                    <a:pt x="375" y="38"/>
                    <a:pt x="250" y="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1" name="Google Shape;1611;p37"/>
            <p:cNvSpPr/>
            <p:nvPr/>
          </p:nvSpPr>
          <p:spPr>
            <a:xfrm>
              <a:off x="4398840" y="81252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3" h="651">
                  <a:moveTo>
                    <a:pt x="438" y="63"/>
                  </a:moveTo>
                  <a:cubicBezTo>
                    <a:pt x="263" y="0"/>
                    <a:pt x="88" y="100"/>
                    <a:pt x="38" y="263"/>
                  </a:cubicBezTo>
                  <a:cubicBezTo>
                    <a:pt x="1" y="425"/>
                    <a:pt x="51" y="575"/>
                    <a:pt x="225" y="600"/>
                  </a:cubicBezTo>
                  <a:cubicBezTo>
                    <a:pt x="625" y="650"/>
                    <a:pt x="713" y="88"/>
                    <a:pt x="313" y="88"/>
                  </a:cubicBezTo>
                  <a:cubicBezTo>
                    <a:pt x="263" y="88"/>
                    <a:pt x="250" y="163"/>
                    <a:pt x="300" y="175"/>
                  </a:cubicBezTo>
                  <a:cubicBezTo>
                    <a:pt x="413" y="500"/>
                    <a:pt x="400" y="575"/>
                    <a:pt x="250" y="388"/>
                  </a:cubicBezTo>
                  <a:cubicBezTo>
                    <a:pt x="76" y="288"/>
                    <a:pt x="125" y="213"/>
                    <a:pt x="400" y="188"/>
                  </a:cubicBezTo>
                  <a:cubicBezTo>
                    <a:pt x="475" y="213"/>
                    <a:pt x="513" y="88"/>
                    <a:pt x="4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2" name="Google Shape;1612;p37"/>
            <p:cNvSpPr/>
            <p:nvPr/>
          </p:nvSpPr>
          <p:spPr>
            <a:xfrm>
              <a:off x="411588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25" y="100"/>
                  </a:lnTo>
                  <a:cubicBezTo>
                    <a:pt x="38" y="125"/>
                    <a:pt x="75" y="125"/>
                    <a:pt x="88" y="100"/>
                  </a:cubicBezTo>
                  <a:lnTo>
                    <a:pt x="88"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3" name="Google Shape;1613;p37"/>
            <p:cNvSpPr/>
            <p:nvPr/>
          </p:nvSpPr>
          <p:spPr>
            <a:xfrm>
              <a:off x="3954960" y="659880"/>
              <a:ext cx="52200" cy="21960"/>
            </a:xfrm>
            <a:custGeom>
              <a:avLst/>
              <a:gdLst>
                <a:gd name="textAreaLeft" fmla="*/ 0 w 52200"/>
                <a:gd name="textAreaRight" fmla="*/ 52560 w 52200"/>
                <a:gd name="textAreaTop" fmla="*/ 0 h 21960"/>
                <a:gd name="textAreaBottom" fmla="*/ 22320 h 21960"/>
              </a:gdLst>
              <a:ahLst/>
              <a:cxnLst/>
              <a:rect l="textAreaLeft" t="textAreaTop" r="textAreaRight" b="textAreaBottom"/>
              <a:pathLst>
                <a:path w="1688" h="713">
                  <a:moveTo>
                    <a:pt x="1650" y="613"/>
                  </a:moveTo>
                  <a:cubicBezTo>
                    <a:pt x="1463" y="88"/>
                    <a:pt x="501" y="0"/>
                    <a:pt x="51" y="150"/>
                  </a:cubicBezTo>
                  <a:cubicBezTo>
                    <a:pt x="1" y="163"/>
                    <a:pt x="1" y="250"/>
                    <a:pt x="63" y="250"/>
                  </a:cubicBezTo>
                  <a:cubicBezTo>
                    <a:pt x="301" y="200"/>
                    <a:pt x="551" y="200"/>
                    <a:pt x="801" y="238"/>
                  </a:cubicBezTo>
                  <a:cubicBezTo>
                    <a:pt x="1038" y="275"/>
                    <a:pt x="1450" y="388"/>
                    <a:pt x="1550" y="650"/>
                  </a:cubicBezTo>
                  <a:cubicBezTo>
                    <a:pt x="1575" y="713"/>
                    <a:pt x="1688" y="688"/>
                    <a:pt x="16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4" name="Google Shape;1614;p37"/>
            <p:cNvSpPr/>
            <p:nvPr/>
          </p:nvSpPr>
          <p:spPr>
            <a:xfrm>
              <a:off x="395460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38" y="113"/>
                  </a:moveTo>
                  <a:cubicBezTo>
                    <a:pt x="400" y="475"/>
                    <a:pt x="1112" y="788"/>
                    <a:pt x="1625" y="650"/>
                  </a:cubicBezTo>
                  <a:cubicBezTo>
                    <a:pt x="1687" y="625"/>
                    <a:pt x="1662" y="550"/>
                    <a:pt x="1600" y="550"/>
                  </a:cubicBezTo>
                  <a:cubicBezTo>
                    <a:pt x="1050" y="600"/>
                    <a:pt x="513" y="425"/>
                    <a:pt x="113" y="50"/>
                  </a:cubicBezTo>
                  <a:cubicBezTo>
                    <a:pt x="63" y="0"/>
                    <a:pt x="0" y="75"/>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5" name="Google Shape;1615;p37"/>
            <p:cNvSpPr/>
            <p:nvPr/>
          </p:nvSpPr>
          <p:spPr>
            <a:xfrm>
              <a:off x="4041000" y="69264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0">
                  <a:moveTo>
                    <a:pt x="1275" y="25"/>
                  </a:moveTo>
                  <a:cubicBezTo>
                    <a:pt x="938" y="0"/>
                    <a:pt x="663" y="188"/>
                    <a:pt x="400" y="388"/>
                  </a:cubicBezTo>
                  <a:cubicBezTo>
                    <a:pt x="163" y="563"/>
                    <a:pt x="1" y="850"/>
                    <a:pt x="1" y="1162"/>
                  </a:cubicBezTo>
                  <a:cubicBezTo>
                    <a:pt x="1" y="1200"/>
                    <a:pt x="63" y="1200"/>
                    <a:pt x="76" y="1162"/>
                  </a:cubicBezTo>
                  <a:cubicBezTo>
                    <a:pt x="88" y="887"/>
                    <a:pt x="238" y="625"/>
                    <a:pt x="463" y="450"/>
                  </a:cubicBezTo>
                  <a:cubicBezTo>
                    <a:pt x="700" y="263"/>
                    <a:pt x="950" y="88"/>
                    <a:pt x="1275" y="100"/>
                  </a:cubicBezTo>
                  <a:cubicBezTo>
                    <a:pt x="1325" y="100"/>
                    <a:pt x="1325" y="25"/>
                    <a:pt x="1275"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6" name="Google Shape;1616;p37"/>
            <p:cNvSpPr/>
            <p:nvPr/>
          </p:nvSpPr>
          <p:spPr>
            <a:xfrm>
              <a:off x="4040280" y="693360"/>
              <a:ext cx="41040" cy="36360"/>
            </a:xfrm>
            <a:custGeom>
              <a:avLst/>
              <a:gdLst>
                <a:gd name="textAreaLeft" fmla="*/ 0 w 41040"/>
                <a:gd name="textAreaRight" fmla="*/ 41400 w 41040"/>
                <a:gd name="textAreaTop" fmla="*/ 0 h 36360"/>
                <a:gd name="textAreaBottom" fmla="*/ 36720 h 36360"/>
              </a:gdLst>
              <a:ahLst/>
              <a:cxnLst/>
              <a:rect l="textAreaLeft" t="textAreaTop" r="textAreaRight" b="textAreaBottom"/>
              <a:pathLst>
                <a:path w="1326" h="1175">
                  <a:moveTo>
                    <a:pt x="63" y="1175"/>
                  </a:moveTo>
                  <a:cubicBezTo>
                    <a:pt x="625" y="1087"/>
                    <a:pt x="1200" y="688"/>
                    <a:pt x="1313" y="100"/>
                  </a:cubicBezTo>
                  <a:cubicBezTo>
                    <a:pt x="1325" y="38"/>
                    <a:pt x="1250" y="0"/>
                    <a:pt x="1213" y="63"/>
                  </a:cubicBezTo>
                  <a:cubicBezTo>
                    <a:pt x="1075" y="300"/>
                    <a:pt x="1013" y="525"/>
                    <a:pt x="775" y="713"/>
                  </a:cubicBezTo>
                  <a:cubicBezTo>
                    <a:pt x="563" y="875"/>
                    <a:pt x="313" y="1012"/>
                    <a:pt x="38" y="1100"/>
                  </a:cubicBezTo>
                  <a:cubicBezTo>
                    <a:pt x="1" y="1112"/>
                    <a:pt x="13" y="1175"/>
                    <a:pt x="6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7" name="Google Shape;1617;p37"/>
            <p:cNvSpPr/>
            <p:nvPr/>
          </p:nvSpPr>
          <p:spPr>
            <a:xfrm>
              <a:off x="4417560" y="702360"/>
              <a:ext cx="47520" cy="107640"/>
            </a:xfrm>
            <a:custGeom>
              <a:avLst/>
              <a:gdLst>
                <a:gd name="textAreaLeft" fmla="*/ 0 w 47520"/>
                <a:gd name="textAreaRight" fmla="*/ 47880 w 47520"/>
                <a:gd name="textAreaTop" fmla="*/ 0 h 107640"/>
                <a:gd name="textAreaBottom" fmla="*/ 108000 h 107640"/>
              </a:gdLst>
              <a:ahLst/>
              <a:cxnLst/>
              <a:rect l="textAreaLeft" t="textAreaTop" r="textAreaRight" b="textAreaBottom"/>
              <a:pathLst>
                <a:path w="1538" h="3475">
                  <a:moveTo>
                    <a:pt x="38" y="88"/>
                  </a:moveTo>
                  <a:cubicBezTo>
                    <a:pt x="738" y="1075"/>
                    <a:pt x="1213" y="2213"/>
                    <a:pt x="1437" y="3412"/>
                  </a:cubicBezTo>
                  <a:cubicBezTo>
                    <a:pt x="1450" y="3475"/>
                    <a:pt x="1537" y="3450"/>
                    <a:pt x="1537" y="3387"/>
                  </a:cubicBezTo>
                  <a:cubicBezTo>
                    <a:pt x="1313" y="2175"/>
                    <a:pt x="825" y="1038"/>
                    <a:pt x="88" y="38"/>
                  </a:cubicBezTo>
                  <a:cubicBezTo>
                    <a:pt x="63" y="1"/>
                    <a:pt x="0" y="38"/>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8" name="Google Shape;1618;p37"/>
            <p:cNvSpPr/>
            <p:nvPr/>
          </p:nvSpPr>
          <p:spPr>
            <a:xfrm>
              <a:off x="4456440" y="807480"/>
              <a:ext cx="21600" cy="19800"/>
            </a:xfrm>
            <a:custGeom>
              <a:avLst/>
              <a:gdLst>
                <a:gd name="textAreaLeft" fmla="*/ 0 w 21600"/>
                <a:gd name="textAreaRight" fmla="*/ 21960 w 21600"/>
                <a:gd name="textAreaTop" fmla="*/ 0 h 19800"/>
                <a:gd name="textAreaBottom" fmla="*/ 20160 h 19800"/>
              </a:gdLst>
              <a:ahLst/>
              <a:cxnLst/>
              <a:rect l="textAreaLeft" t="textAreaTop" r="textAreaRight" b="textAreaBottom"/>
              <a:pathLst>
                <a:path w="700" h="651">
                  <a:moveTo>
                    <a:pt x="187" y="88"/>
                  </a:moveTo>
                  <a:cubicBezTo>
                    <a:pt x="0" y="301"/>
                    <a:pt x="225" y="651"/>
                    <a:pt x="462" y="451"/>
                  </a:cubicBezTo>
                  <a:cubicBezTo>
                    <a:pt x="700" y="251"/>
                    <a:pt x="362" y="1"/>
                    <a:pt x="150" y="101"/>
                  </a:cubicBezTo>
                  <a:cubicBezTo>
                    <a:pt x="113" y="113"/>
                    <a:pt x="138" y="176"/>
                    <a:pt x="175" y="176"/>
                  </a:cubicBezTo>
                  <a:cubicBezTo>
                    <a:pt x="212" y="176"/>
                    <a:pt x="250" y="176"/>
                    <a:pt x="287" y="176"/>
                  </a:cubicBezTo>
                  <a:cubicBezTo>
                    <a:pt x="375" y="188"/>
                    <a:pt x="362" y="176"/>
                    <a:pt x="250" y="151"/>
                  </a:cubicBezTo>
                  <a:cubicBezTo>
                    <a:pt x="287" y="101"/>
                    <a:pt x="225" y="38"/>
                    <a:pt x="187"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9" name="Google Shape;1619;p37"/>
            <p:cNvSpPr/>
            <p:nvPr/>
          </p:nvSpPr>
          <p:spPr>
            <a:xfrm>
              <a:off x="437112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988" y="63"/>
                  </a:moveTo>
                  <a:cubicBezTo>
                    <a:pt x="1125" y="1275"/>
                    <a:pt x="800" y="2288"/>
                    <a:pt x="13" y="3212"/>
                  </a:cubicBezTo>
                  <a:cubicBezTo>
                    <a:pt x="0" y="3250"/>
                    <a:pt x="38" y="3275"/>
                    <a:pt x="63" y="3262"/>
                  </a:cubicBezTo>
                  <a:cubicBezTo>
                    <a:pt x="1000" y="2538"/>
                    <a:pt x="1212" y="1163"/>
                    <a:pt x="1087" y="63"/>
                  </a:cubicBezTo>
                  <a:cubicBezTo>
                    <a:pt x="1087" y="1"/>
                    <a:pt x="988" y="1"/>
                    <a:pt x="9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0" name="Google Shape;1620;p37"/>
            <p:cNvSpPr/>
            <p:nvPr/>
          </p:nvSpPr>
          <p:spPr>
            <a:xfrm>
              <a:off x="4359600" y="78372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25" y="263"/>
                  </a:moveTo>
                  <a:cubicBezTo>
                    <a:pt x="0" y="563"/>
                    <a:pt x="450" y="600"/>
                    <a:pt x="475" y="300"/>
                  </a:cubicBezTo>
                  <a:cubicBezTo>
                    <a:pt x="513" y="0"/>
                    <a:pt x="75" y="25"/>
                    <a:pt x="75" y="313"/>
                  </a:cubicBezTo>
                  <a:cubicBezTo>
                    <a:pt x="88" y="350"/>
                    <a:pt x="125" y="363"/>
                    <a:pt x="150" y="338"/>
                  </a:cubicBezTo>
                  <a:cubicBezTo>
                    <a:pt x="200" y="275"/>
                    <a:pt x="188" y="250"/>
                    <a:pt x="100" y="263"/>
                  </a:cubicBezTo>
                  <a:cubicBezTo>
                    <a:pt x="100" y="213"/>
                    <a:pt x="25" y="213"/>
                    <a:pt x="25"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1" name="Google Shape;1621;p37"/>
            <p:cNvSpPr/>
            <p:nvPr/>
          </p:nvSpPr>
          <p:spPr>
            <a:xfrm>
              <a:off x="3859920" y="584640"/>
              <a:ext cx="295200" cy="74880"/>
            </a:xfrm>
            <a:custGeom>
              <a:avLst/>
              <a:gdLst>
                <a:gd name="textAreaLeft" fmla="*/ 0 w 295200"/>
                <a:gd name="textAreaRight" fmla="*/ 295560 w 295200"/>
                <a:gd name="textAreaTop" fmla="*/ 0 h 74880"/>
                <a:gd name="textAreaBottom" fmla="*/ 75240 h 74880"/>
              </a:gdLst>
              <a:ahLst/>
              <a:cxnLst/>
              <a:rect l="textAreaLeft" t="textAreaTop" r="textAreaRight" b="textAreaBottom"/>
              <a:pathLst>
                <a:path w="9499" h="2412">
                  <a:moveTo>
                    <a:pt x="9448" y="13"/>
                  </a:moveTo>
                  <a:cubicBezTo>
                    <a:pt x="6136" y="1262"/>
                    <a:pt x="3437" y="2412"/>
                    <a:pt x="113" y="375"/>
                  </a:cubicBezTo>
                  <a:cubicBezTo>
                    <a:pt x="51" y="338"/>
                    <a:pt x="1" y="438"/>
                    <a:pt x="63" y="475"/>
                  </a:cubicBezTo>
                  <a:cubicBezTo>
                    <a:pt x="1475" y="1425"/>
                    <a:pt x="2737" y="1825"/>
                    <a:pt x="4449" y="1662"/>
                  </a:cubicBezTo>
                  <a:cubicBezTo>
                    <a:pt x="6374" y="1475"/>
                    <a:pt x="7686" y="762"/>
                    <a:pt x="9461" y="75"/>
                  </a:cubicBezTo>
                  <a:cubicBezTo>
                    <a:pt x="9498" y="63"/>
                    <a:pt x="9486" y="0"/>
                    <a:pt x="944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2" name="Google Shape;1622;p37"/>
            <p:cNvSpPr/>
            <p:nvPr/>
          </p:nvSpPr>
          <p:spPr>
            <a:xfrm>
              <a:off x="4463640" y="65268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1213" y="13"/>
                  </a:moveTo>
                  <a:cubicBezTo>
                    <a:pt x="650" y="113"/>
                    <a:pt x="113" y="450"/>
                    <a:pt x="50" y="1062"/>
                  </a:cubicBezTo>
                  <a:cubicBezTo>
                    <a:pt x="0" y="1550"/>
                    <a:pt x="375" y="1975"/>
                    <a:pt x="863" y="1987"/>
                  </a:cubicBezTo>
                  <a:cubicBezTo>
                    <a:pt x="938" y="1975"/>
                    <a:pt x="938" y="1862"/>
                    <a:pt x="863" y="1875"/>
                  </a:cubicBezTo>
                  <a:cubicBezTo>
                    <a:pt x="288" y="1850"/>
                    <a:pt x="13" y="1275"/>
                    <a:pt x="238" y="775"/>
                  </a:cubicBezTo>
                  <a:cubicBezTo>
                    <a:pt x="425" y="362"/>
                    <a:pt x="813" y="163"/>
                    <a:pt x="1238" y="75"/>
                  </a:cubicBezTo>
                  <a:cubicBezTo>
                    <a:pt x="1275" y="63"/>
                    <a:pt x="1250" y="0"/>
                    <a:pt x="121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3" name="Google Shape;1623;p37"/>
            <p:cNvSpPr/>
            <p:nvPr/>
          </p:nvSpPr>
          <p:spPr>
            <a:xfrm>
              <a:off x="415800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738"/>
                  </a:moveTo>
                  <a:cubicBezTo>
                    <a:pt x="687" y="713"/>
                    <a:pt x="1187" y="1263"/>
                    <a:pt x="1825" y="1051"/>
                  </a:cubicBezTo>
                  <a:cubicBezTo>
                    <a:pt x="2237" y="901"/>
                    <a:pt x="2512" y="501"/>
                    <a:pt x="2499" y="51"/>
                  </a:cubicBezTo>
                  <a:cubicBezTo>
                    <a:pt x="2499" y="13"/>
                    <a:pt x="2437" y="1"/>
                    <a:pt x="2424" y="51"/>
                  </a:cubicBezTo>
                  <a:cubicBezTo>
                    <a:pt x="2312" y="838"/>
                    <a:pt x="1637" y="1151"/>
                    <a:pt x="937" y="851"/>
                  </a:cubicBezTo>
                  <a:cubicBezTo>
                    <a:pt x="662" y="701"/>
                    <a:pt x="362" y="638"/>
                    <a:pt x="63" y="651"/>
                  </a:cubicBezTo>
                  <a:cubicBezTo>
                    <a:pt x="13" y="651"/>
                    <a:pt x="0" y="738"/>
                    <a:pt x="63"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4" name="Google Shape;1624;p37"/>
            <p:cNvSpPr/>
            <p:nvPr/>
          </p:nvSpPr>
          <p:spPr>
            <a:xfrm>
              <a:off x="419904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125" y="813"/>
                  </a:moveTo>
                  <a:cubicBezTo>
                    <a:pt x="1238" y="525"/>
                    <a:pt x="1063" y="275"/>
                    <a:pt x="788" y="163"/>
                  </a:cubicBezTo>
                  <a:cubicBezTo>
                    <a:pt x="563" y="63"/>
                    <a:pt x="163" y="0"/>
                    <a:pt x="26" y="238"/>
                  </a:cubicBezTo>
                  <a:cubicBezTo>
                    <a:pt x="1" y="263"/>
                    <a:pt x="38" y="313"/>
                    <a:pt x="63" y="288"/>
                  </a:cubicBezTo>
                  <a:cubicBezTo>
                    <a:pt x="388" y="38"/>
                    <a:pt x="1238" y="275"/>
                    <a:pt x="1050" y="800"/>
                  </a:cubicBezTo>
                  <a:cubicBezTo>
                    <a:pt x="1038" y="838"/>
                    <a:pt x="1100" y="850"/>
                    <a:pt x="1125" y="8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5" name="Google Shape;1625;p37"/>
            <p:cNvSpPr/>
            <p:nvPr/>
          </p:nvSpPr>
          <p:spPr>
            <a:xfrm>
              <a:off x="443520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25" y="88"/>
                  </a:moveTo>
                  <a:cubicBezTo>
                    <a:pt x="825" y="1051"/>
                    <a:pt x="1787" y="2250"/>
                    <a:pt x="3187" y="1963"/>
                  </a:cubicBezTo>
                  <a:cubicBezTo>
                    <a:pt x="3249" y="1950"/>
                    <a:pt x="3224" y="1863"/>
                    <a:pt x="3162" y="1863"/>
                  </a:cubicBezTo>
                  <a:cubicBezTo>
                    <a:pt x="1775" y="2050"/>
                    <a:pt x="887" y="988"/>
                    <a:pt x="88" y="38"/>
                  </a:cubicBezTo>
                  <a:cubicBezTo>
                    <a:pt x="50" y="1"/>
                    <a:pt x="0" y="51"/>
                    <a:pt x="2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6" name="Google Shape;1626;p37"/>
            <p:cNvSpPr/>
            <p:nvPr/>
          </p:nvSpPr>
          <p:spPr>
            <a:xfrm>
              <a:off x="4212000" y="666360"/>
              <a:ext cx="38160" cy="18720"/>
            </a:xfrm>
            <a:custGeom>
              <a:avLst/>
              <a:gdLst>
                <a:gd name="textAreaLeft" fmla="*/ 0 w 38160"/>
                <a:gd name="textAreaRight" fmla="*/ 38520 w 38160"/>
                <a:gd name="textAreaTop" fmla="*/ 0 h 18720"/>
                <a:gd name="textAreaBottom" fmla="*/ 19080 h 18720"/>
              </a:gdLst>
              <a:ahLst/>
              <a:cxnLst/>
              <a:rect l="textAreaLeft" t="textAreaTop" r="textAreaRight" b="textAreaBottom"/>
              <a:pathLst>
                <a:path w="1238" h="613">
                  <a:moveTo>
                    <a:pt x="63" y="113"/>
                  </a:moveTo>
                  <a:cubicBezTo>
                    <a:pt x="475" y="125"/>
                    <a:pt x="862" y="288"/>
                    <a:pt x="1150" y="575"/>
                  </a:cubicBezTo>
                  <a:cubicBezTo>
                    <a:pt x="1187" y="613"/>
                    <a:pt x="1237" y="563"/>
                    <a:pt x="1212" y="525"/>
                  </a:cubicBezTo>
                  <a:cubicBezTo>
                    <a:pt x="1087" y="363"/>
                    <a:pt x="912" y="238"/>
                    <a:pt x="712" y="163"/>
                  </a:cubicBezTo>
                  <a:cubicBezTo>
                    <a:pt x="512" y="50"/>
                    <a:pt x="288" y="0"/>
                    <a:pt x="63" y="25"/>
                  </a:cubicBezTo>
                  <a:cubicBezTo>
                    <a:pt x="13" y="25"/>
                    <a:pt x="0" y="113"/>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7" name="Google Shape;1627;p37"/>
            <p:cNvSpPr/>
            <p:nvPr/>
          </p:nvSpPr>
          <p:spPr>
            <a:xfrm>
              <a:off x="420840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1263" y="551"/>
                  </a:moveTo>
                  <a:cubicBezTo>
                    <a:pt x="825" y="751"/>
                    <a:pt x="313" y="463"/>
                    <a:pt x="126" y="51"/>
                  </a:cubicBezTo>
                  <a:cubicBezTo>
                    <a:pt x="101" y="1"/>
                    <a:pt x="1" y="38"/>
                    <a:pt x="26" y="88"/>
                  </a:cubicBezTo>
                  <a:cubicBezTo>
                    <a:pt x="226" y="576"/>
                    <a:pt x="825" y="876"/>
                    <a:pt x="1313" y="626"/>
                  </a:cubicBezTo>
                  <a:cubicBezTo>
                    <a:pt x="1363" y="601"/>
                    <a:pt x="1313" y="526"/>
                    <a:pt x="126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8" name="Google Shape;1628;p37"/>
            <p:cNvSpPr/>
            <p:nvPr/>
          </p:nvSpPr>
          <p:spPr>
            <a:xfrm>
              <a:off x="3792240" y="614880"/>
              <a:ext cx="164160" cy="74520"/>
            </a:xfrm>
            <a:custGeom>
              <a:avLst/>
              <a:gdLst>
                <a:gd name="textAreaLeft" fmla="*/ 0 w 164160"/>
                <a:gd name="textAreaRight" fmla="*/ 164520 w 164160"/>
                <a:gd name="textAreaTop" fmla="*/ 0 h 74520"/>
                <a:gd name="textAreaBottom" fmla="*/ 74880 h 74520"/>
              </a:gdLst>
              <a:ahLst/>
              <a:cxnLst/>
              <a:rect l="textAreaLeft" t="textAreaTop" r="textAreaRight" b="textAreaBottom"/>
              <a:pathLst>
                <a:path w="5287" h="2401">
                  <a:moveTo>
                    <a:pt x="5236" y="576"/>
                  </a:moveTo>
                  <a:cubicBezTo>
                    <a:pt x="3649" y="263"/>
                    <a:pt x="213" y="1"/>
                    <a:pt x="0" y="2350"/>
                  </a:cubicBezTo>
                  <a:cubicBezTo>
                    <a:pt x="0" y="2400"/>
                    <a:pt x="63" y="2388"/>
                    <a:pt x="63" y="2350"/>
                  </a:cubicBezTo>
                  <a:cubicBezTo>
                    <a:pt x="363" y="63"/>
                    <a:pt x="3674" y="363"/>
                    <a:pt x="5211" y="651"/>
                  </a:cubicBezTo>
                  <a:cubicBezTo>
                    <a:pt x="5261" y="663"/>
                    <a:pt x="5286" y="588"/>
                    <a:pt x="5236" y="5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9" name="Google Shape;1629;p37"/>
            <p:cNvSpPr/>
            <p:nvPr/>
          </p:nvSpPr>
          <p:spPr>
            <a:xfrm>
              <a:off x="3800520" y="654840"/>
              <a:ext cx="76320" cy="80640"/>
            </a:xfrm>
            <a:custGeom>
              <a:avLst/>
              <a:gdLst>
                <a:gd name="textAreaLeft" fmla="*/ 0 w 76320"/>
                <a:gd name="textAreaRight" fmla="*/ 76680 w 76320"/>
                <a:gd name="textAreaTop" fmla="*/ 0 h 80640"/>
                <a:gd name="textAreaBottom" fmla="*/ 81000 h 80640"/>
              </a:gdLst>
              <a:ahLst/>
              <a:cxnLst/>
              <a:rect l="textAreaLeft" t="textAreaTop" r="textAreaRight" b="textAreaBottom"/>
              <a:pathLst>
                <a:path w="2463" h="2600">
                  <a:moveTo>
                    <a:pt x="950" y="25"/>
                  </a:moveTo>
                  <a:cubicBezTo>
                    <a:pt x="275" y="350"/>
                    <a:pt x="1" y="1187"/>
                    <a:pt x="450" y="1825"/>
                  </a:cubicBezTo>
                  <a:cubicBezTo>
                    <a:pt x="850" y="2412"/>
                    <a:pt x="1913" y="2599"/>
                    <a:pt x="2412" y="2025"/>
                  </a:cubicBezTo>
                  <a:cubicBezTo>
                    <a:pt x="2462" y="1975"/>
                    <a:pt x="2387" y="1900"/>
                    <a:pt x="2337" y="1950"/>
                  </a:cubicBezTo>
                  <a:cubicBezTo>
                    <a:pt x="1875" y="2474"/>
                    <a:pt x="900" y="2312"/>
                    <a:pt x="525" y="1762"/>
                  </a:cubicBezTo>
                  <a:cubicBezTo>
                    <a:pt x="126" y="1175"/>
                    <a:pt x="338" y="375"/>
                    <a:pt x="988" y="75"/>
                  </a:cubicBezTo>
                  <a:cubicBezTo>
                    <a:pt x="1025" y="63"/>
                    <a:pt x="988" y="0"/>
                    <a:pt x="9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0" name="Google Shape;1630;p37"/>
            <p:cNvSpPr/>
            <p:nvPr/>
          </p:nvSpPr>
          <p:spPr>
            <a:xfrm>
              <a:off x="384444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51" y="1850"/>
                  </a:moveTo>
                  <a:cubicBezTo>
                    <a:pt x="1213" y="1663"/>
                    <a:pt x="1438" y="1138"/>
                    <a:pt x="1238" y="675"/>
                  </a:cubicBezTo>
                  <a:cubicBezTo>
                    <a:pt x="1050" y="213"/>
                    <a:pt x="513" y="0"/>
                    <a:pt x="51" y="200"/>
                  </a:cubicBezTo>
                  <a:cubicBezTo>
                    <a:pt x="1" y="225"/>
                    <a:pt x="38" y="300"/>
                    <a:pt x="88" y="288"/>
                  </a:cubicBezTo>
                  <a:cubicBezTo>
                    <a:pt x="513" y="163"/>
                    <a:pt x="963" y="288"/>
                    <a:pt x="1138" y="713"/>
                  </a:cubicBezTo>
                  <a:cubicBezTo>
                    <a:pt x="1300" y="1138"/>
                    <a:pt x="1113" y="1600"/>
                    <a:pt x="713" y="1787"/>
                  </a:cubicBezTo>
                  <a:cubicBezTo>
                    <a:pt x="676" y="1812"/>
                    <a:pt x="713" y="1862"/>
                    <a:pt x="751" y="1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1" name="Google Shape;1631;p37"/>
            <p:cNvSpPr/>
            <p:nvPr/>
          </p:nvSpPr>
          <p:spPr>
            <a:xfrm>
              <a:off x="3830040" y="669240"/>
              <a:ext cx="20880" cy="37800"/>
            </a:xfrm>
            <a:custGeom>
              <a:avLst/>
              <a:gdLst>
                <a:gd name="textAreaLeft" fmla="*/ 0 w 20880"/>
                <a:gd name="textAreaRight" fmla="*/ 21240 w 20880"/>
                <a:gd name="textAreaTop" fmla="*/ 0 h 37800"/>
                <a:gd name="textAreaBottom" fmla="*/ 38160 h 37800"/>
              </a:gdLst>
              <a:ahLst/>
              <a:cxnLst/>
              <a:rect l="textAreaLeft" t="textAreaTop" r="textAreaRight" b="textAreaBottom"/>
              <a:pathLst>
                <a:path w="688" h="1226">
                  <a:moveTo>
                    <a:pt x="650" y="38"/>
                  </a:moveTo>
                  <a:cubicBezTo>
                    <a:pt x="300" y="0"/>
                    <a:pt x="63" y="375"/>
                    <a:pt x="63" y="688"/>
                  </a:cubicBezTo>
                  <a:cubicBezTo>
                    <a:pt x="50" y="988"/>
                    <a:pt x="350" y="1213"/>
                    <a:pt x="638" y="1125"/>
                  </a:cubicBezTo>
                  <a:cubicBezTo>
                    <a:pt x="688" y="1100"/>
                    <a:pt x="663" y="1013"/>
                    <a:pt x="613" y="1038"/>
                  </a:cubicBezTo>
                  <a:cubicBezTo>
                    <a:pt x="0" y="1225"/>
                    <a:pt x="63" y="75"/>
                    <a:pt x="650" y="113"/>
                  </a:cubicBezTo>
                  <a:cubicBezTo>
                    <a:pt x="688" y="113"/>
                    <a:pt x="688" y="38"/>
                    <a:pt x="65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2" name="Google Shape;1632;p37"/>
            <p:cNvSpPr/>
            <p:nvPr/>
          </p:nvSpPr>
          <p:spPr>
            <a:xfrm>
              <a:off x="41360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1750" y="75"/>
                  </a:moveTo>
                  <a:cubicBezTo>
                    <a:pt x="2112" y="1387"/>
                    <a:pt x="1300" y="2474"/>
                    <a:pt x="38" y="2799"/>
                  </a:cubicBezTo>
                  <a:cubicBezTo>
                    <a:pt x="0" y="2812"/>
                    <a:pt x="13" y="2862"/>
                    <a:pt x="38" y="2862"/>
                  </a:cubicBezTo>
                  <a:cubicBezTo>
                    <a:pt x="1425" y="2762"/>
                    <a:pt x="2212" y="1325"/>
                    <a:pt x="1825" y="50"/>
                  </a:cubicBezTo>
                  <a:cubicBezTo>
                    <a:pt x="1812" y="0"/>
                    <a:pt x="1725" y="13"/>
                    <a:pt x="1750"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3" name="Google Shape;1633;p37"/>
            <p:cNvSpPr/>
            <p:nvPr/>
          </p:nvSpPr>
          <p:spPr>
            <a:xfrm>
              <a:off x="4563000" y="647640"/>
              <a:ext cx="138600" cy="129600"/>
            </a:xfrm>
            <a:custGeom>
              <a:avLst/>
              <a:gdLst>
                <a:gd name="textAreaLeft" fmla="*/ 0 w 138600"/>
                <a:gd name="textAreaRight" fmla="*/ 138960 w 138600"/>
                <a:gd name="textAreaTop" fmla="*/ 0 h 129600"/>
                <a:gd name="textAreaBottom" fmla="*/ 129960 h 129600"/>
              </a:gdLst>
              <a:ahLst/>
              <a:cxnLst/>
              <a:rect l="textAreaLeft" t="textAreaTop" r="textAreaRight" b="textAreaBottom"/>
              <a:pathLst>
                <a:path w="4462" h="4175">
                  <a:moveTo>
                    <a:pt x="2662" y="176"/>
                  </a:moveTo>
                  <a:cubicBezTo>
                    <a:pt x="1212" y="1"/>
                    <a:pt x="38" y="1438"/>
                    <a:pt x="750" y="2787"/>
                  </a:cubicBezTo>
                  <a:cubicBezTo>
                    <a:pt x="1475" y="4175"/>
                    <a:pt x="3424" y="3950"/>
                    <a:pt x="4424" y="3025"/>
                  </a:cubicBezTo>
                  <a:cubicBezTo>
                    <a:pt x="4461" y="2987"/>
                    <a:pt x="4411" y="2937"/>
                    <a:pt x="4386" y="2962"/>
                  </a:cubicBezTo>
                  <a:cubicBezTo>
                    <a:pt x="3474" y="3612"/>
                    <a:pt x="2012" y="4062"/>
                    <a:pt x="1137" y="3125"/>
                  </a:cubicBezTo>
                  <a:cubicBezTo>
                    <a:pt x="0" y="1900"/>
                    <a:pt x="1075" y="88"/>
                    <a:pt x="2662" y="276"/>
                  </a:cubicBezTo>
                  <a:cubicBezTo>
                    <a:pt x="2724" y="288"/>
                    <a:pt x="2724" y="176"/>
                    <a:pt x="2662" y="1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4" name="Google Shape;1634;p37"/>
            <p:cNvSpPr/>
            <p:nvPr/>
          </p:nvSpPr>
          <p:spPr>
            <a:xfrm>
              <a:off x="4695120" y="563400"/>
              <a:ext cx="327960" cy="182520"/>
            </a:xfrm>
            <a:custGeom>
              <a:avLst/>
              <a:gdLst>
                <a:gd name="textAreaLeft" fmla="*/ 0 w 327960"/>
                <a:gd name="textAreaRight" fmla="*/ 328320 w 327960"/>
                <a:gd name="textAreaTop" fmla="*/ 0 h 182520"/>
                <a:gd name="textAreaBottom" fmla="*/ 182880 h 182520"/>
              </a:gdLst>
              <a:ahLst/>
              <a:cxnLst/>
              <a:rect l="textAreaLeft" t="textAreaTop" r="textAreaRight" b="textAreaBottom"/>
              <a:pathLst>
                <a:path w="10548" h="5874">
                  <a:moveTo>
                    <a:pt x="100" y="5836"/>
                  </a:moveTo>
                  <a:cubicBezTo>
                    <a:pt x="1300" y="4162"/>
                    <a:pt x="2412" y="2062"/>
                    <a:pt x="4324" y="1138"/>
                  </a:cubicBezTo>
                  <a:cubicBezTo>
                    <a:pt x="6086" y="275"/>
                    <a:pt x="8848" y="100"/>
                    <a:pt x="10485" y="1312"/>
                  </a:cubicBezTo>
                  <a:cubicBezTo>
                    <a:pt x="10510" y="1325"/>
                    <a:pt x="10547" y="1275"/>
                    <a:pt x="10522" y="1262"/>
                  </a:cubicBezTo>
                  <a:cubicBezTo>
                    <a:pt x="9073" y="0"/>
                    <a:pt x="6586" y="138"/>
                    <a:pt x="4861" y="725"/>
                  </a:cubicBezTo>
                  <a:cubicBezTo>
                    <a:pt x="2549" y="1512"/>
                    <a:pt x="1350" y="3924"/>
                    <a:pt x="25" y="5799"/>
                  </a:cubicBezTo>
                  <a:cubicBezTo>
                    <a:pt x="0" y="5836"/>
                    <a:pt x="63" y="5874"/>
                    <a:pt x="88" y="58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5" name="Google Shape;1635;p37"/>
            <p:cNvSpPr/>
            <p:nvPr/>
          </p:nvSpPr>
          <p:spPr>
            <a:xfrm>
              <a:off x="4938840" y="612720"/>
              <a:ext cx="125280" cy="104760"/>
            </a:xfrm>
            <a:custGeom>
              <a:avLst/>
              <a:gdLst>
                <a:gd name="textAreaLeft" fmla="*/ 0 w 125280"/>
                <a:gd name="textAreaRight" fmla="*/ 125640 w 125280"/>
                <a:gd name="textAreaTop" fmla="*/ 0 h 104760"/>
                <a:gd name="textAreaBottom" fmla="*/ 105120 h 104760"/>
              </a:gdLst>
              <a:ahLst/>
              <a:cxnLst/>
              <a:rect l="textAreaLeft" t="textAreaTop" r="textAreaRight" b="textAreaBottom"/>
              <a:pathLst>
                <a:path w="4037" h="3375">
                  <a:moveTo>
                    <a:pt x="2875" y="88"/>
                  </a:moveTo>
                  <a:cubicBezTo>
                    <a:pt x="3412" y="1025"/>
                    <a:pt x="3525" y="2400"/>
                    <a:pt x="2375" y="2950"/>
                  </a:cubicBezTo>
                  <a:cubicBezTo>
                    <a:pt x="2087" y="3062"/>
                    <a:pt x="1775" y="3100"/>
                    <a:pt x="1475" y="3062"/>
                  </a:cubicBezTo>
                  <a:cubicBezTo>
                    <a:pt x="1400" y="3050"/>
                    <a:pt x="1325" y="3075"/>
                    <a:pt x="1250" y="3062"/>
                  </a:cubicBezTo>
                  <a:cubicBezTo>
                    <a:pt x="488" y="2937"/>
                    <a:pt x="513" y="2737"/>
                    <a:pt x="438" y="2200"/>
                  </a:cubicBezTo>
                  <a:cubicBezTo>
                    <a:pt x="325" y="1300"/>
                    <a:pt x="938" y="963"/>
                    <a:pt x="1713" y="1113"/>
                  </a:cubicBezTo>
                  <a:cubicBezTo>
                    <a:pt x="2300" y="1225"/>
                    <a:pt x="2600" y="1512"/>
                    <a:pt x="3000" y="1925"/>
                  </a:cubicBezTo>
                  <a:cubicBezTo>
                    <a:pt x="3300" y="2237"/>
                    <a:pt x="3550" y="2562"/>
                    <a:pt x="3999" y="2575"/>
                  </a:cubicBezTo>
                  <a:cubicBezTo>
                    <a:pt x="4024" y="2575"/>
                    <a:pt x="4037" y="2537"/>
                    <a:pt x="3999" y="2537"/>
                  </a:cubicBezTo>
                  <a:cubicBezTo>
                    <a:pt x="3287" y="2425"/>
                    <a:pt x="2900" y="1525"/>
                    <a:pt x="2312" y="1150"/>
                  </a:cubicBezTo>
                  <a:cubicBezTo>
                    <a:pt x="1875" y="850"/>
                    <a:pt x="1325" y="800"/>
                    <a:pt x="838" y="1025"/>
                  </a:cubicBezTo>
                  <a:cubicBezTo>
                    <a:pt x="113" y="1350"/>
                    <a:pt x="0" y="2487"/>
                    <a:pt x="638" y="2987"/>
                  </a:cubicBezTo>
                  <a:cubicBezTo>
                    <a:pt x="1163" y="3375"/>
                    <a:pt x="2237" y="3250"/>
                    <a:pt x="2712" y="2887"/>
                  </a:cubicBezTo>
                  <a:cubicBezTo>
                    <a:pt x="3650" y="2187"/>
                    <a:pt x="3462" y="925"/>
                    <a:pt x="2937" y="38"/>
                  </a:cubicBezTo>
                  <a:cubicBezTo>
                    <a:pt x="2912" y="0"/>
                    <a:pt x="2837" y="38"/>
                    <a:pt x="2875"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6" name="Google Shape;1636;p37"/>
            <p:cNvSpPr/>
            <p:nvPr/>
          </p:nvSpPr>
          <p:spPr>
            <a:xfrm>
              <a:off x="5072760" y="680400"/>
              <a:ext cx="68760" cy="16920"/>
            </a:xfrm>
            <a:custGeom>
              <a:avLst/>
              <a:gdLst>
                <a:gd name="textAreaLeft" fmla="*/ 0 w 68760"/>
                <a:gd name="textAreaRight" fmla="*/ 69120 w 68760"/>
                <a:gd name="textAreaTop" fmla="*/ 0 h 16920"/>
                <a:gd name="textAreaBottom" fmla="*/ 17280 h 16920"/>
              </a:gdLst>
              <a:ahLst/>
              <a:cxnLst/>
              <a:rect l="textAreaLeft" t="textAreaTop" r="textAreaRight" b="textAreaBottom"/>
              <a:pathLst>
                <a:path w="2225" h="551">
                  <a:moveTo>
                    <a:pt x="50" y="476"/>
                  </a:moveTo>
                  <a:cubicBezTo>
                    <a:pt x="750" y="551"/>
                    <a:pt x="1600" y="501"/>
                    <a:pt x="2187" y="76"/>
                  </a:cubicBezTo>
                  <a:cubicBezTo>
                    <a:pt x="2225" y="63"/>
                    <a:pt x="2200" y="1"/>
                    <a:pt x="2162" y="13"/>
                  </a:cubicBezTo>
                  <a:cubicBezTo>
                    <a:pt x="1437" y="251"/>
                    <a:pt x="838" y="476"/>
                    <a:pt x="50" y="401"/>
                  </a:cubicBezTo>
                  <a:cubicBezTo>
                    <a:pt x="0" y="401"/>
                    <a:pt x="0" y="476"/>
                    <a:pt x="50" y="4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7" name="Google Shape;1637;p37"/>
            <p:cNvSpPr/>
            <p:nvPr/>
          </p:nvSpPr>
          <p:spPr>
            <a:xfrm>
              <a:off x="4734360" y="64296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1025" y="26"/>
                  </a:moveTo>
                  <a:cubicBezTo>
                    <a:pt x="463" y="675"/>
                    <a:pt x="0" y="1488"/>
                    <a:pt x="188" y="2375"/>
                  </a:cubicBezTo>
                  <a:cubicBezTo>
                    <a:pt x="363" y="3200"/>
                    <a:pt x="1162" y="3800"/>
                    <a:pt x="2000" y="3837"/>
                  </a:cubicBezTo>
                  <a:cubicBezTo>
                    <a:pt x="2587" y="3862"/>
                    <a:pt x="3249" y="3475"/>
                    <a:pt x="3174" y="2812"/>
                  </a:cubicBezTo>
                  <a:cubicBezTo>
                    <a:pt x="3137" y="2475"/>
                    <a:pt x="2799" y="2050"/>
                    <a:pt x="2512" y="2425"/>
                  </a:cubicBezTo>
                  <a:cubicBezTo>
                    <a:pt x="2475" y="2462"/>
                    <a:pt x="2550" y="2500"/>
                    <a:pt x="2575" y="2462"/>
                  </a:cubicBezTo>
                  <a:cubicBezTo>
                    <a:pt x="3012" y="3300"/>
                    <a:pt x="2862" y="3725"/>
                    <a:pt x="2125" y="3737"/>
                  </a:cubicBezTo>
                  <a:cubicBezTo>
                    <a:pt x="1800" y="3737"/>
                    <a:pt x="1487" y="3650"/>
                    <a:pt x="1212" y="3500"/>
                  </a:cubicBezTo>
                  <a:cubicBezTo>
                    <a:pt x="775" y="3287"/>
                    <a:pt x="463" y="2900"/>
                    <a:pt x="325" y="2437"/>
                  </a:cubicBezTo>
                  <a:cubicBezTo>
                    <a:pt x="75" y="1563"/>
                    <a:pt x="538" y="738"/>
                    <a:pt x="1062" y="63"/>
                  </a:cubicBezTo>
                  <a:cubicBezTo>
                    <a:pt x="1087" y="38"/>
                    <a:pt x="1050" y="1"/>
                    <a:pt x="1025"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8" name="Google Shape;1638;p37"/>
            <p:cNvSpPr/>
            <p:nvPr/>
          </p:nvSpPr>
          <p:spPr>
            <a:xfrm>
              <a:off x="4716360" y="678240"/>
              <a:ext cx="28440" cy="137520"/>
            </a:xfrm>
            <a:custGeom>
              <a:avLst/>
              <a:gdLst>
                <a:gd name="textAreaLeft" fmla="*/ 0 w 28440"/>
                <a:gd name="textAreaRight" fmla="*/ 28800 w 28440"/>
                <a:gd name="textAreaTop" fmla="*/ 0 h 137520"/>
                <a:gd name="textAreaBottom" fmla="*/ 137880 h 137520"/>
              </a:gdLst>
              <a:ahLst/>
              <a:cxnLst/>
              <a:rect l="textAreaLeft" t="textAreaTop" r="textAreaRight" b="textAreaBottom"/>
              <a:pathLst>
                <a:path w="926" h="4425">
                  <a:moveTo>
                    <a:pt x="825" y="38"/>
                  </a:moveTo>
                  <a:cubicBezTo>
                    <a:pt x="375" y="551"/>
                    <a:pt x="263" y="1238"/>
                    <a:pt x="188" y="1913"/>
                  </a:cubicBezTo>
                  <a:cubicBezTo>
                    <a:pt x="100" y="2725"/>
                    <a:pt x="13" y="3712"/>
                    <a:pt x="538" y="4400"/>
                  </a:cubicBezTo>
                  <a:cubicBezTo>
                    <a:pt x="563" y="4425"/>
                    <a:pt x="600" y="4400"/>
                    <a:pt x="588" y="4362"/>
                  </a:cubicBezTo>
                  <a:cubicBezTo>
                    <a:pt x="0" y="3250"/>
                    <a:pt x="38" y="1101"/>
                    <a:pt x="888" y="101"/>
                  </a:cubicBezTo>
                  <a:cubicBezTo>
                    <a:pt x="925" y="63"/>
                    <a:pt x="863" y="1"/>
                    <a:pt x="825"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9" name="Google Shape;1639;p37"/>
            <p:cNvSpPr/>
            <p:nvPr/>
          </p:nvSpPr>
          <p:spPr>
            <a:xfrm>
              <a:off x="4730040" y="815040"/>
              <a:ext cx="14400" cy="14400"/>
            </a:xfrm>
            <a:custGeom>
              <a:avLst/>
              <a:gdLst>
                <a:gd name="textAreaLeft" fmla="*/ 0 w 14400"/>
                <a:gd name="textAreaRight" fmla="*/ 14760 w 14400"/>
                <a:gd name="textAreaTop" fmla="*/ 0 h 14400"/>
                <a:gd name="textAreaBottom" fmla="*/ 14760 h 14400"/>
              </a:gdLst>
              <a:ahLst/>
              <a:cxnLst/>
              <a:rect l="textAreaLeft" t="textAreaTop" r="textAreaRight" b="textAreaBottom"/>
              <a:pathLst>
                <a:path w="476" h="476">
                  <a:moveTo>
                    <a:pt x="126" y="38"/>
                  </a:moveTo>
                  <a:cubicBezTo>
                    <a:pt x="213" y="1"/>
                    <a:pt x="313" y="13"/>
                    <a:pt x="388" y="88"/>
                  </a:cubicBezTo>
                  <a:cubicBezTo>
                    <a:pt x="451" y="151"/>
                    <a:pt x="476" y="238"/>
                    <a:pt x="451" y="326"/>
                  </a:cubicBezTo>
                  <a:cubicBezTo>
                    <a:pt x="451" y="363"/>
                    <a:pt x="438" y="388"/>
                    <a:pt x="413" y="413"/>
                  </a:cubicBezTo>
                  <a:cubicBezTo>
                    <a:pt x="388" y="438"/>
                    <a:pt x="351" y="451"/>
                    <a:pt x="313" y="463"/>
                  </a:cubicBezTo>
                  <a:cubicBezTo>
                    <a:pt x="188" y="476"/>
                    <a:pt x="63" y="413"/>
                    <a:pt x="13" y="288"/>
                  </a:cubicBezTo>
                  <a:cubicBezTo>
                    <a:pt x="1" y="163"/>
                    <a:pt x="101" y="51"/>
                    <a:pt x="238" y="51"/>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0" name="Google Shape;1640;p37"/>
            <p:cNvSpPr/>
            <p:nvPr/>
          </p:nvSpPr>
          <p:spPr>
            <a:xfrm>
              <a:off x="4724640" y="81180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9" h="688">
                  <a:moveTo>
                    <a:pt x="313" y="213"/>
                  </a:moveTo>
                  <a:cubicBezTo>
                    <a:pt x="588" y="238"/>
                    <a:pt x="651" y="313"/>
                    <a:pt x="476" y="413"/>
                  </a:cubicBezTo>
                  <a:cubicBezTo>
                    <a:pt x="313" y="600"/>
                    <a:pt x="301" y="525"/>
                    <a:pt x="413" y="200"/>
                  </a:cubicBezTo>
                  <a:cubicBezTo>
                    <a:pt x="451" y="175"/>
                    <a:pt x="451" y="113"/>
                    <a:pt x="401" y="113"/>
                  </a:cubicBezTo>
                  <a:cubicBezTo>
                    <a:pt x="1" y="113"/>
                    <a:pt x="88" y="688"/>
                    <a:pt x="488" y="625"/>
                  </a:cubicBezTo>
                  <a:cubicBezTo>
                    <a:pt x="888" y="563"/>
                    <a:pt x="663" y="0"/>
                    <a:pt x="276" y="88"/>
                  </a:cubicBezTo>
                  <a:cubicBezTo>
                    <a:pt x="213" y="113"/>
                    <a:pt x="238" y="213"/>
                    <a:pt x="313" y="2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1" name="Google Shape;1641;p37"/>
            <p:cNvSpPr/>
            <p:nvPr/>
          </p:nvSpPr>
          <p:spPr>
            <a:xfrm>
              <a:off x="5025600" y="60588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25" y="63"/>
                  </a:moveTo>
                  <a:lnTo>
                    <a:pt x="38" y="100"/>
                  </a:lnTo>
                  <a:cubicBezTo>
                    <a:pt x="50" y="125"/>
                    <a:pt x="88" y="125"/>
                    <a:pt x="100" y="100"/>
                  </a:cubicBezTo>
                  <a:lnTo>
                    <a:pt x="100" y="63"/>
                  </a:lnTo>
                  <a:cubicBezTo>
                    <a:pt x="113" y="0"/>
                    <a:pt x="0" y="0"/>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2" name="Google Shape;1642;p37"/>
            <p:cNvSpPr/>
            <p:nvPr/>
          </p:nvSpPr>
          <p:spPr>
            <a:xfrm>
              <a:off x="5138640" y="65988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125" y="650"/>
                  </a:moveTo>
                  <a:cubicBezTo>
                    <a:pt x="225" y="388"/>
                    <a:pt x="650" y="275"/>
                    <a:pt x="875" y="238"/>
                  </a:cubicBezTo>
                  <a:cubicBezTo>
                    <a:pt x="1125" y="200"/>
                    <a:pt x="1375" y="200"/>
                    <a:pt x="1612" y="250"/>
                  </a:cubicBezTo>
                  <a:cubicBezTo>
                    <a:pt x="1675" y="250"/>
                    <a:pt x="1675" y="163"/>
                    <a:pt x="1625" y="150"/>
                  </a:cubicBezTo>
                  <a:cubicBezTo>
                    <a:pt x="1175" y="0"/>
                    <a:pt x="225" y="88"/>
                    <a:pt x="25" y="613"/>
                  </a:cubicBezTo>
                  <a:cubicBezTo>
                    <a:pt x="0" y="675"/>
                    <a:pt x="100" y="713"/>
                    <a:pt x="125"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3" name="Google Shape;1643;p37"/>
            <p:cNvSpPr/>
            <p:nvPr/>
          </p:nvSpPr>
          <p:spPr>
            <a:xfrm>
              <a:off x="5138640" y="66312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587" y="50"/>
                  </a:moveTo>
                  <a:cubicBezTo>
                    <a:pt x="1175" y="425"/>
                    <a:pt x="638" y="600"/>
                    <a:pt x="88" y="550"/>
                  </a:cubicBezTo>
                  <a:cubicBezTo>
                    <a:pt x="25" y="550"/>
                    <a:pt x="0" y="625"/>
                    <a:pt x="63" y="650"/>
                  </a:cubicBezTo>
                  <a:cubicBezTo>
                    <a:pt x="575" y="788"/>
                    <a:pt x="1287" y="475"/>
                    <a:pt x="1650" y="113"/>
                  </a:cubicBezTo>
                  <a:cubicBezTo>
                    <a:pt x="1687" y="75"/>
                    <a:pt x="1625" y="0"/>
                    <a:pt x="1587"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4" name="Google Shape;1644;p37"/>
            <p:cNvSpPr/>
            <p:nvPr/>
          </p:nvSpPr>
          <p:spPr>
            <a:xfrm>
              <a:off x="5063400" y="692640"/>
              <a:ext cx="41400" cy="37440"/>
            </a:xfrm>
            <a:custGeom>
              <a:avLst/>
              <a:gdLst>
                <a:gd name="textAreaLeft" fmla="*/ 0 w 41400"/>
                <a:gd name="textAreaRight" fmla="*/ 41760 w 41400"/>
                <a:gd name="textAreaTop" fmla="*/ 0 h 37440"/>
                <a:gd name="textAreaBottom" fmla="*/ 37800 h 37440"/>
              </a:gdLst>
              <a:ahLst/>
              <a:cxnLst/>
              <a:rect l="textAreaLeft" t="textAreaTop" r="textAreaRight" b="textAreaBottom"/>
              <a:pathLst>
                <a:path w="1338" h="1213">
                  <a:moveTo>
                    <a:pt x="50" y="100"/>
                  </a:moveTo>
                  <a:cubicBezTo>
                    <a:pt x="363" y="88"/>
                    <a:pt x="625" y="263"/>
                    <a:pt x="863" y="450"/>
                  </a:cubicBezTo>
                  <a:cubicBezTo>
                    <a:pt x="1088" y="625"/>
                    <a:pt x="1238" y="887"/>
                    <a:pt x="1250" y="1162"/>
                  </a:cubicBezTo>
                  <a:cubicBezTo>
                    <a:pt x="1250" y="1212"/>
                    <a:pt x="1338" y="1200"/>
                    <a:pt x="1325" y="1162"/>
                  </a:cubicBezTo>
                  <a:cubicBezTo>
                    <a:pt x="1325" y="850"/>
                    <a:pt x="1175" y="563"/>
                    <a:pt x="925" y="388"/>
                  </a:cubicBezTo>
                  <a:cubicBezTo>
                    <a:pt x="663" y="188"/>
                    <a:pt x="400" y="0"/>
                    <a:pt x="50" y="25"/>
                  </a:cubicBezTo>
                  <a:cubicBezTo>
                    <a:pt x="0" y="25"/>
                    <a:pt x="0" y="113"/>
                    <a:pt x="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5" name="Google Shape;1645;p37"/>
            <p:cNvSpPr/>
            <p:nvPr/>
          </p:nvSpPr>
          <p:spPr>
            <a:xfrm>
              <a:off x="5063760" y="693360"/>
              <a:ext cx="41400" cy="36360"/>
            </a:xfrm>
            <a:custGeom>
              <a:avLst/>
              <a:gdLst>
                <a:gd name="textAreaLeft" fmla="*/ 0 w 41400"/>
                <a:gd name="textAreaRight" fmla="*/ 41760 w 41400"/>
                <a:gd name="textAreaTop" fmla="*/ 0 h 36360"/>
                <a:gd name="textAreaBottom" fmla="*/ 36720 h 36360"/>
              </a:gdLst>
              <a:ahLst/>
              <a:cxnLst/>
              <a:rect l="textAreaLeft" t="textAreaTop" r="textAreaRight" b="textAreaBottom"/>
              <a:pathLst>
                <a:path w="1339" h="1175">
                  <a:moveTo>
                    <a:pt x="1288" y="1100"/>
                  </a:moveTo>
                  <a:cubicBezTo>
                    <a:pt x="1026" y="1012"/>
                    <a:pt x="776" y="887"/>
                    <a:pt x="551" y="713"/>
                  </a:cubicBezTo>
                  <a:cubicBezTo>
                    <a:pt x="313" y="538"/>
                    <a:pt x="263" y="288"/>
                    <a:pt x="113" y="63"/>
                  </a:cubicBezTo>
                  <a:cubicBezTo>
                    <a:pt x="76" y="0"/>
                    <a:pt x="1" y="38"/>
                    <a:pt x="13" y="100"/>
                  </a:cubicBezTo>
                  <a:cubicBezTo>
                    <a:pt x="126" y="688"/>
                    <a:pt x="713" y="1087"/>
                    <a:pt x="1263" y="1175"/>
                  </a:cubicBezTo>
                  <a:cubicBezTo>
                    <a:pt x="1313" y="1175"/>
                    <a:pt x="1338" y="1112"/>
                    <a:pt x="1288"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360" bIns="18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6" name="Google Shape;1646;p37"/>
            <p:cNvSpPr/>
            <p:nvPr/>
          </p:nvSpPr>
          <p:spPr>
            <a:xfrm>
              <a:off x="4680000" y="702360"/>
              <a:ext cx="47880" cy="107640"/>
            </a:xfrm>
            <a:custGeom>
              <a:avLst/>
              <a:gdLst>
                <a:gd name="textAreaLeft" fmla="*/ 0 w 47880"/>
                <a:gd name="textAreaRight" fmla="*/ 48240 w 47880"/>
                <a:gd name="textAreaTop" fmla="*/ 0 h 107640"/>
                <a:gd name="textAreaBottom" fmla="*/ 108000 h 107640"/>
              </a:gdLst>
              <a:ahLst/>
              <a:cxnLst/>
              <a:rect l="textAreaLeft" t="textAreaTop" r="textAreaRight" b="textAreaBottom"/>
              <a:pathLst>
                <a:path w="1551" h="3475">
                  <a:moveTo>
                    <a:pt x="1450" y="51"/>
                  </a:moveTo>
                  <a:cubicBezTo>
                    <a:pt x="725" y="1038"/>
                    <a:pt x="238" y="2175"/>
                    <a:pt x="13" y="3387"/>
                  </a:cubicBezTo>
                  <a:cubicBezTo>
                    <a:pt x="1" y="3450"/>
                    <a:pt x="101" y="3475"/>
                    <a:pt x="113" y="3412"/>
                  </a:cubicBezTo>
                  <a:cubicBezTo>
                    <a:pt x="338" y="2213"/>
                    <a:pt x="813" y="1075"/>
                    <a:pt x="1513" y="88"/>
                  </a:cubicBezTo>
                  <a:cubicBezTo>
                    <a:pt x="1550" y="38"/>
                    <a:pt x="1475" y="1"/>
                    <a:pt x="145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7" name="Google Shape;1647;p37"/>
            <p:cNvSpPr/>
            <p:nvPr/>
          </p:nvSpPr>
          <p:spPr>
            <a:xfrm>
              <a:off x="4667040" y="80748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4">
                  <a:moveTo>
                    <a:pt x="475" y="151"/>
                  </a:moveTo>
                  <a:cubicBezTo>
                    <a:pt x="363" y="176"/>
                    <a:pt x="350" y="188"/>
                    <a:pt x="438" y="176"/>
                  </a:cubicBezTo>
                  <a:cubicBezTo>
                    <a:pt x="475" y="163"/>
                    <a:pt x="513" y="163"/>
                    <a:pt x="550" y="176"/>
                  </a:cubicBezTo>
                  <a:cubicBezTo>
                    <a:pt x="588" y="176"/>
                    <a:pt x="600" y="113"/>
                    <a:pt x="563" y="101"/>
                  </a:cubicBezTo>
                  <a:cubicBezTo>
                    <a:pt x="350" y="1"/>
                    <a:pt x="0" y="238"/>
                    <a:pt x="250" y="451"/>
                  </a:cubicBezTo>
                  <a:cubicBezTo>
                    <a:pt x="513" y="663"/>
                    <a:pt x="725" y="288"/>
                    <a:pt x="538" y="88"/>
                  </a:cubicBezTo>
                  <a:cubicBezTo>
                    <a:pt x="500" y="38"/>
                    <a:pt x="450" y="101"/>
                    <a:pt x="475" y="1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8" name="Google Shape;1648;p37"/>
            <p:cNvSpPr/>
            <p:nvPr/>
          </p:nvSpPr>
          <p:spPr>
            <a:xfrm>
              <a:off x="4736880" y="688320"/>
              <a:ext cx="37440" cy="101520"/>
            </a:xfrm>
            <a:custGeom>
              <a:avLst/>
              <a:gdLst>
                <a:gd name="textAreaLeft" fmla="*/ 0 w 37440"/>
                <a:gd name="textAreaRight" fmla="*/ 37800 w 37440"/>
                <a:gd name="textAreaTop" fmla="*/ 0 h 101520"/>
                <a:gd name="textAreaBottom" fmla="*/ 101880 h 101520"/>
              </a:gdLst>
              <a:ahLst/>
              <a:cxnLst/>
              <a:rect l="textAreaLeft" t="textAreaTop" r="textAreaRight" b="textAreaBottom"/>
              <a:pathLst>
                <a:path w="1213" h="3275">
                  <a:moveTo>
                    <a:pt x="125" y="63"/>
                  </a:moveTo>
                  <a:cubicBezTo>
                    <a:pt x="0" y="1163"/>
                    <a:pt x="213" y="2538"/>
                    <a:pt x="1150" y="3262"/>
                  </a:cubicBezTo>
                  <a:cubicBezTo>
                    <a:pt x="1175" y="3275"/>
                    <a:pt x="1212" y="3250"/>
                    <a:pt x="1187" y="3212"/>
                  </a:cubicBezTo>
                  <a:cubicBezTo>
                    <a:pt x="413" y="2275"/>
                    <a:pt x="88" y="1275"/>
                    <a:pt x="225" y="63"/>
                  </a:cubicBezTo>
                  <a:cubicBezTo>
                    <a:pt x="225" y="1"/>
                    <a:pt x="138" y="1"/>
                    <a:pt x="1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9" name="Google Shape;1649;p37"/>
            <p:cNvSpPr/>
            <p:nvPr/>
          </p:nvSpPr>
          <p:spPr>
            <a:xfrm>
              <a:off x="4770000" y="783720"/>
              <a:ext cx="16560" cy="19080"/>
            </a:xfrm>
            <a:custGeom>
              <a:avLst/>
              <a:gdLst>
                <a:gd name="textAreaLeft" fmla="*/ 0 w 16560"/>
                <a:gd name="textAreaRight" fmla="*/ 16920 w 16560"/>
                <a:gd name="textAreaTop" fmla="*/ 0 h 19080"/>
                <a:gd name="textAreaBottom" fmla="*/ 19440 h 19080"/>
              </a:gdLst>
              <a:ahLst/>
              <a:cxnLst/>
              <a:rect l="textAreaLeft" t="textAreaTop" r="textAreaRight" b="textAreaBottom"/>
              <a:pathLst>
                <a:path w="539" h="626">
                  <a:moveTo>
                    <a:pt x="413" y="263"/>
                  </a:moveTo>
                  <a:cubicBezTo>
                    <a:pt x="326" y="263"/>
                    <a:pt x="313" y="275"/>
                    <a:pt x="363" y="338"/>
                  </a:cubicBezTo>
                  <a:cubicBezTo>
                    <a:pt x="388" y="363"/>
                    <a:pt x="426" y="350"/>
                    <a:pt x="438" y="313"/>
                  </a:cubicBezTo>
                  <a:cubicBezTo>
                    <a:pt x="438" y="25"/>
                    <a:pt x="1" y="0"/>
                    <a:pt x="38" y="300"/>
                  </a:cubicBezTo>
                  <a:cubicBezTo>
                    <a:pt x="38" y="625"/>
                    <a:pt x="538" y="575"/>
                    <a:pt x="488" y="263"/>
                  </a:cubicBezTo>
                  <a:cubicBezTo>
                    <a:pt x="476" y="225"/>
                    <a:pt x="426" y="225"/>
                    <a:pt x="413" y="2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0" name="Google Shape;1650;p37"/>
            <p:cNvSpPr/>
            <p:nvPr/>
          </p:nvSpPr>
          <p:spPr>
            <a:xfrm>
              <a:off x="4989960" y="584640"/>
              <a:ext cx="295560" cy="74160"/>
            </a:xfrm>
            <a:custGeom>
              <a:avLst/>
              <a:gdLst>
                <a:gd name="textAreaLeft" fmla="*/ 0 w 295560"/>
                <a:gd name="textAreaRight" fmla="*/ 295920 w 295560"/>
                <a:gd name="textAreaTop" fmla="*/ 0 h 74160"/>
                <a:gd name="textAreaBottom" fmla="*/ 74520 h 74160"/>
              </a:gdLst>
              <a:ahLst/>
              <a:cxnLst/>
              <a:rect l="textAreaLeft" t="textAreaTop" r="textAreaRight" b="textAreaBottom"/>
              <a:pathLst>
                <a:path w="9511" h="2400">
                  <a:moveTo>
                    <a:pt x="38" y="75"/>
                  </a:moveTo>
                  <a:cubicBezTo>
                    <a:pt x="1813" y="762"/>
                    <a:pt x="3137" y="1475"/>
                    <a:pt x="5049" y="1662"/>
                  </a:cubicBezTo>
                  <a:cubicBezTo>
                    <a:pt x="6774" y="1837"/>
                    <a:pt x="8023" y="1437"/>
                    <a:pt x="9448" y="475"/>
                  </a:cubicBezTo>
                  <a:cubicBezTo>
                    <a:pt x="9511" y="438"/>
                    <a:pt x="9448" y="338"/>
                    <a:pt x="9386" y="375"/>
                  </a:cubicBezTo>
                  <a:cubicBezTo>
                    <a:pt x="6061" y="2400"/>
                    <a:pt x="3387" y="1262"/>
                    <a:pt x="63" y="13"/>
                  </a:cubicBezTo>
                  <a:cubicBezTo>
                    <a:pt x="26" y="0"/>
                    <a:pt x="1" y="50"/>
                    <a:pt x="38"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1" name="Google Shape;1651;p37"/>
            <p:cNvSpPr/>
            <p:nvPr/>
          </p:nvSpPr>
          <p:spPr>
            <a:xfrm>
              <a:off x="4642560" y="653040"/>
              <a:ext cx="39240" cy="61200"/>
            </a:xfrm>
            <a:custGeom>
              <a:avLst/>
              <a:gdLst>
                <a:gd name="textAreaLeft" fmla="*/ 0 w 39240"/>
                <a:gd name="textAreaRight" fmla="*/ 39600 w 39240"/>
                <a:gd name="textAreaTop" fmla="*/ 0 h 61200"/>
                <a:gd name="textAreaBottom" fmla="*/ 61560 h 61200"/>
              </a:gdLst>
              <a:ahLst/>
              <a:cxnLst/>
              <a:rect l="textAreaLeft" t="textAreaTop" r="textAreaRight" b="textAreaBottom"/>
              <a:pathLst>
                <a:path w="1276" h="1976">
                  <a:moveTo>
                    <a:pt x="38" y="63"/>
                  </a:moveTo>
                  <a:cubicBezTo>
                    <a:pt x="451" y="151"/>
                    <a:pt x="851" y="350"/>
                    <a:pt x="1026" y="763"/>
                  </a:cubicBezTo>
                  <a:cubicBezTo>
                    <a:pt x="1251" y="1263"/>
                    <a:pt x="976" y="1838"/>
                    <a:pt x="401" y="1863"/>
                  </a:cubicBezTo>
                  <a:cubicBezTo>
                    <a:pt x="326" y="1850"/>
                    <a:pt x="326" y="1963"/>
                    <a:pt x="401" y="1975"/>
                  </a:cubicBezTo>
                  <a:cubicBezTo>
                    <a:pt x="901" y="1963"/>
                    <a:pt x="1276" y="1538"/>
                    <a:pt x="1213" y="1050"/>
                  </a:cubicBezTo>
                  <a:cubicBezTo>
                    <a:pt x="1163" y="438"/>
                    <a:pt x="613" y="101"/>
                    <a:pt x="63" y="1"/>
                  </a:cubicBezTo>
                  <a:cubicBezTo>
                    <a:pt x="26" y="1"/>
                    <a:pt x="1" y="51"/>
                    <a:pt x="5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2" name="Google Shape;1652;p37"/>
            <p:cNvSpPr/>
            <p:nvPr/>
          </p:nvSpPr>
          <p:spPr>
            <a:xfrm>
              <a:off x="4909320" y="621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651"/>
                  </a:moveTo>
                  <a:cubicBezTo>
                    <a:pt x="2150" y="638"/>
                    <a:pt x="1850" y="701"/>
                    <a:pt x="1588" y="851"/>
                  </a:cubicBezTo>
                  <a:cubicBezTo>
                    <a:pt x="888" y="1151"/>
                    <a:pt x="201" y="851"/>
                    <a:pt x="88" y="51"/>
                  </a:cubicBezTo>
                  <a:cubicBezTo>
                    <a:pt x="88" y="1"/>
                    <a:pt x="13" y="13"/>
                    <a:pt x="26" y="51"/>
                  </a:cubicBezTo>
                  <a:cubicBezTo>
                    <a:pt x="1" y="501"/>
                    <a:pt x="276" y="901"/>
                    <a:pt x="701" y="1051"/>
                  </a:cubicBezTo>
                  <a:cubicBezTo>
                    <a:pt x="1325" y="1263"/>
                    <a:pt x="1825" y="713"/>
                    <a:pt x="2450" y="738"/>
                  </a:cubicBezTo>
                  <a:cubicBezTo>
                    <a:pt x="2513" y="738"/>
                    <a:pt x="2513" y="651"/>
                    <a:pt x="2450"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3" name="Google Shape;1653;p37"/>
            <p:cNvSpPr/>
            <p:nvPr/>
          </p:nvSpPr>
          <p:spPr>
            <a:xfrm>
              <a:off x="4907880" y="601920"/>
              <a:ext cx="38160" cy="26280"/>
            </a:xfrm>
            <a:custGeom>
              <a:avLst/>
              <a:gdLst>
                <a:gd name="textAreaLeft" fmla="*/ 0 w 38160"/>
                <a:gd name="textAreaRight" fmla="*/ 38520 w 38160"/>
                <a:gd name="textAreaTop" fmla="*/ 0 h 26280"/>
                <a:gd name="textAreaBottom" fmla="*/ 26640 h 26280"/>
              </a:gdLst>
              <a:ahLst/>
              <a:cxnLst/>
              <a:rect l="textAreaLeft" t="textAreaTop" r="textAreaRight" b="textAreaBottom"/>
              <a:pathLst>
                <a:path w="1238" h="851">
                  <a:moveTo>
                    <a:pt x="188" y="800"/>
                  </a:moveTo>
                  <a:cubicBezTo>
                    <a:pt x="1" y="275"/>
                    <a:pt x="851" y="38"/>
                    <a:pt x="1175" y="288"/>
                  </a:cubicBezTo>
                  <a:cubicBezTo>
                    <a:pt x="1200" y="313"/>
                    <a:pt x="1238" y="263"/>
                    <a:pt x="1225" y="238"/>
                  </a:cubicBezTo>
                  <a:cubicBezTo>
                    <a:pt x="1063" y="0"/>
                    <a:pt x="676" y="63"/>
                    <a:pt x="451" y="163"/>
                  </a:cubicBezTo>
                  <a:cubicBezTo>
                    <a:pt x="176" y="275"/>
                    <a:pt x="1" y="525"/>
                    <a:pt x="113" y="813"/>
                  </a:cubicBezTo>
                  <a:cubicBezTo>
                    <a:pt x="138" y="850"/>
                    <a:pt x="201" y="838"/>
                    <a:pt x="188" y="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4" name="Google Shape;1654;p37"/>
            <p:cNvSpPr/>
            <p:nvPr/>
          </p:nvSpPr>
          <p:spPr>
            <a:xfrm>
              <a:off x="4609080" y="73008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1">
                  <a:moveTo>
                    <a:pt x="3162" y="38"/>
                  </a:moveTo>
                  <a:cubicBezTo>
                    <a:pt x="2362" y="988"/>
                    <a:pt x="1475" y="2063"/>
                    <a:pt x="88" y="1875"/>
                  </a:cubicBezTo>
                  <a:cubicBezTo>
                    <a:pt x="25" y="1863"/>
                    <a:pt x="0" y="1950"/>
                    <a:pt x="63" y="1963"/>
                  </a:cubicBezTo>
                  <a:cubicBezTo>
                    <a:pt x="1462" y="2250"/>
                    <a:pt x="2425" y="1051"/>
                    <a:pt x="3224" y="88"/>
                  </a:cubicBezTo>
                  <a:cubicBezTo>
                    <a:pt x="3249" y="51"/>
                    <a:pt x="3199" y="1"/>
                    <a:pt x="3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5" name="Google Shape;1655;p37"/>
            <p:cNvSpPr/>
            <p:nvPr/>
          </p:nvSpPr>
          <p:spPr>
            <a:xfrm>
              <a:off x="4894920" y="666360"/>
              <a:ext cx="38160" cy="18360"/>
            </a:xfrm>
            <a:custGeom>
              <a:avLst/>
              <a:gdLst>
                <a:gd name="textAreaLeft" fmla="*/ 0 w 38160"/>
                <a:gd name="textAreaRight" fmla="*/ 38520 w 38160"/>
                <a:gd name="textAreaTop" fmla="*/ 0 h 18360"/>
                <a:gd name="textAreaBottom" fmla="*/ 18720 h 18360"/>
              </a:gdLst>
              <a:ahLst/>
              <a:cxnLst/>
              <a:rect l="textAreaLeft" t="textAreaTop" r="textAreaRight" b="textAreaBottom"/>
              <a:pathLst>
                <a:path w="1238" h="601">
                  <a:moveTo>
                    <a:pt x="1175" y="13"/>
                  </a:moveTo>
                  <a:cubicBezTo>
                    <a:pt x="950" y="0"/>
                    <a:pt x="725" y="50"/>
                    <a:pt x="525" y="163"/>
                  </a:cubicBezTo>
                  <a:cubicBezTo>
                    <a:pt x="325" y="225"/>
                    <a:pt x="150" y="350"/>
                    <a:pt x="25" y="513"/>
                  </a:cubicBezTo>
                  <a:cubicBezTo>
                    <a:pt x="0" y="563"/>
                    <a:pt x="50" y="600"/>
                    <a:pt x="100" y="575"/>
                  </a:cubicBezTo>
                  <a:cubicBezTo>
                    <a:pt x="388" y="288"/>
                    <a:pt x="763" y="125"/>
                    <a:pt x="1175" y="100"/>
                  </a:cubicBezTo>
                  <a:cubicBezTo>
                    <a:pt x="1238" y="100"/>
                    <a:pt x="1225" y="13"/>
                    <a:pt x="1175"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6" name="Google Shape;1656;p37"/>
            <p:cNvSpPr/>
            <p:nvPr/>
          </p:nvSpPr>
          <p:spPr>
            <a:xfrm>
              <a:off x="4894560" y="6656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6">
                  <a:moveTo>
                    <a:pt x="51" y="638"/>
                  </a:moveTo>
                  <a:cubicBezTo>
                    <a:pt x="538" y="876"/>
                    <a:pt x="1151" y="576"/>
                    <a:pt x="1338" y="88"/>
                  </a:cubicBezTo>
                  <a:cubicBezTo>
                    <a:pt x="1363" y="38"/>
                    <a:pt x="1276" y="1"/>
                    <a:pt x="1251" y="51"/>
                  </a:cubicBezTo>
                  <a:cubicBezTo>
                    <a:pt x="1051" y="463"/>
                    <a:pt x="538" y="763"/>
                    <a:pt x="101" y="551"/>
                  </a:cubicBezTo>
                  <a:cubicBezTo>
                    <a:pt x="51" y="526"/>
                    <a:pt x="1" y="601"/>
                    <a:pt x="51"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7" name="Google Shape;1657;p37"/>
            <p:cNvSpPr/>
            <p:nvPr/>
          </p:nvSpPr>
          <p:spPr>
            <a:xfrm>
              <a:off x="5189040" y="614880"/>
              <a:ext cx="164520" cy="74520"/>
            </a:xfrm>
            <a:custGeom>
              <a:avLst/>
              <a:gdLst>
                <a:gd name="textAreaLeft" fmla="*/ 0 w 164520"/>
                <a:gd name="textAreaRight" fmla="*/ 164880 w 164520"/>
                <a:gd name="textAreaTop" fmla="*/ 0 h 74520"/>
                <a:gd name="textAreaBottom" fmla="*/ 74880 h 74520"/>
              </a:gdLst>
              <a:ahLst/>
              <a:cxnLst/>
              <a:rect l="textAreaLeft" t="textAreaTop" r="textAreaRight" b="textAreaBottom"/>
              <a:pathLst>
                <a:path w="5300" h="2401">
                  <a:moveTo>
                    <a:pt x="63" y="651"/>
                  </a:moveTo>
                  <a:cubicBezTo>
                    <a:pt x="1600" y="363"/>
                    <a:pt x="4912" y="51"/>
                    <a:pt x="5224" y="2350"/>
                  </a:cubicBezTo>
                  <a:cubicBezTo>
                    <a:pt x="5224" y="2388"/>
                    <a:pt x="5299" y="2400"/>
                    <a:pt x="5287" y="2350"/>
                  </a:cubicBezTo>
                  <a:cubicBezTo>
                    <a:pt x="5075" y="1"/>
                    <a:pt x="1638" y="276"/>
                    <a:pt x="51" y="576"/>
                  </a:cubicBezTo>
                  <a:cubicBezTo>
                    <a:pt x="1" y="588"/>
                    <a:pt x="26" y="663"/>
                    <a:pt x="76" y="6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8" name="Google Shape;1658;p37"/>
            <p:cNvSpPr/>
            <p:nvPr/>
          </p:nvSpPr>
          <p:spPr>
            <a:xfrm>
              <a:off x="5268600" y="65484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8" h="2600">
                  <a:moveTo>
                    <a:pt x="1463" y="75"/>
                  </a:moveTo>
                  <a:cubicBezTo>
                    <a:pt x="2088" y="400"/>
                    <a:pt x="2350" y="1175"/>
                    <a:pt x="1938" y="1762"/>
                  </a:cubicBezTo>
                  <a:cubicBezTo>
                    <a:pt x="1550" y="2299"/>
                    <a:pt x="588" y="2474"/>
                    <a:pt x="113" y="1950"/>
                  </a:cubicBezTo>
                  <a:cubicBezTo>
                    <a:pt x="76" y="1900"/>
                    <a:pt x="1" y="1975"/>
                    <a:pt x="38" y="2025"/>
                  </a:cubicBezTo>
                  <a:cubicBezTo>
                    <a:pt x="538" y="2599"/>
                    <a:pt x="1600" y="2412"/>
                    <a:pt x="2013" y="1825"/>
                  </a:cubicBezTo>
                  <a:cubicBezTo>
                    <a:pt x="2438" y="1187"/>
                    <a:pt x="2200" y="325"/>
                    <a:pt x="1500" y="13"/>
                  </a:cubicBezTo>
                  <a:cubicBezTo>
                    <a:pt x="1463" y="0"/>
                    <a:pt x="1438" y="50"/>
                    <a:pt x="1475"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9" name="Google Shape;1659;p37"/>
            <p:cNvSpPr/>
            <p:nvPr/>
          </p:nvSpPr>
          <p:spPr>
            <a:xfrm>
              <a:off x="5256360" y="66456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726" y="1787"/>
                  </a:moveTo>
                  <a:cubicBezTo>
                    <a:pt x="326" y="1600"/>
                    <a:pt x="138" y="1138"/>
                    <a:pt x="301" y="725"/>
                  </a:cubicBezTo>
                  <a:cubicBezTo>
                    <a:pt x="476" y="275"/>
                    <a:pt x="926" y="163"/>
                    <a:pt x="1363" y="288"/>
                  </a:cubicBezTo>
                  <a:cubicBezTo>
                    <a:pt x="1400" y="300"/>
                    <a:pt x="1438" y="225"/>
                    <a:pt x="1388" y="200"/>
                  </a:cubicBezTo>
                  <a:cubicBezTo>
                    <a:pt x="938" y="0"/>
                    <a:pt x="401" y="213"/>
                    <a:pt x="201" y="675"/>
                  </a:cubicBezTo>
                  <a:cubicBezTo>
                    <a:pt x="1" y="1138"/>
                    <a:pt x="226" y="1675"/>
                    <a:pt x="688" y="1850"/>
                  </a:cubicBezTo>
                  <a:cubicBezTo>
                    <a:pt x="738" y="1862"/>
                    <a:pt x="763" y="1812"/>
                    <a:pt x="726" y="1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0" name="Google Shape;1660;p37"/>
            <p:cNvSpPr/>
            <p:nvPr/>
          </p:nvSpPr>
          <p:spPr>
            <a:xfrm>
              <a:off x="5294160" y="669240"/>
              <a:ext cx="21240" cy="37800"/>
            </a:xfrm>
            <a:custGeom>
              <a:avLst/>
              <a:gdLst>
                <a:gd name="textAreaLeft" fmla="*/ 0 w 21240"/>
                <a:gd name="textAreaRight" fmla="*/ 21600 w 21240"/>
                <a:gd name="textAreaTop" fmla="*/ 0 h 37800"/>
                <a:gd name="textAreaBottom" fmla="*/ 38160 h 37800"/>
              </a:gdLst>
              <a:ahLst/>
              <a:cxnLst/>
              <a:rect l="textAreaLeft" t="textAreaTop" r="textAreaRight" b="textAreaBottom"/>
              <a:pathLst>
                <a:path w="689" h="1226">
                  <a:moveTo>
                    <a:pt x="51" y="113"/>
                  </a:moveTo>
                  <a:cubicBezTo>
                    <a:pt x="638" y="75"/>
                    <a:pt x="688" y="1225"/>
                    <a:pt x="76" y="1038"/>
                  </a:cubicBezTo>
                  <a:cubicBezTo>
                    <a:pt x="26" y="1013"/>
                    <a:pt x="1" y="1100"/>
                    <a:pt x="63" y="1125"/>
                  </a:cubicBezTo>
                  <a:cubicBezTo>
                    <a:pt x="351" y="1213"/>
                    <a:pt x="638" y="988"/>
                    <a:pt x="626" y="688"/>
                  </a:cubicBezTo>
                  <a:cubicBezTo>
                    <a:pt x="626" y="375"/>
                    <a:pt x="388" y="0"/>
                    <a:pt x="38" y="38"/>
                  </a:cubicBezTo>
                  <a:cubicBezTo>
                    <a:pt x="1" y="38"/>
                    <a:pt x="1" y="113"/>
                    <a:pt x="51"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1" name="Google Shape;1661;p37"/>
            <p:cNvSpPr/>
            <p:nvPr/>
          </p:nvSpPr>
          <p:spPr>
            <a:xfrm>
              <a:off x="4940640" y="6566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375" y="50"/>
                  </a:moveTo>
                  <a:cubicBezTo>
                    <a:pt x="0" y="1325"/>
                    <a:pt x="775" y="2762"/>
                    <a:pt x="2175" y="2862"/>
                  </a:cubicBezTo>
                  <a:cubicBezTo>
                    <a:pt x="2200" y="2862"/>
                    <a:pt x="2212" y="2812"/>
                    <a:pt x="2175" y="2812"/>
                  </a:cubicBezTo>
                  <a:cubicBezTo>
                    <a:pt x="913" y="2474"/>
                    <a:pt x="100" y="1400"/>
                    <a:pt x="450" y="75"/>
                  </a:cubicBezTo>
                  <a:cubicBezTo>
                    <a:pt x="463" y="25"/>
                    <a:pt x="388" y="0"/>
                    <a:pt x="37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2" name="Google Shape;1662;p37"/>
            <p:cNvSpPr/>
            <p:nvPr/>
          </p:nvSpPr>
          <p:spPr>
            <a:xfrm>
              <a:off x="4542840" y="75240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676" y="51"/>
                  </a:moveTo>
                  <a:cubicBezTo>
                    <a:pt x="538" y="276"/>
                    <a:pt x="301" y="438"/>
                    <a:pt x="38" y="501"/>
                  </a:cubicBezTo>
                  <a:cubicBezTo>
                    <a:pt x="1" y="526"/>
                    <a:pt x="1" y="613"/>
                    <a:pt x="63" y="601"/>
                  </a:cubicBezTo>
                  <a:cubicBezTo>
                    <a:pt x="363" y="563"/>
                    <a:pt x="626" y="376"/>
                    <a:pt x="763" y="101"/>
                  </a:cubicBezTo>
                  <a:cubicBezTo>
                    <a:pt x="801" y="51"/>
                    <a:pt x="713" y="1"/>
                    <a:pt x="6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3" name="Google Shape;1663;p37"/>
            <p:cNvSpPr/>
            <p:nvPr/>
          </p:nvSpPr>
          <p:spPr>
            <a:xfrm>
              <a:off x="4542120" y="76860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3" y="125"/>
                  </a:moveTo>
                  <a:cubicBezTo>
                    <a:pt x="238" y="213"/>
                    <a:pt x="426" y="238"/>
                    <a:pt x="613" y="213"/>
                  </a:cubicBezTo>
                  <a:cubicBezTo>
                    <a:pt x="676" y="200"/>
                    <a:pt x="651" y="100"/>
                    <a:pt x="601" y="100"/>
                  </a:cubicBezTo>
                  <a:cubicBezTo>
                    <a:pt x="426" y="100"/>
                    <a:pt x="263" y="75"/>
                    <a:pt x="101" y="25"/>
                  </a:cubicBezTo>
                  <a:cubicBezTo>
                    <a:pt x="26" y="0"/>
                    <a:pt x="1" y="100"/>
                    <a:pt x="63"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4" name="Google Shape;1664;p37"/>
            <p:cNvSpPr/>
            <p:nvPr/>
          </p:nvSpPr>
          <p:spPr>
            <a:xfrm>
              <a:off x="4565520" y="746640"/>
              <a:ext cx="11520" cy="9000"/>
            </a:xfrm>
            <a:custGeom>
              <a:avLst/>
              <a:gdLst>
                <a:gd name="textAreaLeft" fmla="*/ 0 w 11520"/>
                <a:gd name="textAreaRight" fmla="*/ 11880 w 11520"/>
                <a:gd name="textAreaTop" fmla="*/ 0 h 9000"/>
                <a:gd name="textAreaBottom" fmla="*/ 9360 h 9000"/>
              </a:gdLst>
              <a:ahLst/>
              <a:cxnLst/>
              <a:rect l="textAreaLeft" t="textAreaTop" r="textAreaRight" b="textAreaBottom"/>
              <a:pathLst>
                <a:path w="376" h="301">
                  <a:moveTo>
                    <a:pt x="113" y="225"/>
                  </a:moveTo>
                  <a:cubicBezTo>
                    <a:pt x="163" y="188"/>
                    <a:pt x="238" y="213"/>
                    <a:pt x="276" y="263"/>
                  </a:cubicBezTo>
                  <a:cubicBezTo>
                    <a:pt x="301" y="300"/>
                    <a:pt x="376" y="263"/>
                    <a:pt x="351" y="213"/>
                  </a:cubicBezTo>
                  <a:cubicBezTo>
                    <a:pt x="301" y="63"/>
                    <a:pt x="126" y="0"/>
                    <a:pt x="38" y="163"/>
                  </a:cubicBezTo>
                  <a:cubicBezTo>
                    <a:pt x="1" y="213"/>
                    <a:pt x="76" y="263"/>
                    <a:pt x="11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5" name="Google Shape;1665;p37"/>
            <p:cNvSpPr/>
            <p:nvPr/>
          </p:nvSpPr>
          <p:spPr>
            <a:xfrm>
              <a:off x="4574880" y="75312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26" y="88"/>
                  </a:moveTo>
                  <a:cubicBezTo>
                    <a:pt x="188" y="338"/>
                    <a:pt x="450" y="626"/>
                    <a:pt x="763" y="563"/>
                  </a:cubicBezTo>
                  <a:cubicBezTo>
                    <a:pt x="800" y="551"/>
                    <a:pt x="800" y="488"/>
                    <a:pt x="763" y="476"/>
                  </a:cubicBezTo>
                  <a:cubicBezTo>
                    <a:pt x="488" y="413"/>
                    <a:pt x="250" y="263"/>
                    <a:pt x="101" y="38"/>
                  </a:cubicBezTo>
                  <a:cubicBezTo>
                    <a:pt x="63" y="1"/>
                    <a:pt x="1" y="51"/>
                    <a:pt x="26"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6" name="Google Shape;1666;p37"/>
            <p:cNvSpPr/>
            <p:nvPr/>
          </p:nvSpPr>
          <p:spPr>
            <a:xfrm>
              <a:off x="4569120" y="76536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5" h="413">
                  <a:moveTo>
                    <a:pt x="862" y="125"/>
                  </a:moveTo>
                  <a:cubicBezTo>
                    <a:pt x="612" y="288"/>
                    <a:pt x="362" y="225"/>
                    <a:pt x="138" y="50"/>
                  </a:cubicBezTo>
                  <a:cubicBezTo>
                    <a:pt x="88" y="0"/>
                    <a:pt x="0" y="88"/>
                    <a:pt x="63" y="138"/>
                  </a:cubicBezTo>
                  <a:cubicBezTo>
                    <a:pt x="288" y="375"/>
                    <a:pt x="662" y="412"/>
                    <a:pt x="925" y="200"/>
                  </a:cubicBezTo>
                  <a:cubicBezTo>
                    <a:pt x="975" y="163"/>
                    <a:pt x="912" y="88"/>
                    <a:pt x="862" y="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7" name="Google Shape;1667;p37"/>
            <p:cNvSpPr/>
            <p:nvPr/>
          </p:nvSpPr>
          <p:spPr>
            <a:xfrm>
              <a:off x="4556160" y="765360"/>
              <a:ext cx="16560" cy="9360"/>
            </a:xfrm>
            <a:custGeom>
              <a:avLst/>
              <a:gdLst>
                <a:gd name="textAreaLeft" fmla="*/ 0 w 16560"/>
                <a:gd name="textAreaRight" fmla="*/ 16920 w 16560"/>
                <a:gd name="textAreaTop" fmla="*/ 0 h 9360"/>
                <a:gd name="textAreaBottom" fmla="*/ 9720 h 9360"/>
              </a:gdLst>
              <a:ahLst/>
              <a:cxnLst/>
              <a:rect l="textAreaLeft" t="textAreaTop" r="textAreaRight" b="textAreaBottom"/>
              <a:pathLst>
                <a:path w="539" h="313">
                  <a:moveTo>
                    <a:pt x="413" y="50"/>
                  </a:moveTo>
                  <a:cubicBezTo>
                    <a:pt x="313" y="138"/>
                    <a:pt x="188" y="200"/>
                    <a:pt x="63" y="213"/>
                  </a:cubicBezTo>
                  <a:cubicBezTo>
                    <a:pt x="1" y="213"/>
                    <a:pt x="26" y="300"/>
                    <a:pt x="76" y="300"/>
                  </a:cubicBezTo>
                  <a:cubicBezTo>
                    <a:pt x="238" y="313"/>
                    <a:pt x="388" y="250"/>
                    <a:pt x="501" y="138"/>
                  </a:cubicBezTo>
                  <a:cubicBezTo>
                    <a:pt x="538" y="75"/>
                    <a:pt x="476" y="0"/>
                    <a:pt x="4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8" name="Google Shape;1668;p37"/>
            <p:cNvSpPr/>
            <p:nvPr/>
          </p:nvSpPr>
          <p:spPr>
            <a:xfrm>
              <a:off x="4562640" y="77688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6" h="500">
                  <a:moveTo>
                    <a:pt x="301" y="25"/>
                  </a:moveTo>
                  <a:cubicBezTo>
                    <a:pt x="176" y="37"/>
                    <a:pt x="38" y="75"/>
                    <a:pt x="26" y="212"/>
                  </a:cubicBezTo>
                  <a:cubicBezTo>
                    <a:pt x="1" y="337"/>
                    <a:pt x="101" y="437"/>
                    <a:pt x="213" y="437"/>
                  </a:cubicBezTo>
                  <a:cubicBezTo>
                    <a:pt x="513" y="500"/>
                    <a:pt x="575" y="37"/>
                    <a:pt x="276" y="13"/>
                  </a:cubicBezTo>
                  <a:cubicBezTo>
                    <a:pt x="201" y="0"/>
                    <a:pt x="188" y="125"/>
                    <a:pt x="263" y="137"/>
                  </a:cubicBezTo>
                  <a:lnTo>
                    <a:pt x="301" y="150"/>
                  </a:lnTo>
                  <a:cubicBezTo>
                    <a:pt x="376" y="150"/>
                    <a:pt x="376" y="25"/>
                    <a:pt x="301"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9" name="Google Shape;1669;p37"/>
            <p:cNvSpPr/>
            <p:nvPr/>
          </p:nvSpPr>
          <p:spPr>
            <a:xfrm>
              <a:off x="45626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5" h="4175">
                  <a:moveTo>
                    <a:pt x="2675" y="3887"/>
                  </a:moveTo>
                  <a:cubicBezTo>
                    <a:pt x="1100" y="4074"/>
                    <a:pt x="1" y="2275"/>
                    <a:pt x="1150" y="1050"/>
                  </a:cubicBezTo>
                  <a:cubicBezTo>
                    <a:pt x="2025" y="113"/>
                    <a:pt x="3487" y="563"/>
                    <a:pt x="4399" y="1212"/>
                  </a:cubicBezTo>
                  <a:cubicBezTo>
                    <a:pt x="4424" y="1237"/>
                    <a:pt x="4474" y="1175"/>
                    <a:pt x="4437" y="1150"/>
                  </a:cubicBezTo>
                  <a:cubicBezTo>
                    <a:pt x="3425" y="213"/>
                    <a:pt x="1488" y="0"/>
                    <a:pt x="763" y="1375"/>
                  </a:cubicBezTo>
                  <a:cubicBezTo>
                    <a:pt x="51" y="2725"/>
                    <a:pt x="1225" y="4174"/>
                    <a:pt x="2675" y="3999"/>
                  </a:cubicBezTo>
                  <a:cubicBezTo>
                    <a:pt x="2737" y="3999"/>
                    <a:pt x="2737" y="3874"/>
                    <a:pt x="2675" y="38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0" name="Google Shape;1670;p37"/>
            <p:cNvSpPr/>
            <p:nvPr/>
          </p:nvSpPr>
          <p:spPr>
            <a:xfrm>
              <a:off x="4695480" y="4377960"/>
              <a:ext cx="327600" cy="182520"/>
            </a:xfrm>
            <a:custGeom>
              <a:avLst/>
              <a:gdLst>
                <a:gd name="textAreaLeft" fmla="*/ 0 w 327600"/>
                <a:gd name="textAreaRight" fmla="*/ 327960 w 327600"/>
                <a:gd name="textAreaTop" fmla="*/ 0 h 182520"/>
                <a:gd name="textAreaBottom" fmla="*/ 182880 h 182520"/>
              </a:gdLst>
              <a:ahLst/>
              <a:cxnLst/>
              <a:rect l="textAreaLeft" t="textAreaTop" r="textAreaRight" b="textAreaBottom"/>
              <a:pathLst>
                <a:path w="10536" h="5874">
                  <a:moveTo>
                    <a:pt x="26" y="75"/>
                  </a:moveTo>
                  <a:cubicBezTo>
                    <a:pt x="1338" y="1950"/>
                    <a:pt x="2537" y="4361"/>
                    <a:pt x="4862" y="5136"/>
                  </a:cubicBezTo>
                  <a:cubicBezTo>
                    <a:pt x="6586" y="5724"/>
                    <a:pt x="9073" y="5873"/>
                    <a:pt x="10510" y="4611"/>
                  </a:cubicBezTo>
                  <a:cubicBezTo>
                    <a:pt x="10535" y="4586"/>
                    <a:pt x="10510" y="4536"/>
                    <a:pt x="10473" y="4561"/>
                  </a:cubicBezTo>
                  <a:cubicBezTo>
                    <a:pt x="8848" y="5761"/>
                    <a:pt x="6074" y="5586"/>
                    <a:pt x="4324" y="4736"/>
                  </a:cubicBezTo>
                  <a:cubicBezTo>
                    <a:pt x="2412" y="3812"/>
                    <a:pt x="1300" y="1700"/>
                    <a:pt x="88" y="38"/>
                  </a:cubicBezTo>
                  <a:cubicBezTo>
                    <a:pt x="63" y="0"/>
                    <a:pt x="1" y="38"/>
                    <a:pt x="26"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1" name="Google Shape;1671;p37"/>
            <p:cNvSpPr/>
            <p:nvPr/>
          </p:nvSpPr>
          <p:spPr>
            <a:xfrm>
              <a:off x="4939560" y="4405680"/>
              <a:ext cx="124560" cy="105480"/>
            </a:xfrm>
            <a:custGeom>
              <a:avLst/>
              <a:gdLst>
                <a:gd name="textAreaLeft" fmla="*/ 0 w 124560"/>
                <a:gd name="textAreaRight" fmla="*/ 124920 w 124560"/>
                <a:gd name="textAreaTop" fmla="*/ 0 h 105480"/>
                <a:gd name="textAreaBottom" fmla="*/ 105840 h 105480"/>
              </a:gdLst>
              <a:ahLst/>
              <a:cxnLst/>
              <a:rect l="textAreaLeft" t="textAreaTop" r="textAreaRight" b="textAreaBottom"/>
              <a:pathLst>
                <a:path w="4012" h="3400">
                  <a:moveTo>
                    <a:pt x="2925" y="3362"/>
                  </a:moveTo>
                  <a:cubicBezTo>
                    <a:pt x="3425" y="2500"/>
                    <a:pt x="3612" y="1312"/>
                    <a:pt x="2787" y="575"/>
                  </a:cubicBezTo>
                  <a:cubicBezTo>
                    <a:pt x="2312" y="150"/>
                    <a:pt x="1175" y="0"/>
                    <a:pt x="625" y="413"/>
                  </a:cubicBezTo>
                  <a:cubicBezTo>
                    <a:pt x="0" y="900"/>
                    <a:pt x="88" y="2050"/>
                    <a:pt x="813" y="2375"/>
                  </a:cubicBezTo>
                  <a:cubicBezTo>
                    <a:pt x="1263" y="2575"/>
                    <a:pt x="1775" y="2550"/>
                    <a:pt x="2187" y="2300"/>
                  </a:cubicBezTo>
                  <a:cubicBezTo>
                    <a:pt x="2837" y="1937"/>
                    <a:pt x="3237" y="975"/>
                    <a:pt x="3987" y="863"/>
                  </a:cubicBezTo>
                  <a:cubicBezTo>
                    <a:pt x="4012" y="863"/>
                    <a:pt x="3999" y="825"/>
                    <a:pt x="3987" y="825"/>
                  </a:cubicBezTo>
                  <a:cubicBezTo>
                    <a:pt x="3575" y="838"/>
                    <a:pt x="3337" y="1100"/>
                    <a:pt x="3062" y="1387"/>
                  </a:cubicBezTo>
                  <a:cubicBezTo>
                    <a:pt x="2787" y="1675"/>
                    <a:pt x="2500" y="2050"/>
                    <a:pt x="2137" y="2200"/>
                  </a:cubicBezTo>
                  <a:cubicBezTo>
                    <a:pt x="1275" y="2575"/>
                    <a:pt x="288" y="2325"/>
                    <a:pt x="425" y="1200"/>
                  </a:cubicBezTo>
                  <a:cubicBezTo>
                    <a:pt x="350" y="850"/>
                    <a:pt x="488" y="638"/>
                    <a:pt x="838" y="550"/>
                  </a:cubicBezTo>
                  <a:cubicBezTo>
                    <a:pt x="913" y="425"/>
                    <a:pt x="1050" y="338"/>
                    <a:pt x="1213" y="338"/>
                  </a:cubicBezTo>
                  <a:cubicBezTo>
                    <a:pt x="1275" y="338"/>
                    <a:pt x="1325" y="338"/>
                    <a:pt x="1388" y="338"/>
                  </a:cubicBezTo>
                  <a:cubicBezTo>
                    <a:pt x="1650" y="313"/>
                    <a:pt x="1900" y="325"/>
                    <a:pt x="2150" y="375"/>
                  </a:cubicBezTo>
                  <a:cubicBezTo>
                    <a:pt x="3525" y="713"/>
                    <a:pt x="3387" y="2375"/>
                    <a:pt x="2850" y="3312"/>
                  </a:cubicBezTo>
                  <a:cubicBezTo>
                    <a:pt x="2825" y="3362"/>
                    <a:pt x="2900" y="3399"/>
                    <a:pt x="2925" y="33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2" name="Google Shape;1672;p37"/>
            <p:cNvSpPr/>
            <p:nvPr/>
          </p:nvSpPr>
          <p:spPr>
            <a:xfrm>
              <a:off x="507276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50" y="150"/>
                  </a:moveTo>
                  <a:cubicBezTo>
                    <a:pt x="838" y="75"/>
                    <a:pt x="1437" y="300"/>
                    <a:pt x="2162" y="525"/>
                  </a:cubicBezTo>
                  <a:cubicBezTo>
                    <a:pt x="2200" y="537"/>
                    <a:pt x="2212" y="488"/>
                    <a:pt x="2187" y="475"/>
                  </a:cubicBezTo>
                  <a:cubicBezTo>
                    <a:pt x="1600" y="50"/>
                    <a:pt x="750" y="0"/>
                    <a:pt x="50" y="75"/>
                  </a:cubicBezTo>
                  <a:cubicBezTo>
                    <a:pt x="0" y="75"/>
                    <a:pt x="0" y="150"/>
                    <a:pt x="50" y="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3" name="Google Shape;1673;p37"/>
            <p:cNvSpPr/>
            <p:nvPr/>
          </p:nvSpPr>
          <p:spPr>
            <a:xfrm>
              <a:off x="4733280" y="4361400"/>
              <a:ext cx="102240" cy="119880"/>
            </a:xfrm>
            <a:custGeom>
              <a:avLst/>
              <a:gdLst>
                <a:gd name="textAreaLeft" fmla="*/ 0 w 102240"/>
                <a:gd name="textAreaRight" fmla="*/ 102600 w 102240"/>
                <a:gd name="textAreaTop" fmla="*/ 0 h 119880"/>
                <a:gd name="textAreaBottom" fmla="*/ 120240 h 119880"/>
              </a:gdLst>
              <a:ahLst/>
              <a:cxnLst/>
              <a:rect l="textAreaLeft" t="textAreaTop" r="textAreaRight" b="textAreaBottom"/>
              <a:pathLst>
                <a:path w="3300" h="3863">
                  <a:moveTo>
                    <a:pt x="1100" y="3787"/>
                  </a:moveTo>
                  <a:cubicBezTo>
                    <a:pt x="576" y="3125"/>
                    <a:pt x="113" y="2300"/>
                    <a:pt x="363" y="1413"/>
                  </a:cubicBezTo>
                  <a:cubicBezTo>
                    <a:pt x="501" y="950"/>
                    <a:pt x="813" y="563"/>
                    <a:pt x="1250" y="363"/>
                  </a:cubicBezTo>
                  <a:cubicBezTo>
                    <a:pt x="1525" y="201"/>
                    <a:pt x="1838" y="126"/>
                    <a:pt x="2163" y="126"/>
                  </a:cubicBezTo>
                  <a:cubicBezTo>
                    <a:pt x="2887" y="138"/>
                    <a:pt x="3037" y="563"/>
                    <a:pt x="2613" y="1388"/>
                  </a:cubicBezTo>
                  <a:cubicBezTo>
                    <a:pt x="2588" y="1350"/>
                    <a:pt x="2513" y="1388"/>
                    <a:pt x="2550" y="1438"/>
                  </a:cubicBezTo>
                  <a:cubicBezTo>
                    <a:pt x="2837" y="1800"/>
                    <a:pt x="3175" y="1388"/>
                    <a:pt x="3212" y="1050"/>
                  </a:cubicBezTo>
                  <a:cubicBezTo>
                    <a:pt x="3300" y="376"/>
                    <a:pt x="2625" y="1"/>
                    <a:pt x="2038" y="26"/>
                  </a:cubicBezTo>
                  <a:cubicBezTo>
                    <a:pt x="1250" y="51"/>
                    <a:pt x="463" y="601"/>
                    <a:pt x="251" y="1388"/>
                  </a:cubicBezTo>
                  <a:cubicBezTo>
                    <a:pt x="1" y="2300"/>
                    <a:pt x="476" y="3162"/>
                    <a:pt x="1063" y="3837"/>
                  </a:cubicBezTo>
                  <a:cubicBezTo>
                    <a:pt x="1088" y="3862"/>
                    <a:pt x="1125" y="3825"/>
                    <a:pt x="1100" y="3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4" name="Google Shape;1674;p37"/>
            <p:cNvSpPr/>
            <p:nvPr/>
          </p:nvSpPr>
          <p:spPr>
            <a:xfrm>
              <a:off x="4716720" y="4308480"/>
              <a:ext cx="28080" cy="137880"/>
            </a:xfrm>
            <a:custGeom>
              <a:avLst/>
              <a:gdLst>
                <a:gd name="textAreaLeft" fmla="*/ 0 w 28080"/>
                <a:gd name="textAreaRight" fmla="*/ 28440 w 28080"/>
                <a:gd name="textAreaTop" fmla="*/ 0 h 137880"/>
                <a:gd name="textAreaBottom" fmla="*/ 138240 h 137880"/>
              </a:gdLst>
              <a:ahLst/>
              <a:cxnLst/>
              <a:rect l="textAreaLeft" t="textAreaTop" r="textAreaRight" b="textAreaBottom"/>
              <a:pathLst>
                <a:path w="914" h="4437">
                  <a:moveTo>
                    <a:pt x="876" y="4324"/>
                  </a:moveTo>
                  <a:cubicBezTo>
                    <a:pt x="26" y="3324"/>
                    <a:pt x="1" y="1187"/>
                    <a:pt x="588" y="63"/>
                  </a:cubicBezTo>
                  <a:cubicBezTo>
                    <a:pt x="588" y="25"/>
                    <a:pt x="551" y="0"/>
                    <a:pt x="526" y="25"/>
                  </a:cubicBezTo>
                  <a:cubicBezTo>
                    <a:pt x="1" y="712"/>
                    <a:pt x="88" y="1712"/>
                    <a:pt x="176" y="2512"/>
                  </a:cubicBezTo>
                  <a:cubicBezTo>
                    <a:pt x="251" y="3187"/>
                    <a:pt x="363" y="3862"/>
                    <a:pt x="826" y="4386"/>
                  </a:cubicBezTo>
                  <a:cubicBezTo>
                    <a:pt x="851" y="4436"/>
                    <a:pt x="913" y="4374"/>
                    <a:pt x="876" y="43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5" name="Google Shape;1675;p37"/>
            <p:cNvSpPr/>
            <p:nvPr/>
          </p:nvSpPr>
          <p:spPr>
            <a:xfrm>
              <a:off x="472968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138" y="451"/>
                  </a:moveTo>
                  <a:cubicBezTo>
                    <a:pt x="225" y="488"/>
                    <a:pt x="325" y="476"/>
                    <a:pt x="400" y="401"/>
                  </a:cubicBezTo>
                  <a:cubicBezTo>
                    <a:pt x="463" y="338"/>
                    <a:pt x="488" y="251"/>
                    <a:pt x="463" y="163"/>
                  </a:cubicBezTo>
                  <a:cubicBezTo>
                    <a:pt x="463" y="126"/>
                    <a:pt x="450" y="101"/>
                    <a:pt x="425" y="76"/>
                  </a:cubicBezTo>
                  <a:cubicBezTo>
                    <a:pt x="400" y="51"/>
                    <a:pt x="363" y="26"/>
                    <a:pt x="325" y="26"/>
                  </a:cubicBezTo>
                  <a:cubicBezTo>
                    <a:pt x="200" y="1"/>
                    <a:pt x="75" y="76"/>
                    <a:pt x="25" y="188"/>
                  </a:cubicBezTo>
                  <a:cubicBezTo>
                    <a:pt x="0" y="313"/>
                    <a:pt x="113" y="438"/>
                    <a:pt x="238"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6" name="Google Shape;1676;p37"/>
            <p:cNvSpPr/>
            <p:nvPr/>
          </p:nvSpPr>
          <p:spPr>
            <a:xfrm>
              <a:off x="4724640" y="4291920"/>
              <a:ext cx="22680" cy="19440"/>
            </a:xfrm>
            <a:custGeom>
              <a:avLst/>
              <a:gdLst>
                <a:gd name="textAreaLeft" fmla="*/ 0 w 22680"/>
                <a:gd name="textAreaRight" fmla="*/ 23040 w 22680"/>
                <a:gd name="textAreaTop" fmla="*/ 0 h 19440"/>
                <a:gd name="textAreaBottom" fmla="*/ 19800 h 19440"/>
              </a:gdLst>
              <a:ahLst/>
              <a:cxnLst/>
              <a:rect l="textAreaLeft" t="textAreaTop" r="textAreaRight" b="textAreaBottom"/>
              <a:pathLst>
                <a:path w="739" h="639">
                  <a:moveTo>
                    <a:pt x="276" y="588"/>
                  </a:moveTo>
                  <a:cubicBezTo>
                    <a:pt x="451" y="638"/>
                    <a:pt x="626" y="551"/>
                    <a:pt x="676" y="376"/>
                  </a:cubicBezTo>
                  <a:cubicBezTo>
                    <a:pt x="738" y="238"/>
                    <a:pt x="651" y="76"/>
                    <a:pt x="488" y="51"/>
                  </a:cubicBezTo>
                  <a:cubicBezTo>
                    <a:pt x="88" y="1"/>
                    <a:pt x="1" y="563"/>
                    <a:pt x="401" y="563"/>
                  </a:cubicBezTo>
                  <a:cubicBezTo>
                    <a:pt x="451" y="563"/>
                    <a:pt x="463" y="488"/>
                    <a:pt x="413" y="476"/>
                  </a:cubicBezTo>
                  <a:cubicBezTo>
                    <a:pt x="301" y="151"/>
                    <a:pt x="313" y="76"/>
                    <a:pt x="476" y="263"/>
                  </a:cubicBezTo>
                  <a:cubicBezTo>
                    <a:pt x="651" y="363"/>
                    <a:pt x="588" y="438"/>
                    <a:pt x="313" y="463"/>
                  </a:cubicBezTo>
                  <a:cubicBezTo>
                    <a:pt x="238" y="438"/>
                    <a:pt x="201" y="563"/>
                    <a:pt x="276"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7" name="Google Shape;1677;p37"/>
            <p:cNvSpPr/>
            <p:nvPr/>
          </p:nvSpPr>
          <p:spPr>
            <a:xfrm>
              <a:off x="502632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3" h="126">
                  <a:moveTo>
                    <a:pt x="88" y="63"/>
                  </a:moveTo>
                  <a:cubicBezTo>
                    <a:pt x="88" y="50"/>
                    <a:pt x="88" y="38"/>
                    <a:pt x="88" y="25"/>
                  </a:cubicBezTo>
                  <a:cubicBezTo>
                    <a:pt x="75" y="0"/>
                    <a:pt x="38" y="0"/>
                    <a:pt x="25" y="25"/>
                  </a:cubicBezTo>
                  <a:lnTo>
                    <a:pt x="13" y="63"/>
                  </a:lnTo>
                  <a:cubicBezTo>
                    <a:pt x="0" y="125"/>
                    <a:pt x="113" y="125"/>
                    <a:pt x="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8" name="Google Shape;1678;p37"/>
            <p:cNvSpPr/>
            <p:nvPr/>
          </p:nvSpPr>
          <p:spPr>
            <a:xfrm>
              <a:off x="5138640" y="4442400"/>
              <a:ext cx="51840" cy="21960"/>
            </a:xfrm>
            <a:custGeom>
              <a:avLst/>
              <a:gdLst>
                <a:gd name="textAreaLeft" fmla="*/ 0 w 51840"/>
                <a:gd name="textAreaRight" fmla="*/ 52200 w 51840"/>
                <a:gd name="textAreaTop" fmla="*/ 0 h 21960"/>
                <a:gd name="textAreaBottom" fmla="*/ 22320 h 21960"/>
              </a:gdLst>
              <a:ahLst/>
              <a:cxnLst/>
              <a:rect l="textAreaLeft" t="textAreaTop" r="textAreaRight" b="textAreaBottom"/>
              <a:pathLst>
                <a:path w="1675" h="713">
                  <a:moveTo>
                    <a:pt x="25" y="100"/>
                  </a:moveTo>
                  <a:cubicBezTo>
                    <a:pt x="213" y="625"/>
                    <a:pt x="1175" y="712"/>
                    <a:pt x="1625" y="562"/>
                  </a:cubicBezTo>
                  <a:cubicBezTo>
                    <a:pt x="1675" y="550"/>
                    <a:pt x="1675" y="462"/>
                    <a:pt x="1612" y="462"/>
                  </a:cubicBezTo>
                  <a:cubicBezTo>
                    <a:pt x="1375" y="512"/>
                    <a:pt x="1125" y="512"/>
                    <a:pt x="875" y="475"/>
                  </a:cubicBezTo>
                  <a:cubicBezTo>
                    <a:pt x="650" y="425"/>
                    <a:pt x="225" y="325"/>
                    <a:pt x="125" y="62"/>
                  </a:cubicBezTo>
                  <a:cubicBezTo>
                    <a:pt x="100" y="0"/>
                    <a:pt x="0" y="25"/>
                    <a:pt x="25" y="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9" name="Google Shape;1679;p37"/>
            <p:cNvSpPr/>
            <p:nvPr/>
          </p:nvSpPr>
          <p:spPr>
            <a:xfrm>
              <a:off x="513864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650" y="675"/>
                  </a:moveTo>
                  <a:cubicBezTo>
                    <a:pt x="1287" y="312"/>
                    <a:pt x="575" y="0"/>
                    <a:pt x="63" y="138"/>
                  </a:cubicBezTo>
                  <a:cubicBezTo>
                    <a:pt x="0" y="163"/>
                    <a:pt x="25" y="237"/>
                    <a:pt x="88" y="237"/>
                  </a:cubicBezTo>
                  <a:cubicBezTo>
                    <a:pt x="638" y="175"/>
                    <a:pt x="1175" y="362"/>
                    <a:pt x="1587" y="737"/>
                  </a:cubicBezTo>
                  <a:cubicBezTo>
                    <a:pt x="1625" y="787"/>
                    <a:pt x="1687" y="712"/>
                    <a:pt x="1650" y="6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0" name="Google Shape;1680;p37"/>
            <p:cNvSpPr/>
            <p:nvPr/>
          </p:nvSpPr>
          <p:spPr>
            <a:xfrm>
              <a:off x="5063400" y="4394160"/>
              <a:ext cx="41040" cy="37080"/>
            </a:xfrm>
            <a:custGeom>
              <a:avLst/>
              <a:gdLst>
                <a:gd name="textAreaLeft" fmla="*/ 0 w 41040"/>
                <a:gd name="textAreaRight" fmla="*/ 41400 w 41040"/>
                <a:gd name="textAreaTop" fmla="*/ 0 h 37080"/>
                <a:gd name="textAreaBottom" fmla="*/ 37440 h 37080"/>
              </a:gdLst>
              <a:ahLst/>
              <a:cxnLst/>
              <a:rect l="textAreaLeft" t="textAreaTop" r="textAreaRight" b="textAreaBottom"/>
              <a:pathLst>
                <a:path w="1326" h="1201">
                  <a:moveTo>
                    <a:pt x="50" y="1188"/>
                  </a:moveTo>
                  <a:cubicBezTo>
                    <a:pt x="400" y="1200"/>
                    <a:pt x="663" y="1025"/>
                    <a:pt x="925" y="825"/>
                  </a:cubicBezTo>
                  <a:cubicBezTo>
                    <a:pt x="1175" y="638"/>
                    <a:pt x="1325" y="363"/>
                    <a:pt x="1325" y="50"/>
                  </a:cubicBezTo>
                  <a:cubicBezTo>
                    <a:pt x="1325" y="13"/>
                    <a:pt x="1263" y="0"/>
                    <a:pt x="1250" y="38"/>
                  </a:cubicBezTo>
                  <a:cubicBezTo>
                    <a:pt x="1238" y="325"/>
                    <a:pt x="1088" y="588"/>
                    <a:pt x="863" y="763"/>
                  </a:cubicBezTo>
                  <a:cubicBezTo>
                    <a:pt x="625" y="950"/>
                    <a:pt x="375" y="1125"/>
                    <a:pt x="50" y="1113"/>
                  </a:cubicBezTo>
                  <a:cubicBezTo>
                    <a:pt x="0" y="1113"/>
                    <a:pt x="0" y="1188"/>
                    <a:pt x="50" y="11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1" name="Google Shape;1681;p37"/>
            <p:cNvSpPr/>
            <p:nvPr/>
          </p:nvSpPr>
          <p:spPr>
            <a:xfrm>
              <a:off x="5064120" y="4394520"/>
              <a:ext cx="41040" cy="36000"/>
            </a:xfrm>
            <a:custGeom>
              <a:avLst/>
              <a:gdLst>
                <a:gd name="textAreaLeft" fmla="*/ 0 w 41040"/>
                <a:gd name="textAreaRight" fmla="*/ 41400 w 41040"/>
                <a:gd name="textAreaTop" fmla="*/ 0 h 36000"/>
                <a:gd name="textAreaBottom" fmla="*/ 36360 h 36000"/>
              </a:gdLst>
              <a:ahLst/>
              <a:cxnLst/>
              <a:rect l="textAreaLeft" t="textAreaTop" r="textAreaRight" b="textAreaBottom"/>
              <a:pathLst>
                <a:path w="1326" h="1164">
                  <a:moveTo>
                    <a:pt x="1250" y="1"/>
                  </a:moveTo>
                  <a:cubicBezTo>
                    <a:pt x="700" y="88"/>
                    <a:pt x="113" y="488"/>
                    <a:pt x="0" y="1076"/>
                  </a:cubicBezTo>
                  <a:cubicBezTo>
                    <a:pt x="0" y="1138"/>
                    <a:pt x="75" y="1163"/>
                    <a:pt x="113" y="1113"/>
                  </a:cubicBezTo>
                  <a:cubicBezTo>
                    <a:pt x="250" y="876"/>
                    <a:pt x="300" y="651"/>
                    <a:pt x="538" y="463"/>
                  </a:cubicBezTo>
                  <a:cubicBezTo>
                    <a:pt x="763" y="288"/>
                    <a:pt x="1013" y="163"/>
                    <a:pt x="1275" y="76"/>
                  </a:cubicBezTo>
                  <a:cubicBezTo>
                    <a:pt x="1325" y="63"/>
                    <a:pt x="1300" y="1"/>
                    <a:pt x="1263" y="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2" name="Google Shape;1682;p37"/>
            <p:cNvSpPr/>
            <p:nvPr/>
          </p:nvSpPr>
          <p:spPr>
            <a:xfrm>
              <a:off x="468036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1512" y="3387"/>
                  </a:moveTo>
                  <a:cubicBezTo>
                    <a:pt x="800" y="2399"/>
                    <a:pt x="325" y="1262"/>
                    <a:pt x="100" y="63"/>
                  </a:cubicBezTo>
                  <a:cubicBezTo>
                    <a:pt x="88" y="0"/>
                    <a:pt x="0" y="25"/>
                    <a:pt x="13" y="88"/>
                  </a:cubicBezTo>
                  <a:cubicBezTo>
                    <a:pt x="225" y="1300"/>
                    <a:pt x="712" y="2437"/>
                    <a:pt x="1450" y="3424"/>
                  </a:cubicBezTo>
                  <a:cubicBezTo>
                    <a:pt x="1475" y="3462"/>
                    <a:pt x="1537" y="3424"/>
                    <a:pt x="1512" y="33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3" name="Google Shape;1683;p37"/>
            <p:cNvSpPr/>
            <p:nvPr/>
          </p:nvSpPr>
          <p:spPr>
            <a:xfrm>
              <a:off x="4667400" y="4296960"/>
              <a:ext cx="21960" cy="19800"/>
            </a:xfrm>
            <a:custGeom>
              <a:avLst/>
              <a:gdLst>
                <a:gd name="textAreaLeft" fmla="*/ 0 w 21960"/>
                <a:gd name="textAreaRight" fmla="*/ 22320 w 21960"/>
                <a:gd name="textAreaTop" fmla="*/ 0 h 19800"/>
                <a:gd name="textAreaBottom" fmla="*/ 20160 h 19800"/>
              </a:gdLst>
              <a:ahLst/>
              <a:cxnLst/>
              <a:rect l="textAreaLeft" t="textAreaTop" r="textAreaRight" b="textAreaBottom"/>
              <a:pathLst>
                <a:path w="714" h="651">
                  <a:moveTo>
                    <a:pt x="526" y="563"/>
                  </a:moveTo>
                  <a:cubicBezTo>
                    <a:pt x="713" y="350"/>
                    <a:pt x="488" y="0"/>
                    <a:pt x="238" y="200"/>
                  </a:cubicBezTo>
                  <a:cubicBezTo>
                    <a:pt x="1" y="400"/>
                    <a:pt x="338" y="650"/>
                    <a:pt x="551" y="550"/>
                  </a:cubicBezTo>
                  <a:cubicBezTo>
                    <a:pt x="588" y="538"/>
                    <a:pt x="576" y="475"/>
                    <a:pt x="538" y="475"/>
                  </a:cubicBezTo>
                  <a:cubicBezTo>
                    <a:pt x="501" y="475"/>
                    <a:pt x="463" y="475"/>
                    <a:pt x="426" y="475"/>
                  </a:cubicBezTo>
                  <a:cubicBezTo>
                    <a:pt x="338" y="463"/>
                    <a:pt x="351" y="475"/>
                    <a:pt x="463" y="500"/>
                  </a:cubicBezTo>
                  <a:cubicBezTo>
                    <a:pt x="426" y="538"/>
                    <a:pt x="488" y="600"/>
                    <a:pt x="526" y="5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4" name="Google Shape;1684;p37"/>
            <p:cNvSpPr/>
            <p:nvPr/>
          </p:nvSpPr>
          <p:spPr>
            <a:xfrm>
              <a:off x="473688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5" h="3288">
                  <a:moveTo>
                    <a:pt x="225" y="3225"/>
                  </a:moveTo>
                  <a:cubicBezTo>
                    <a:pt x="88" y="2012"/>
                    <a:pt x="413" y="1013"/>
                    <a:pt x="1200" y="75"/>
                  </a:cubicBezTo>
                  <a:cubicBezTo>
                    <a:pt x="1225" y="50"/>
                    <a:pt x="1175" y="0"/>
                    <a:pt x="1150" y="38"/>
                  </a:cubicBezTo>
                  <a:cubicBezTo>
                    <a:pt x="213" y="763"/>
                    <a:pt x="0" y="2125"/>
                    <a:pt x="125" y="3225"/>
                  </a:cubicBezTo>
                  <a:cubicBezTo>
                    <a:pt x="138" y="3287"/>
                    <a:pt x="225" y="3287"/>
                    <a:pt x="225"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5" name="Google Shape;1685;p37"/>
            <p:cNvSpPr/>
            <p:nvPr/>
          </p:nvSpPr>
          <p:spPr>
            <a:xfrm>
              <a:off x="4770720" y="4323600"/>
              <a:ext cx="16560" cy="16920"/>
            </a:xfrm>
            <a:custGeom>
              <a:avLst/>
              <a:gdLst>
                <a:gd name="textAreaLeft" fmla="*/ 0 w 16560"/>
                <a:gd name="textAreaRight" fmla="*/ 16920 w 16560"/>
                <a:gd name="textAreaTop" fmla="*/ 0 h 16920"/>
                <a:gd name="textAreaBottom" fmla="*/ 17280 h 16920"/>
              </a:gdLst>
              <a:ahLst/>
              <a:cxnLst/>
              <a:rect l="textAreaLeft" t="textAreaTop" r="textAreaRight" b="textAreaBottom"/>
              <a:pathLst>
                <a:path w="538" h="551">
                  <a:moveTo>
                    <a:pt x="475" y="288"/>
                  </a:moveTo>
                  <a:cubicBezTo>
                    <a:pt x="538" y="38"/>
                    <a:pt x="13" y="1"/>
                    <a:pt x="25" y="263"/>
                  </a:cubicBezTo>
                  <a:cubicBezTo>
                    <a:pt x="0" y="550"/>
                    <a:pt x="425" y="525"/>
                    <a:pt x="425" y="238"/>
                  </a:cubicBezTo>
                  <a:cubicBezTo>
                    <a:pt x="425" y="200"/>
                    <a:pt x="375" y="188"/>
                    <a:pt x="363" y="225"/>
                  </a:cubicBezTo>
                  <a:cubicBezTo>
                    <a:pt x="300" y="275"/>
                    <a:pt x="313" y="300"/>
                    <a:pt x="413" y="300"/>
                  </a:cubicBezTo>
                  <a:cubicBezTo>
                    <a:pt x="413" y="338"/>
                    <a:pt x="475" y="3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6" name="Google Shape;1686;p37"/>
            <p:cNvSpPr/>
            <p:nvPr/>
          </p:nvSpPr>
          <p:spPr>
            <a:xfrm>
              <a:off x="49899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63" y="2400"/>
                  </a:moveTo>
                  <a:cubicBezTo>
                    <a:pt x="3375" y="1151"/>
                    <a:pt x="6061" y="1"/>
                    <a:pt x="9386" y="2038"/>
                  </a:cubicBezTo>
                  <a:cubicBezTo>
                    <a:pt x="9448" y="2075"/>
                    <a:pt x="9511" y="1975"/>
                    <a:pt x="9448" y="1938"/>
                  </a:cubicBezTo>
                  <a:cubicBezTo>
                    <a:pt x="8023" y="988"/>
                    <a:pt x="6761" y="588"/>
                    <a:pt x="5049" y="751"/>
                  </a:cubicBezTo>
                  <a:cubicBezTo>
                    <a:pt x="3125" y="938"/>
                    <a:pt x="1825" y="1650"/>
                    <a:pt x="38" y="2338"/>
                  </a:cubicBezTo>
                  <a:cubicBezTo>
                    <a:pt x="1" y="2350"/>
                    <a:pt x="26" y="2413"/>
                    <a:pt x="63" y="24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7" name="Google Shape;1687;p37"/>
            <p:cNvSpPr/>
            <p:nvPr/>
          </p:nvSpPr>
          <p:spPr>
            <a:xfrm>
              <a:off x="4642200" y="4410000"/>
              <a:ext cx="39240" cy="61560"/>
            </a:xfrm>
            <a:custGeom>
              <a:avLst/>
              <a:gdLst>
                <a:gd name="textAreaLeft" fmla="*/ 0 w 39240"/>
                <a:gd name="textAreaRight" fmla="*/ 39600 w 39240"/>
                <a:gd name="textAreaTop" fmla="*/ 0 h 61560"/>
                <a:gd name="textAreaBottom" fmla="*/ 61920 h 61560"/>
              </a:gdLst>
              <a:ahLst/>
              <a:cxnLst/>
              <a:rect l="textAreaLeft" t="textAreaTop" r="textAreaRight" b="textAreaBottom"/>
              <a:pathLst>
                <a:path w="1276" h="1988">
                  <a:moveTo>
                    <a:pt x="63" y="1975"/>
                  </a:moveTo>
                  <a:cubicBezTo>
                    <a:pt x="625" y="1875"/>
                    <a:pt x="1163" y="1538"/>
                    <a:pt x="1225" y="926"/>
                  </a:cubicBezTo>
                  <a:cubicBezTo>
                    <a:pt x="1275" y="438"/>
                    <a:pt x="900" y="13"/>
                    <a:pt x="413" y="1"/>
                  </a:cubicBezTo>
                  <a:cubicBezTo>
                    <a:pt x="338" y="1"/>
                    <a:pt x="338" y="113"/>
                    <a:pt x="413" y="113"/>
                  </a:cubicBezTo>
                  <a:cubicBezTo>
                    <a:pt x="988" y="138"/>
                    <a:pt x="1263" y="713"/>
                    <a:pt x="1038" y="1213"/>
                  </a:cubicBezTo>
                  <a:cubicBezTo>
                    <a:pt x="850" y="1613"/>
                    <a:pt x="463" y="1825"/>
                    <a:pt x="38" y="1913"/>
                  </a:cubicBezTo>
                  <a:cubicBezTo>
                    <a:pt x="0" y="1925"/>
                    <a:pt x="25" y="1988"/>
                    <a:pt x="63" y="19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960" bIns="309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8" name="Google Shape;1688;p37"/>
            <p:cNvSpPr/>
            <p:nvPr/>
          </p:nvSpPr>
          <p:spPr>
            <a:xfrm>
              <a:off x="490932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3" h="1263">
                  <a:moveTo>
                    <a:pt x="2450" y="526"/>
                  </a:moveTo>
                  <a:cubicBezTo>
                    <a:pt x="1825" y="551"/>
                    <a:pt x="1338" y="1"/>
                    <a:pt x="701" y="213"/>
                  </a:cubicBezTo>
                  <a:cubicBezTo>
                    <a:pt x="276" y="363"/>
                    <a:pt x="1" y="763"/>
                    <a:pt x="26" y="1213"/>
                  </a:cubicBezTo>
                  <a:cubicBezTo>
                    <a:pt x="26" y="1250"/>
                    <a:pt x="88" y="1263"/>
                    <a:pt x="88" y="1213"/>
                  </a:cubicBezTo>
                  <a:cubicBezTo>
                    <a:pt x="201" y="426"/>
                    <a:pt x="888" y="126"/>
                    <a:pt x="1588" y="413"/>
                  </a:cubicBezTo>
                  <a:cubicBezTo>
                    <a:pt x="1850" y="551"/>
                    <a:pt x="2150" y="626"/>
                    <a:pt x="2450" y="613"/>
                  </a:cubicBezTo>
                  <a:cubicBezTo>
                    <a:pt x="2513" y="613"/>
                    <a:pt x="2513" y="526"/>
                    <a:pt x="2450" y="5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9" name="Google Shape;1689;p37"/>
            <p:cNvSpPr/>
            <p:nvPr/>
          </p:nvSpPr>
          <p:spPr>
            <a:xfrm>
              <a:off x="4907880" y="4495680"/>
              <a:ext cx="38160" cy="26640"/>
            </a:xfrm>
            <a:custGeom>
              <a:avLst/>
              <a:gdLst>
                <a:gd name="textAreaLeft" fmla="*/ 0 w 38160"/>
                <a:gd name="textAreaRight" fmla="*/ 38520 w 38160"/>
                <a:gd name="textAreaTop" fmla="*/ 0 h 26640"/>
                <a:gd name="textAreaBottom" fmla="*/ 27000 h 26640"/>
              </a:gdLst>
              <a:ahLst/>
              <a:cxnLst/>
              <a:rect l="textAreaLeft" t="textAreaTop" r="textAreaRight" b="textAreaBottom"/>
              <a:pathLst>
                <a:path w="1238" h="863">
                  <a:moveTo>
                    <a:pt x="113" y="50"/>
                  </a:moveTo>
                  <a:cubicBezTo>
                    <a:pt x="1" y="337"/>
                    <a:pt x="176" y="587"/>
                    <a:pt x="451" y="700"/>
                  </a:cubicBezTo>
                  <a:cubicBezTo>
                    <a:pt x="676" y="787"/>
                    <a:pt x="1075" y="862"/>
                    <a:pt x="1225" y="612"/>
                  </a:cubicBezTo>
                  <a:cubicBezTo>
                    <a:pt x="1238" y="587"/>
                    <a:pt x="1200" y="550"/>
                    <a:pt x="1175" y="575"/>
                  </a:cubicBezTo>
                  <a:cubicBezTo>
                    <a:pt x="851" y="825"/>
                    <a:pt x="1" y="587"/>
                    <a:pt x="188" y="63"/>
                  </a:cubicBezTo>
                  <a:cubicBezTo>
                    <a:pt x="201" y="25"/>
                    <a:pt x="138" y="0"/>
                    <a:pt x="113"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0" name="Google Shape;1690;p37"/>
            <p:cNvSpPr/>
            <p:nvPr/>
          </p:nvSpPr>
          <p:spPr>
            <a:xfrm>
              <a:off x="4609080" y="4324320"/>
              <a:ext cx="100800" cy="69840"/>
            </a:xfrm>
            <a:custGeom>
              <a:avLst/>
              <a:gdLst>
                <a:gd name="textAreaLeft" fmla="*/ 0 w 100800"/>
                <a:gd name="textAreaRight" fmla="*/ 101160 w 100800"/>
                <a:gd name="textAreaTop" fmla="*/ 0 h 69840"/>
                <a:gd name="textAreaBottom" fmla="*/ 70200 h 69840"/>
              </a:gdLst>
              <a:ahLst/>
              <a:cxnLst/>
              <a:rect l="textAreaLeft" t="textAreaTop" r="textAreaRight" b="textAreaBottom"/>
              <a:pathLst>
                <a:path w="3250" h="2250">
                  <a:moveTo>
                    <a:pt x="3224" y="2162"/>
                  </a:moveTo>
                  <a:cubicBezTo>
                    <a:pt x="2437" y="1200"/>
                    <a:pt x="1462" y="0"/>
                    <a:pt x="63" y="288"/>
                  </a:cubicBezTo>
                  <a:cubicBezTo>
                    <a:pt x="0" y="300"/>
                    <a:pt x="25" y="375"/>
                    <a:pt x="88" y="375"/>
                  </a:cubicBezTo>
                  <a:cubicBezTo>
                    <a:pt x="1475" y="188"/>
                    <a:pt x="2362" y="1263"/>
                    <a:pt x="3162" y="2200"/>
                  </a:cubicBezTo>
                  <a:cubicBezTo>
                    <a:pt x="3199" y="2250"/>
                    <a:pt x="3249" y="2187"/>
                    <a:pt x="3224" y="21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920" bIns="34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1" name="Google Shape;1691;p37"/>
            <p:cNvSpPr/>
            <p:nvPr/>
          </p:nvSpPr>
          <p:spPr>
            <a:xfrm>
              <a:off x="489456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1" h="613">
                  <a:moveTo>
                    <a:pt x="1188" y="500"/>
                  </a:moveTo>
                  <a:cubicBezTo>
                    <a:pt x="776" y="487"/>
                    <a:pt x="401" y="312"/>
                    <a:pt x="113" y="38"/>
                  </a:cubicBezTo>
                  <a:cubicBezTo>
                    <a:pt x="63" y="0"/>
                    <a:pt x="1" y="38"/>
                    <a:pt x="38" y="88"/>
                  </a:cubicBezTo>
                  <a:cubicBezTo>
                    <a:pt x="163" y="250"/>
                    <a:pt x="338" y="375"/>
                    <a:pt x="538" y="450"/>
                  </a:cubicBezTo>
                  <a:cubicBezTo>
                    <a:pt x="738" y="562"/>
                    <a:pt x="963" y="612"/>
                    <a:pt x="1188" y="587"/>
                  </a:cubicBezTo>
                  <a:cubicBezTo>
                    <a:pt x="1238" y="587"/>
                    <a:pt x="1251" y="500"/>
                    <a:pt x="1188" y="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2" name="Google Shape;1692;p37"/>
            <p:cNvSpPr/>
            <p:nvPr/>
          </p:nvSpPr>
          <p:spPr>
            <a:xfrm>
              <a:off x="4894560" y="4431240"/>
              <a:ext cx="42120" cy="27000"/>
            </a:xfrm>
            <a:custGeom>
              <a:avLst/>
              <a:gdLst>
                <a:gd name="textAreaLeft" fmla="*/ 0 w 42120"/>
                <a:gd name="textAreaRight" fmla="*/ 42480 w 42120"/>
                <a:gd name="textAreaTop" fmla="*/ 0 h 27000"/>
                <a:gd name="textAreaBottom" fmla="*/ 27360 h 27000"/>
              </a:gdLst>
              <a:ahLst/>
              <a:cxnLst/>
              <a:rect l="textAreaLeft" t="textAreaTop" r="textAreaRight" b="textAreaBottom"/>
              <a:pathLst>
                <a:path w="1363" h="875">
                  <a:moveTo>
                    <a:pt x="101" y="325"/>
                  </a:moveTo>
                  <a:cubicBezTo>
                    <a:pt x="538" y="125"/>
                    <a:pt x="1051" y="412"/>
                    <a:pt x="1251" y="825"/>
                  </a:cubicBezTo>
                  <a:cubicBezTo>
                    <a:pt x="1276" y="875"/>
                    <a:pt x="1363" y="837"/>
                    <a:pt x="1350" y="787"/>
                  </a:cubicBezTo>
                  <a:cubicBezTo>
                    <a:pt x="1138" y="300"/>
                    <a:pt x="538" y="0"/>
                    <a:pt x="51" y="250"/>
                  </a:cubicBezTo>
                  <a:cubicBezTo>
                    <a:pt x="1" y="275"/>
                    <a:pt x="51" y="350"/>
                    <a:pt x="101" y="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3" name="Google Shape;1693;p37"/>
            <p:cNvSpPr/>
            <p:nvPr/>
          </p:nvSpPr>
          <p:spPr>
            <a:xfrm>
              <a:off x="51886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299" h="2400">
                  <a:moveTo>
                    <a:pt x="50" y="1825"/>
                  </a:moveTo>
                  <a:cubicBezTo>
                    <a:pt x="1650" y="2138"/>
                    <a:pt x="5074" y="2400"/>
                    <a:pt x="5299" y="51"/>
                  </a:cubicBezTo>
                  <a:cubicBezTo>
                    <a:pt x="5299" y="1"/>
                    <a:pt x="5224" y="13"/>
                    <a:pt x="5224" y="51"/>
                  </a:cubicBezTo>
                  <a:cubicBezTo>
                    <a:pt x="4924" y="2337"/>
                    <a:pt x="1612" y="2038"/>
                    <a:pt x="63" y="1750"/>
                  </a:cubicBezTo>
                  <a:cubicBezTo>
                    <a:pt x="25" y="1738"/>
                    <a:pt x="0" y="1813"/>
                    <a:pt x="50" y="1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4" name="Google Shape;1694;p37"/>
            <p:cNvSpPr/>
            <p:nvPr/>
          </p:nvSpPr>
          <p:spPr>
            <a:xfrm>
              <a:off x="5268600" y="4388040"/>
              <a:ext cx="76320" cy="81000"/>
            </a:xfrm>
            <a:custGeom>
              <a:avLst/>
              <a:gdLst>
                <a:gd name="textAreaLeft" fmla="*/ 0 w 76320"/>
                <a:gd name="textAreaRight" fmla="*/ 76680 w 76320"/>
                <a:gd name="textAreaTop" fmla="*/ 0 h 81000"/>
                <a:gd name="textAreaBottom" fmla="*/ 81360 h 81000"/>
              </a:gdLst>
              <a:ahLst/>
              <a:cxnLst/>
              <a:rect l="textAreaLeft" t="textAreaTop" r="textAreaRight" b="textAreaBottom"/>
              <a:pathLst>
                <a:path w="2463" h="2613">
                  <a:moveTo>
                    <a:pt x="1500" y="2588"/>
                  </a:moveTo>
                  <a:cubicBezTo>
                    <a:pt x="2175" y="2263"/>
                    <a:pt x="2463" y="1426"/>
                    <a:pt x="2013" y="788"/>
                  </a:cubicBezTo>
                  <a:cubicBezTo>
                    <a:pt x="1600" y="201"/>
                    <a:pt x="538" y="1"/>
                    <a:pt x="38" y="588"/>
                  </a:cubicBezTo>
                  <a:cubicBezTo>
                    <a:pt x="1" y="638"/>
                    <a:pt x="63" y="713"/>
                    <a:pt x="113" y="663"/>
                  </a:cubicBezTo>
                  <a:cubicBezTo>
                    <a:pt x="588" y="138"/>
                    <a:pt x="1550" y="301"/>
                    <a:pt x="1925" y="851"/>
                  </a:cubicBezTo>
                  <a:cubicBezTo>
                    <a:pt x="2338" y="1438"/>
                    <a:pt x="2113" y="2238"/>
                    <a:pt x="1463" y="2538"/>
                  </a:cubicBezTo>
                  <a:cubicBezTo>
                    <a:pt x="1425" y="2550"/>
                    <a:pt x="1463" y="2613"/>
                    <a:pt x="1488" y="2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5" name="Google Shape;1695;p37"/>
            <p:cNvSpPr/>
            <p:nvPr/>
          </p:nvSpPr>
          <p:spPr>
            <a:xfrm>
              <a:off x="5256360" y="4401720"/>
              <a:ext cx="44280" cy="57600"/>
            </a:xfrm>
            <a:custGeom>
              <a:avLst/>
              <a:gdLst>
                <a:gd name="textAreaLeft" fmla="*/ 0 w 44280"/>
                <a:gd name="textAreaRight" fmla="*/ 44640 w 44280"/>
                <a:gd name="textAreaTop" fmla="*/ 0 h 57600"/>
                <a:gd name="textAreaBottom" fmla="*/ 57960 h 57600"/>
              </a:gdLst>
              <a:ahLst/>
              <a:cxnLst/>
              <a:rect l="textAreaLeft" t="textAreaTop" r="textAreaRight" b="textAreaBottom"/>
              <a:pathLst>
                <a:path w="1438" h="1863">
                  <a:moveTo>
                    <a:pt x="688" y="13"/>
                  </a:moveTo>
                  <a:cubicBezTo>
                    <a:pt x="226" y="188"/>
                    <a:pt x="1" y="725"/>
                    <a:pt x="201" y="1188"/>
                  </a:cubicBezTo>
                  <a:cubicBezTo>
                    <a:pt x="401" y="1650"/>
                    <a:pt x="938" y="1862"/>
                    <a:pt x="1388" y="1662"/>
                  </a:cubicBezTo>
                  <a:cubicBezTo>
                    <a:pt x="1438" y="1637"/>
                    <a:pt x="1400" y="1562"/>
                    <a:pt x="1363" y="1575"/>
                  </a:cubicBezTo>
                  <a:cubicBezTo>
                    <a:pt x="938" y="1700"/>
                    <a:pt x="476" y="1575"/>
                    <a:pt x="301" y="1150"/>
                  </a:cubicBezTo>
                  <a:cubicBezTo>
                    <a:pt x="138" y="725"/>
                    <a:pt x="326" y="263"/>
                    <a:pt x="726" y="75"/>
                  </a:cubicBezTo>
                  <a:cubicBezTo>
                    <a:pt x="763" y="50"/>
                    <a:pt x="726" y="0"/>
                    <a:pt x="688"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8800" bIns="28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6" name="Google Shape;1696;p37"/>
            <p:cNvSpPr/>
            <p:nvPr/>
          </p:nvSpPr>
          <p:spPr>
            <a:xfrm>
              <a:off x="5294160" y="4416480"/>
              <a:ext cx="21240" cy="38160"/>
            </a:xfrm>
            <a:custGeom>
              <a:avLst/>
              <a:gdLst>
                <a:gd name="textAreaLeft" fmla="*/ 0 w 21240"/>
                <a:gd name="textAreaRight" fmla="*/ 21600 w 21240"/>
                <a:gd name="textAreaTop" fmla="*/ 0 h 38160"/>
                <a:gd name="textAreaBottom" fmla="*/ 38520 h 38160"/>
              </a:gdLst>
              <a:ahLst/>
              <a:cxnLst/>
              <a:rect l="textAreaLeft" t="textAreaTop" r="textAreaRight" b="textAreaBottom"/>
              <a:pathLst>
                <a:path w="689" h="1238">
                  <a:moveTo>
                    <a:pt x="51" y="1200"/>
                  </a:moveTo>
                  <a:cubicBezTo>
                    <a:pt x="388" y="1237"/>
                    <a:pt x="626" y="862"/>
                    <a:pt x="626" y="550"/>
                  </a:cubicBezTo>
                  <a:cubicBezTo>
                    <a:pt x="613" y="238"/>
                    <a:pt x="351" y="0"/>
                    <a:pt x="63" y="113"/>
                  </a:cubicBezTo>
                  <a:cubicBezTo>
                    <a:pt x="1" y="138"/>
                    <a:pt x="26" y="225"/>
                    <a:pt x="76" y="200"/>
                  </a:cubicBezTo>
                  <a:cubicBezTo>
                    <a:pt x="688" y="13"/>
                    <a:pt x="638" y="1162"/>
                    <a:pt x="51" y="1125"/>
                  </a:cubicBezTo>
                  <a:cubicBezTo>
                    <a:pt x="1" y="1125"/>
                    <a:pt x="1" y="1200"/>
                    <a:pt x="51" y="1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7" name="Google Shape;1697;p37"/>
            <p:cNvSpPr/>
            <p:nvPr/>
          </p:nvSpPr>
          <p:spPr>
            <a:xfrm>
              <a:off x="4940640" y="4379040"/>
              <a:ext cx="68400" cy="88560"/>
            </a:xfrm>
            <a:custGeom>
              <a:avLst/>
              <a:gdLst>
                <a:gd name="textAreaLeft" fmla="*/ 0 w 68400"/>
                <a:gd name="textAreaRight" fmla="*/ 68760 w 68400"/>
                <a:gd name="textAreaTop" fmla="*/ 0 h 88560"/>
                <a:gd name="textAreaBottom" fmla="*/ 88920 h 88560"/>
              </a:gdLst>
              <a:ahLst/>
              <a:cxnLst/>
              <a:rect l="textAreaLeft" t="textAreaTop" r="textAreaRight" b="textAreaBottom"/>
              <a:pathLst>
                <a:path w="2213" h="2862">
                  <a:moveTo>
                    <a:pt x="463" y="2787"/>
                  </a:moveTo>
                  <a:cubicBezTo>
                    <a:pt x="113" y="1462"/>
                    <a:pt x="925" y="387"/>
                    <a:pt x="2175" y="63"/>
                  </a:cubicBezTo>
                  <a:cubicBezTo>
                    <a:pt x="2212" y="50"/>
                    <a:pt x="2200" y="0"/>
                    <a:pt x="2175" y="0"/>
                  </a:cubicBezTo>
                  <a:cubicBezTo>
                    <a:pt x="788" y="100"/>
                    <a:pt x="0" y="1537"/>
                    <a:pt x="388" y="2812"/>
                  </a:cubicBezTo>
                  <a:cubicBezTo>
                    <a:pt x="400" y="2862"/>
                    <a:pt x="488" y="2849"/>
                    <a:pt x="463" y="2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8" name="Google Shape;1698;p37"/>
            <p:cNvSpPr/>
            <p:nvPr/>
          </p:nvSpPr>
          <p:spPr>
            <a:xfrm>
              <a:off x="4443840" y="4347000"/>
              <a:ext cx="138960" cy="129600"/>
            </a:xfrm>
            <a:custGeom>
              <a:avLst/>
              <a:gdLst>
                <a:gd name="textAreaLeft" fmla="*/ 0 w 138960"/>
                <a:gd name="textAreaRight" fmla="*/ 139320 w 138960"/>
                <a:gd name="textAreaTop" fmla="*/ 0 h 129600"/>
                <a:gd name="textAreaBottom" fmla="*/ 129960 h 129600"/>
              </a:gdLst>
              <a:ahLst/>
              <a:cxnLst/>
              <a:rect l="textAreaLeft" t="textAreaTop" r="textAreaRight" b="textAreaBottom"/>
              <a:pathLst>
                <a:path w="4474" h="4175">
                  <a:moveTo>
                    <a:pt x="1812" y="3999"/>
                  </a:moveTo>
                  <a:cubicBezTo>
                    <a:pt x="3249" y="4174"/>
                    <a:pt x="4424" y="2737"/>
                    <a:pt x="3712" y="1387"/>
                  </a:cubicBezTo>
                  <a:cubicBezTo>
                    <a:pt x="2987" y="0"/>
                    <a:pt x="1050" y="213"/>
                    <a:pt x="38" y="1150"/>
                  </a:cubicBezTo>
                  <a:cubicBezTo>
                    <a:pt x="0" y="1187"/>
                    <a:pt x="50" y="1237"/>
                    <a:pt x="88" y="1212"/>
                  </a:cubicBezTo>
                  <a:cubicBezTo>
                    <a:pt x="987" y="563"/>
                    <a:pt x="2450" y="113"/>
                    <a:pt x="3337" y="1050"/>
                  </a:cubicBezTo>
                  <a:cubicBezTo>
                    <a:pt x="4474" y="2275"/>
                    <a:pt x="3387" y="4087"/>
                    <a:pt x="1812" y="3899"/>
                  </a:cubicBezTo>
                  <a:cubicBezTo>
                    <a:pt x="1737" y="3887"/>
                    <a:pt x="1737" y="3999"/>
                    <a:pt x="1812" y="39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0" bIns="64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9" name="Google Shape;1699;p37"/>
            <p:cNvSpPr/>
            <p:nvPr/>
          </p:nvSpPr>
          <p:spPr>
            <a:xfrm>
              <a:off x="4122360" y="4377960"/>
              <a:ext cx="327960" cy="182160"/>
            </a:xfrm>
            <a:custGeom>
              <a:avLst/>
              <a:gdLst>
                <a:gd name="textAreaLeft" fmla="*/ 0 w 327960"/>
                <a:gd name="textAreaRight" fmla="*/ 328320 w 327960"/>
                <a:gd name="textAreaTop" fmla="*/ 0 h 182160"/>
                <a:gd name="textAreaBottom" fmla="*/ 182520 h 182160"/>
              </a:gdLst>
              <a:ahLst/>
              <a:cxnLst/>
              <a:rect l="textAreaLeft" t="textAreaTop" r="textAreaRight" b="textAreaBottom"/>
              <a:pathLst>
                <a:path w="10548" h="5861">
                  <a:moveTo>
                    <a:pt x="10460" y="38"/>
                  </a:moveTo>
                  <a:cubicBezTo>
                    <a:pt x="9248" y="1712"/>
                    <a:pt x="8136" y="3812"/>
                    <a:pt x="6224" y="4736"/>
                  </a:cubicBezTo>
                  <a:cubicBezTo>
                    <a:pt x="4462" y="5599"/>
                    <a:pt x="1700" y="5774"/>
                    <a:pt x="75" y="4561"/>
                  </a:cubicBezTo>
                  <a:cubicBezTo>
                    <a:pt x="38" y="4549"/>
                    <a:pt x="0" y="4599"/>
                    <a:pt x="38" y="4611"/>
                  </a:cubicBezTo>
                  <a:cubicBezTo>
                    <a:pt x="1475" y="5861"/>
                    <a:pt x="3962" y="5736"/>
                    <a:pt x="5686" y="5149"/>
                  </a:cubicBezTo>
                  <a:cubicBezTo>
                    <a:pt x="7998" y="4349"/>
                    <a:pt x="9198" y="1950"/>
                    <a:pt x="10523" y="75"/>
                  </a:cubicBezTo>
                  <a:cubicBezTo>
                    <a:pt x="10548" y="38"/>
                    <a:pt x="10485" y="0"/>
                    <a:pt x="10460"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080" bIns="91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0" name="Google Shape;1700;p37"/>
            <p:cNvSpPr/>
            <p:nvPr/>
          </p:nvSpPr>
          <p:spPr>
            <a:xfrm>
              <a:off x="4081320" y="4406400"/>
              <a:ext cx="124920" cy="104760"/>
            </a:xfrm>
            <a:custGeom>
              <a:avLst/>
              <a:gdLst>
                <a:gd name="textAreaLeft" fmla="*/ 0 w 124920"/>
                <a:gd name="textAreaRight" fmla="*/ 125280 w 124920"/>
                <a:gd name="textAreaTop" fmla="*/ 0 h 104760"/>
                <a:gd name="textAreaBottom" fmla="*/ 105120 h 104760"/>
              </a:gdLst>
              <a:ahLst/>
              <a:cxnLst/>
              <a:rect l="textAreaLeft" t="textAreaTop" r="textAreaRight" b="textAreaBottom"/>
              <a:pathLst>
                <a:path w="4025" h="3375">
                  <a:moveTo>
                    <a:pt x="1150" y="3287"/>
                  </a:moveTo>
                  <a:cubicBezTo>
                    <a:pt x="613" y="2350"/>
                    <a:pt x="500" y="975"/>
                    <a:pt x="1650" y="425"/>
                  </a:cubicBezTo>
                  <a:cubicBezTo>
                    <a:pt x="1937" y="313"/>
                    <a:pt x="2250" y="263"/>
                    <a:pt x="2550" y="313"/>
                  </a:cubicBezTo>
                  <a:cubicBezTo>
                    <a:pt x="2625" y="325"/>
                    <a:pt x="2699" y="300"/>
                    <a:pt x="2774" y="313"/>
                  </a:cubicBezTo>
                  <a:cubicBezTo>
                    <a:pt x="3537" y="438"/>
                    <a:pt x="3512" y="638"/>
                    <a:pt x="3587" y="1175"/>
                  </a:cubicBezTo>
                  <a:cubicBezTo>
                    <a:pt x="3699" y="2075"/>
                    <a:pt x="3087" y="2412"/>
                    <a:pt x="2312" y="2262"/>
                  </a:cubicBezTo>
                  <a:cubicBezTo>
                    <a:pt x="1725" y="2150"/>
                    <a:pt x="1425" y="1862"/>
                    <a:pt x="1025" y="1450"/>
                  </a:cubicBezTo>
                  <a:cubicBezTo>
                    <a:pt x="725" y="1138"/>
                    <a:pt x="475" y="813"/>
                    <a:pt x="25" y="800"/>
                  </a:cubicBezTo>
                  <a:cubicBezTo>
                    <a:pt x="0" y="800"/>
                    <a:pt x="0" y="838"/>
                    <a:pt x="25" y="838"/>
                  </a:cubicBezTo>
                  <a:cubicBezTo>
                    <a:pt x="738" y="950"/>
                    <a:pt x="1137" y="1850"/>
                    <a:pt x="1725" y="2225"/>
                  </a:cubicBezTo>
                  <a:cubicBezTo>
                    <a:pt x="2150" y="2525"/>
                    <a:pt x="2712" y="2575"/>
                    <a:pt x="3187" y="2350"/>
                  </a:cubicBezTo>
                  <a:cubicBezTo>
                    <a:pt x="3912" y="2025"/>
                    <a:pt x="4024" y="888"/>
                    <a:pt x="3387" y="388"/>
                  </a:cubicBezTo>
                  <a:cubicBezTo>
                    <a:pt x="2874" y="0"/>
                    <a:pt x="1800" y="125"/>
                    <a:pt x="1312" y="488"/>
                  </a:cubicBezTo>
                  <a:cubicBezTo>
                    <a:pt x="388" y="1187"/>
                    <a:pt x="563" y="2450"/>
                    <a:pt x="1087" y="3337"/>
                  </a:cubicBezTo>
                  <a:cubicBezTo>
                    <a:pt x="1112" y="3374"/>
                    <a:pt x="1187" y="3337"/>
                    <a:pt x="1162" y="32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2560" bIns="52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1" name="Google Shape;1701;p37"/>
            <p:cNvSpPr/>
            <p:nvPr/>
          </p:nvSpPr>
          <p:spPr>
            <a:xfrm>
              <a:off x="4003920" y="4426920"/>
              <a:ext cx="68400" cy="16560"/>
            </a:xfrm>
            <a:custGeom>
              <a:avLst/>
              <a:gdLst>
                <a:gd name="textAreaLeft" fmla="*/ 0 w 68400"/>
                <a:gd name="textAreaRight" fmla="*/ 68760 w 68400"/>
                <a:gd name="textAreaTop" fmla="*/ 0 h 16560"/>
                <a:gd name="textAreaBottom" fmla="*/ 16920 h 16560"/>
              </a:gdLst>
              <a:ahLst/>
              <a:cxnLst/>
              <a:rect l="textAreaLeft" t="textAreaTop" r="textAreaRight" b="textAreaBottom"/>
              <a:pathLst>
                <a:path w="2213" h="538">
                  <a:moveTo>
                    <a:pt x="2162" y="75"/>
                  </a:moveTo>
                  <a:cubicBezTo>
                    <a:pt x="1475" y="0"/>
                    <a:pt x="625" y="50"/>
                    <a:pt x="25" y="475"/>
                  </a:cubicBezTo>
                  <a:cubicBezTo>
                    <a:pt x="0" y="488"/>
                    <a:pt x="13" y="537"/>
                    <a:pt x="50" y="525"/>
                  </a:cubicBezTo>
                  <a:cubicBezTo>
                    <a:pt x="775" y="300"/>
                    <a:pt x="1387" y="75"/>
                    <a:pt x="2162" y="150"/>
                  </a:cubicBezTo>
                  <a:cubicBezTo>
                    <a:pt x="2212" y="150"/>
                    <a:pt x="2212" y="75"/>
                    <a:pt x="2162" y="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2" name="Google Shape;1702;p37"/>
            <p:cNvSpPr/>
            <p:nvPr/>
          </p:nvSpPr>
          <p:spPr>
            <a:xfrm>
              <a:off x="4309920" y="4361400"/>
              <a:ext cx="100800" cy="119880"/>
            </a:xfrm>
            <a:custGeom>
              <a:avLst/>
              <a:gdLst>
                <a:gd name="textAreaLeft" fmla="*/ 0 w 100800"/>
                <a:gd name="textAreaRight" fmla="*/ 101160 w 100800"/>
                <a:gd name="textAreaTop" fmla="*/ 0 h 119880"/>
                <a:gd name="textAreaBottom" fmla="*/ 120240 h 119880"/>
              </a:gdLst>
              <a:ahLst/>
              <a:cxnLst/>
              <a:rect l="textAreaLeft" t="textAreaTop" r="textAreaRight" b="textAreaBottom"/>
              <a:pathLst>
                <a:path w="3250" h="3863">
                  <a:moveTo>
                    <a:pt x="2225" y="3837"/>
                  </a:moveTo>
                  <a:cubicBezTo>
                    <a:pt x="2787" y="3187"/>
                    <a:pt x="3249" y="2375"/>
                    <a:pt x="3062" y="1488"/>
                  </a:cubicBezTo>
                  <a:cubicBezTo>
                    <a:pt x="2887" y="663"/>
                    <a:pt x="2087" y="63"/>
                    <a:pt x="1250" y="26"/>
                  </a:cubicBezTo>
                  <a:cubicBezTo>
                    <a:pt x="663" y="1"/>
                    <a:pt x="0" y="376"/>
                    <a:pt x="75" y="1050"/>
                  </a:cubicBezTo>
                  <a:cubicBezTo>
                    <a:pt x="113" y="1388"/>
                    <a:pt x="463" y="1813"/>
                    <a:pt x="750" y="1438"/>
                  </a:cubicBezTo>
                  <a:cubicBezTo>
                    <a:pt x="775" y="1400"/>
                    <a:pt x="713" y="1363"/>
                    <a:pt x="675" y="1400"/>
                  </a:cubicBezTo>
                  <a:cubicBezTo>
                    <a:pt x="238" y="563"/>
                    <a:pt x="388" y="138"/>
                    <a:pt x="1125" y="126"/>
                  </a:cubicBezTo>
                  <a:cubicBezTo>
                    <a:pt x="1450" y="126"/>
                    <a:pt x="1762" y="213"/>
                    <a:pt x="2037" y="363"/>
                  </a:cubicBezTo>
                  <a:cubicBezTo>
                    <a:pt x="2475" y="576"/>
                    <a:pt x="2800" y="950"/>
                    <a:pt x="2925" y="1413"/>
                  </a:cubicBezTo>
                  <a:cubicBezTo>
                    <a:pt x="3174" y="2300"/>
                    <a:pt x="2712" y="3125"/>
                    <a:pt x="2187" y="3800"/>
                  </a:cubicBezTo>
                  <a:cubicBezTo>
                    <a:pt x="2162" y="3825"/>
                    <a:pt x="2200" y="3862"/>
                    <a:pt x="2225" y="38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0120" bIns="60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3" name="Google Shape;1703;p37"/>
            <p:cNvSpPr/>
            <p:nvPr/>
          </p:nvSpPr>
          <p:spPr>
            <a:xfrm>
              <a:off x="4400280" y="4308480"/>
              <a:ext cx="28080" cy="137160"/>
            </a:xfrm>
            <a:custGeom>
              <a:avLst/>
              <a:gdLst>
                <a:gd name="textAreaLeft" fmla="*/ 0 w 28080"/>
                <a:gd name="textAreaRight" fmla="*/ 28440 w 28080"/>
                <a:gd name="textAreaTop" fmla="*/ 0 h 137160"/>
                <a:gd name="textAreaBottom" fmla="*/ 137520 h 137160"/>
              </a:gdLst>
              <a:ahLst/>
              <a:cxnLst/>
              <a:rect l="textAreaLeft" t="textAreaTop" r="textAreaRight" b="textAreaBottom"/>
              <a:pathLst>
                <a:path w="913" h="4424">
                  <a:moveTo>
                    <a:pt x="100" y="4386"/>
                  </a:moveTo>
                  <a:cubicBezTo>
                    <a:pt x="550" y="3862"/>
                    <a:pt x="663" y="3187"/>
                    <a:pt x="738" y="2512"/>
                  </a:cubicBezTo>
                  <a:cubicBezTo>
                    <a:pt x="825" y="1700"/>
                    <a:pt x="913" y="712"/>
                    <a:pt x="388" y="25"/>
                  </a:cubicBezTo>
                  <a:cubicBezTo>
                    <a:pt x="363" y="0"/>
                    <a:pt x="325" y="25"/>
                    <a:pt x="338" y="63"/>
                  </a:cubicBezTo>
                  <a:cubicBezTo>
                    <a:pt x="913" y="1175"/>
                    <a:pt x="888" y="3312"/>
                    <a:pt x="38" y="4324"/>
                  </a:cubicBezTo>
                  <a:cubicBezTo>
                    <a:pt x="1" y="4361"/>
                    <a:pt x="63" y="4424"/>
                    <a:pt x="100" y="437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4" name="Google Shape;1704;p37"/>
            <p:cNvSpPr/>
            <p:nvPr/>
          </p:nvSpPr>
          <p:spPr>
            <a:xfrm>
              <a:off x="4400640" y="4294080"/>
              <a:ext cx="14760" cy="14760"/>
            </a:xfrm>
            <a:custGeom>
              <a:avLst/>
              <a:gdLst>
                <a:gd name="textAreaLeft" fmla="*/ 0 w 14760"/>
                <a:gd name="textAreaRight" fmla="*/ 15120 w 14760"/>
                <a:gd name="textAreaTop" fmla="*/ 0 h 14760"/>
                <a:gd name="textAreaBottom" fmla="*/ 15120 h 14760"/>
              </a:gdLst>
              <a:ahLst/>
              <a:cxnLst/>
              <a:rect l="textAreaLeft" t="textAreaTop" r="textAreaRight" b="textAreaBottom"/>
              <a:pathLst>
                <a:path w="488" h="489">
                  <a:moveTo>
                    <a:pt x="350" y="451"/>
                  </a:moveTo>
                  <a:cubicBezTo>
                    <a:pt x="262" y="488"/>
                    <a:pt x="162" y="476"/>
                    <a:pt x="87" y="401"/>
                  </a:cubicBezTo>
                  <a:cubicBezTo>
                    <a:pt x="25" y="338"/>
                    <a:pt x="0" y="251"/>
                    <a:pt x="25" y="163"/>
                  </a:cubicBezTo>
                  <a:cubicBezTo>
                    <a:pt x="25" y="126"/>
                    <a:pt x="38" y="101"/>
                    <a:pt x="50" y="76"/>
                  </a:cubicBezTo>
                  <a:cubicBezTo>
                    <a:pt x="87" y="51"/>
                    <a:pt x="125" y="26"/>
                    <a:pt x="162" y="26"/>
                  </a:cubicBezTo>
                  <a:cubicBezTo>
                    <a:pt x="287" y="1"/>
                    <a:pt x="412" y="63"/>
                    <a:pt x="462" y="188"/>
                  </a:cubicBezTo>
                  <a:cubicBezTo>
                    <a:pt x="487" y="313"/>
                    <a:pt x="375" y="438"/>
                    <a:pt x="250" y="4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5" name="Google Shape;1705;p37"/>
            <p:cNvSpPr/>
            <p:nvPr/>
          </p:nvSpPr>
          <p:spPr>
            <a:xfrm>
              <a:off x="4393440" y="4291560"/>
              <a:ext cx="27360" cy="20880"/>
            </a:xfrm>
            <a:custGeom>
              <a:avLst/>
              <a:gdLst>
                <a:gd name="textAreaLeft" fmla="*/ 0 w 27360"/>
                <a:gd name="textAreaRight" fmla="*/ 27720 w 27360"/>
                <a:gd name="textAreaTop" fmla="*/ 0 h 20880"/>
                <a:gd name="textAreaBottom" fmla="*/ 21240 h 20880"/>
              </a:gdLst>
              <a:ahLst/>
              <a:cxnLst/>
              <a:rect l="textAreaLeft" t="textAreaTop" r="textAreaRight" b="textAreaBottom"/>
              <a:pathLst>
                <a:path w="888" h="688">
                  <a:moveTo>
                    <a:pt x="575" y="475"/>
                  </a:moveTo>
                  <a:cubicBezTo>
                    <a:pt x="300" y="450"/>
                    <a:pt x="251" y="375"/>
                    <a:pt x="425" y="275"/>
                  </a:cubicBezTo>
                  <a:cubicBezTo>
                    <a:pt x="575" y="88"/>
                    <a:pt x="588" y="163"/>
                    <a:pt x="475" y="488"/>
                  </a:cubicBezTo>
                  <a:cubicBezTo>
                    <a:pt x="425" y="488"/>
                    <a:pt x="438" y="575"/>
                    <a:pt x="488" y="575"/>
                  </a:cubicBezTo>
                  <a:cubicBezTo>
                    <a:pt x="888" y="575"/>
                    <a:pt x="800" y="0"/>
                    <a:pt x="400" y="63"/>
                  </a:cubicBezTo>
                  <a:cubicBezTo>
                    <a:pt x="1" y="125"/>
                    <a:pt x="238" y="688"/>
                    <a:pt x="613" y="600"/>
                  </a:cubicBezTo>
                  <a:cubicBezTo>
                    <a:pt x="688" y="575"/>
                    <a:pt x="650" y="450"/>
                    <a:pt x="5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6" name="Google Shape;1706;p37"/>
            <p:cNvSpPr/>
            <p:nvPr/>
          </p:nvSpPr>
          <p:spPr>
            <a:xfrm>
              <a:off x="4116240" y="4514760"/>
              <a:ext cx="3240" cy="3600"/>
            </a:xfrm>
            <a:custGeom>
              <a:avLst/>
              <a:gdLst>
                <a:gd name="textAreaLeft" fmla="*/ 0 w 3240"/>
                <a:gd name="textAreaRight" fmla="*/ 3600 w 3240"/>
                <a:gd name="textAreaTop" fmla="*/ 0 h 3600"/>
                <a:gd name="textAreaBottom" fmla="*/ 3960 h 3600"/>
              </a:gdLst>
              <a:ahLst/>
              <a:cxnLst/>
              <a:rect l="textAreaLeft" t="textAreaTop" r="textAreaRight" b="textAreaBottom"/>
              <a:pathLst>
                <a:path w="114" h="126">
                  <a:moveTo>
                    <a:pt x="88" y="63"/>
                  </a:moveTo>
                  <a:lnTo>
                    <a:pt x="76" y="25"/>
                  </a:lnTo>
                  <a:cubicBezTo>
                    <a:pt x="76" y="0"/>
                    <a:pt x="26" y="0"/>
                    <a:pt x="13" y="25"/>
                  </a:cubicBezTo>
                  <a:cubicBezTo>
                    <a:pt x="13" y="38"/>
                    <a:pt x="13" y="50"/>
                    <a:pt x="13" y="63"/>
                  </a:cubicBezTo>
                  <a:cubicBezTo>
                    <a:pt x="1" y="125"/>
                    <a:pt x="113" y="125"/>
                    <a:pt x="101"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7" name="Google Shape;1707;p37"/>
            <p:cNvSpPr/>
            <p:nvPr/>
          </p:nvSpPr>
          <p:spPr>
            <a:xfrm>
              <a:off x="3954960" y="4442400"/>
              <a:ext cx="52200" cy="21600"/>
            </a:xfrm>
            <a:custGeom>
              <a:avLst/>
              <a:gdLst>
                <a:gd name="textAreaLeft" fmla="*/ 0 w 52200"/>
                <a:gd name="textAreaRight" fmla="*/ 52560 w 52200"/>
                <a:gd name="textAreaTop" fmla="*/ 0 h 21600"/>
                <a:gd name="textAreaBottom" fmla="*/ 21960 h 21600"/>
              </a:gdLst>
              <a:ahLst/>
              <a:cxnLst/>
              <a:rect l="textAreaLeft" t="textAreaTop" r="textAreaRight" b="textAreaBottom"/>
              <a:pathLst>
                <a:path w="1688" h="700">
                  <a:moveTo>
                    <a:pt x="1550" y="62"/>
                  </a:moveTo>
                  <a:cubicBezTo>
                    <a:pt x="1463" y="312"/>
                    <a:pt x="1026" y="437"/>
                    <a:pt x="801" y="475"/>
                  </a:cubicBezTo>
                  <a:cubicBezTo>
                    <a:pt x="551" y="512"/>
                    <a:pt x="313" y="512"/>
                    <a:pt x="63" y="462"/>
                  </a:cubicBezTo>
                  <a:cubicBezTo>
                    <a:pt x="1" y="462"/>
                    <a:pt x="1" y="550"/>
                    <a:pt x="51" y="562"/>
                  </a:cubicBezTo>
                  <a:cubicBezTo>
                    <a:pt x="501" y="700"/>
                    <a:pt x="1463" y="625"/>
                    <a:pt x="1663" y="100"/>
                  </a:cubicBezTo>
                  <a:cubicBezTo>
                    <a:pt x="1688" y="37"/>
                    <a:pt x="1575" y="0"/>
                    <a:pt x="1550" y="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8" name="Google Shape;1708;p37"/>
            <p:cNvSpPr/>
            <p:nvPr/>
          </p:nvSpPr>
          <p:spPr>
            <a:xfrm>
              <a:off x="3954600" y="4437000"/>
              <a:ext cx="52200" cy="24120"/>
            </a:xfrm>
            <a:custGeom>
              <a:avLst/>
              <a:gdLst>
                <a:gd name="textAreaLeft" fmla="*/ 0 w 52200"/>
                <a:gd name="textAreaRight" fmla="*/ 52560 w 52200"/>
                <a:gd name="textAreaTop" fmla="*/ 0 h 24120"/>
                <a:gd name="textAreaBottom" fmla="*/ 24480 h 24120"/>
              </a:gdLst>
              <a:ahLst/>
              <a:cxnLst/>
              <a:rect l="textAreaLeft" t="textAreaTop" r="textAreaRight" b="textAreaBottom"/>
              <a:pathLst>
                <a:path w="1688" h="788">
                  <a:moveTo>
                    <a:pt x="113" y="737"/>
                  </a:moveTo>
                  <a:cubicBezTo>
                    <a:pt x="513" y="362"/>
                    <a:pt x="1050" y="175"/>
                    <a:pt x="1600" y="237"/>
                  </a:cubicBezTo>
                  <a:cubicBezTo>
                    <a:pt x="1662" y="237"/>
                    <a:pt x="1687" y="163"/>
                    <a:pt x="1625" y="138"/>
                  </a:cubicBezTo>
                  <a:cubicBezTo>
                    <a:pt x="1112" y="0"/>
                    <a:pt x="400" y="312"/>
                    <a:pt x="38" y="675"/>
                  </a:cubicBezTo>
                  <a:cubicBezTo>
                    <a:pt x="0" y="712"/>
                    <a:pt x="63" y="787"/>
                    <a:pt x="113" y="7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9" name="Google Shape;1709;p37"/>
            <p:cNvSpPr/>
            <p:nvPr/>
          </p:nvSpPr>
          <p:spPr>
            <a:xfrm>
              <a:off x="4040640" y="4394160"/>
              <a:ext cx="41400" cy="37080"/>
            </a:xfrm>
            <a:custGeom>
              <a:avLst/>
              <a:gdLst>
                <a:gd name="textAreaLeft" fmla="*/ 0 w 41400"/>
                <a:gd name="textAreaRight" fmla="*/ 41760 w 41400"/>
                <a:gd name="textAreaTop" fmla="*/ 0 h 37080"/>
                <a:gd name="textAreaBottom" fmla="*/ 37440 h 37080"/>
              </a:gdLst>
              <a:ahLst/>
              <a:cxnLst/>
              <a:rect l="textAreaLeft" t="textAreaTop" r="textAreaRight" b="textAreaBottom"/>
              <a:pathLst>
                <a:path w="1338" h="1201">
                  <a:moveTo>
                    <a:pt x="1287" y="1113"/>
                  </a:moveTo>
                  <a:cubicBezTo>
                    <a:pt x="975" y="1125"/>
                    <a:pt x="712" y="950"/>
                    <a:pt x="475" y="763"/>
                  </a:cubicBezTo>
                  <a:cubicBezTo>
                    <a:pt x="250" y="588"/>
                    <a:pt x="100" y="325"/>
                    <a:pt x="88" y="38"/>
                  </a:cubicBezTo>
                  <a:cubicBezTo>
                    <a:pt x="75" y="0"/>
                    <a:pt x="0" y="13"/>
                    <a:pt x="13" y="50"/>
                  </a:cubicBezTo>
                  <a:cubicBezTo>
                    <a:pt x="13" y="363"/>
                    <a:pt x="175" y="638"/>
                    <a:pt x="412" y="825"/>
                  </a:cubicBezTo>
                  <a:cubicBezTo>
                    <a:pt x="675" y="1025"/>
                    <a:pt x="937" y="1200"/>
                    <a:pt x="1287" y="1188"/>
                  </a:cubicBezTo>
                  <a:cubicBezTo>
                    <a:pt x="1337" y="1188"/>
                    <a:pt x="1337" y="1100"/>
                    <a:pt x="1287" y="1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0" name="Google Shape;1710;p37"/>
            <p:cNvSpPr/>
            <p:nvPr/>
          </p:nvSpPr>
          <p:spPr>
            <a:xfrm>
              <a:off x="4040280" y="4394520"/>
              <a:ext cx="41400" cy="36000"/>
            </a:xfrm>
            <a:custGeom>
              <a:avLst/>
              <a:gdLst>
                <a:gd name="textAreaLeft" fmla="*/ 0 w 41400"/>
                <a:gd name="textAreaRight" fmla="*/ 41760 w 41400"/>
                <a:gd name="textAreaTop" fmla="*/ 0 h 36000"/>
                <a:gd name="textAreaBottom" fmla="*/ 36360 h 36000"/>
              </a:gdLst>
              <a:ahLst/>
              <a:cxnLst/>
              <a:rect l="textAreaLeft" t="textAreaTop" r="textAreaRight" b="textAreaBottom"/>
              <a:pathLst>
                <a:path w="1338" h="1164">
                  <a:moveTo>
                    <a:pt x="51" y="76"/>
                  </a:moveTo>
                  <a:cubicBezTo>
                    <a:pt x="325" y="163"/>
                    <a:pt x="563" y="288"/>
                    <a:pt x="788" y="463"/>
                  </a:cubicBezTo>
                  <a:cubicBezTo>
                    <a:pt x="1025" y="638"/>
                    <a:pt x="1075" y="876"/>
                    <a:pt x="1225" y="1113"/>
                  </a:cubicBezTo>
                  <a:cubicBezTo>
                    <a:pt x="1263" y="1163"/>
                    <a:pt x="1338" y="1138"/>
                    <a:pt x="1325" y="1076"/>
                  </a:cubicBezTo>
                  <a:cubicBezTo>
                    <a:pt x="1213" y="488"/>
                    <a:pt x="625" y="88"/>
                    <a:pt x="76" y="1"/>
                  </a:cubicBezTo>
                  <a:cubicBezTo>
                    <a:pt x="26" y="1"/>
                    <a:pt x="1" y="63"/>
                    <a:pt x="5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1" name="Google Shape;1711;p37"/>
            <p:cNvSpPr/>
            <p:nvPr/>
          </p:nvSpPr>
          <p:spPr>
            <a:xfrm>
              <a:off x="4417920" y="4313880"/>
              <a:ext cx="47520" cy="107280"/>
            </a:xfrm>
            <a:custGeom>
              <a:avLst/>
              <a:gdLst>
                <a:gd name="textAreaLeft" fmla="*/ 0 w 47520"/>
                <a:gd name="textAreaRight" fmla="*/ 47880 w 47520"/>
                <a:gd name="textAreaTop" fmla="*/ 0 h 107280"/>
                <a:gd name="textAreaBottom" fmla="*/ 107640 h 107280"/>
              </a:gdLst>
              <a:ahLst/>
              <a:cxnLst/>
              <a:rect l="textAreaLeft" t="textAreaTop" r="textAreaRight" b="textAreaBottom"/>
              <a:pathLst>
                <a:path w="1538" h="3462">
                  <a:moveTo>
                    <a:pt x="88" y="3424"/>
                  </a:moveTo>
                  <a:cubicBezTo>
                    <a:pt x="813" y="2437"/>
                    <a:pt x="1301" y="1300"/>
                    <a:pt x="1525" y="88"/>
                  </a:cubicBezTo>
                  <a:cubicBezTo>
                    <a:pt x="1538" y="25"/>
                    <a:pt x="1438" y="0"/>
                    <a:pt x="1425" y="63"/>
                  </a:cubicBezTo>
                  <a:cubicBezTo>
                    <a:pt x="1213" y="1262"/>
                    <a:pt x="726" y="2399"/>
                    <a:pt x="26" y="3387"/>
                  </a:cubicBezTo>
                  <a:cubicBezTo>
                    <a:pt x="1" y="3437"/>
                    <a:pt x="63" y="3462"/>
                    <a:pt x="88" y="3424"/>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3640" bIns="53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2" name="Google Shape;1712;p37"/>
            <p:cNvSpPr/>
            <p:nvPr/>
          </p:nvSpPr>
          <p:spPr>
            <a:xfrm>
              <a:off x="4455720" y="4296240"/>
              <a:ext cx="22320" cy="20160"/>
            </a:xfrm>
            <a:custGeom>
              <a:avLst/>
              <a:gdLst>
                <a:gd name="textAreaLeft" fmla="*/ 0 w 22320"/>
                <a:gd name="textAreaRight" fmla="*/ 22680 w 22320"/>
                <a:gd name="textAreaTop" fmla="*/ 0 h 20160"/>
                <a:gd name="textAreaBottom" fmla="*/ 20520 h 20160"/>
              </a:gdLst>
              <a:ahLst/>
              <a:cxnLst/>
              <a:rect l="textAreaLeft" t="textAreaTop" r="textAreaRight" b="textAreaBottom"/>
              <a:pathLst>
                <a:path w="726" h="663">
                  <a:moveTo>
                    <a:pt x="263" y="525"/>
                  </a:moveTo>
                  <a:cubicBezTo>
                    <a:pt x="363" y="488"/>
                    <a:pt x="375" y="488"/>
                    <a:pt x="288" y="500"/>
                  </a:cubicBezTo>
                  <a:cubicBezTo>
                    <a:pt x="250" y="500"/>
                    <a:pt x="213" y="500"/>
                    <a:pt x="176" y="500"/>
                  </a:cubicBezTo>
                  <a:cubicBezTo>
                    <a:pt x="138" y="500"/>
                    <a:pt x="126" y="550"/>
                    <a:pt x="163" y="563"/>
                  </a:cubicBezTo>
                  <a:cubicBezTo>
                    <a:pt x="375" y="663"/>
                    <a:pt x="725" y="438"/>
                    <a:pt x="475" y="213"/>
                  </a:cubicBezTo>
                  <a:cubicBezTo>
                    <a:pt x="213" y="0"/>
                    <a:pt x="1" y="375"/>
                    <a:pt x="188" y="575"/>
                  </a:cubicBezTo>
                  <a:cubicBezTo>
                    <a:pt x="225" y="625"/>
                    <a:pt x="288" y="563"/>
                    <a:pt x="250" y="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080" bIns="10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3" name="Google Shape;1713;p37"/>
            <p:cNvSpPr/>
            <p:nvPr/>
          </p:nvSpPr>
          <p:spPr>
            <a:xfrm>
              <a:off x="4370760" y="4333680"/>
              <a:ext cx="37800" cy="101880"/>
            </a:xfrm>
            <a:custGeom>
              <a:avLst/>
              <a:gdLst>
                <a:gd name="textAreaLeft" fmla="*/ 0 w 37800"/>
                <a:gd name="textAreaRight" fmla="*/ 38160 w 37800"/>
                <a:gd name="textAreaTop" fmla="*/ 0 h 101880"/>
                <a:gd name="textAreaBottom" fmla="*/ 102240 h 101880"/>
              </a:gdLst>
              <a:ahLst/>
              <a:cxnLst/>
              <a:rect l="textAreaLeft" t="textAreaTop" r="textAreaRight" b="textAreaBottom"/>
              <a:pathLst>
                <a:path w="1226" h="3288">
                  <a:moveTo>
                    <a:pt x="1100" y="3225"/>
                  </a:moveTo>
                  <a:cubicBezTo>
                    <a:pt x="1225" y="2125"/>
                    <a:pt x="1013" y="763"/>
                    <a:pt x="76" y="38"/>
                  </a:cubicBezTo>
                  <a:cubicBezTo>
                    <a:pt x="51" y="0"/>
                    <a:pt x="1" y="50"/>
                    <a:pt x="38" y="75"/>
                  </a:cubicBezTo>
                  <a:cubicBezTo>
                    <a:pt x="813" y="1013"/>
                    <a:pt x="1138" y="2012"/>
                    <a:pt x="1013" y="3225"/>
                  </a:cubicBezTo>
                  <a:cubicBezTo>
                    <a:pt x="1013" y="3287"/>
                    <a:pt x="1088" y="3287"/>
                    <a:pt x="1100" y="3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4" name="Google Shape;1714;p37"/>
            <p:cNvSpPr/>
            <p:nvPr/>
          </p:nvSpPr>
          <p:spPr>
            <a:xfrm>
              <a:off x="4359600" y="4322160"/>
              <a:ext cx="15480" cy="18360"/>
            </a:xfrm>
            <a:custGeom>
              <a:avLst/>
              <a:gdLst>
                <a:gd name="textAreaLeft" fmla="*/ 0 w 15480"/>
                <a:gd name="textAreaRight" fmla="*/ 15840 w 15480"/>
                <a:gd name="textAreaTop" fmla="*/ 0 h 18360"/>
                <a:gd name="textAreaBottom" fmla="*/ 18720 h 18360"/>
              </a:gdLst>
              <a:ahLst/>
              <a:cxnLst/>
              <a:rect l="textAreaLeft" t="textAreaTop" r="textAreaRight" b="textAreaBottom"/>
              <a:pathLst>
                <a:path w="513" h="601">
                  <a:moveTo>
                    <a:pt x="100" y="338"/>
                  </a:moveTo>
                  <a:cubicBezTo>
                    <a:pt x="188" y="338"/>
                    <a:pt x="200" y="325"/>
                    <a:pt x="150" y="263"/>
                  </a:cubicBezTo>
                  <a:cubicBezTo>
                    <a:pt x="125" y="238"/>
                    <a:pt x="88" y="250"/>
                    <a:pt x="75" y="288"/>
                  </a:cubicBezTo>
                  <a:cubicBezTo>
                    <a:pt x="75" y="575"/>
                    <a:pt x="513" y="600"/>
                    <a:pt x="475" y="300"/>
                  </a:cubicBezTo>
                  <a:cubicBezTo>
                    <a:pt x="450" y="1"/>
                    <a:pt x="0" y="38"/>
                    <a:pt x="25" y="338"/>
                  </a:cubicBezTo>
                  <a:cubicBezTo>
                    <a:pt x="25" y="388"/>
                    <a:pt x="100" y="388"/>
                    <a:pt x="100" y="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5" name="Google Shape;1715;p37"/>
            <p:cNvSpPr/>
            <p:nvPr/>
          </p:nvSpPr>
          <p:spPr>
            <a:xfrm>
              <a:off x="3859560" y="4464720"/>
              <a:ext cx="295560" cy="74880"/>
            </a:xfrm>
            <a:custGeom>
              <a:avLst/>
              <a:gdLst>
                <a:gd name="textAreaLeft" fmla="*/ 0 w 295560"/>
                <a:gd name="textAreaRight" fmla="*/ 295920 w 295560"/>
                <a:gd name="textAreaTop" fmla="*/ 0 h 74880"/>
                <a:gd name="textAreaBottom" fmla="*/ 75240 h 74880"/>
              </a:gdLst>
              <a:ahLst/>
              <a:cxnLst/>
              <a:rect l="textAreaLeft" t="textAreaTop" r="textAreaRight" b="textAreaBottom"/>
              <a:pathLst>
                <a:path w="9511" h="2413">
                  <a:moveTo>
                    <a:pt x="9473" y="2338"/>
                  </a:moveTo>
                  <a:cubicBezTo>
                    <a:pt x="7711" y="1650"/>
                    <a:pt x="6386" y="938"/>
                    <a:pt x="4461" y="751"/>
                  </a:cubicBezTo>
                  <a:cubicBezTo>
                    <a:pt x="2749" y="576"/>
                    <a:pt x="1500" y="976"/>
                    <a:pt x="63" y="1938"/>
                  </a:cubicBezTo>
                  <a:cubicBezTo>
                    <a:pt x="0" y="1975"/>
                    <a:pt x="63" y="2075"/>
                    <a:pt x="125" y="2038"/>
                  </a:cubicBezTo>
                  <a:cubicBezTo>
                    <a:pt x="3462" y="1"/>
                    <a:pt x="6123" y="1151"/>
                    <a:pt x="9460" y="2400"/>
                  </a:cubicBezTo>
                  <a:cubicBezTo>
                    <a:pt x="9498" y="2413"/>
                    <a:pt x="9510" y="2350"/>
                    <a:pt x="9473" y="23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440" bIns="37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6" name="Google Shape;1716;p37"/>
            <p:cNvSpPr/>
            <p:nvPr/>
          </p:nvSpPr>
          <p:spPr>
            <a:xfrm>
              <a:off x="4463640" y="4410000"/>
              <a:ext cx="38880" cy="61200"/>
            </a:xfrm>
            <a:custGeom>
              <a:avLst/>
              <a:gdLst>
                <a:gd name="textAreaLeft" fmla="*/ 0 w 38880"/>
                <a:gd name="textAreaRight" fmla="*/ 39240 w 38880"/>
                <a:gd name="textAreaTop" fmla="*/ 0 h 61200"/>
                <a:gd name="textAreaBottom" fmla="*/ 61560 h 61200"/>
              </a:gdLst>
              <a:ahLst/>
              <a:cxnLst/>
              <a:rect l="textAreaLeft" t="textAreaTop" r="textAreaRight" b="textAreaBottom"/>
              <a:pathLst>
                <a:path w="1263" h="1976">
                  <a:moveTo>
                    <a:pt x="1225" y="1913"/>
                  </a:moveTo>
                  <a:cubicBezTo>
                    <a:pt x="813" y="1825"/>
                    <a:pt x="413" y="1625"/>
                    <a:pt x="238" y="1213"/>
                  </a:cubicBezTo>
                  <a:cubicBezTo>
                    <a:pt x="13" y="713"/>
                    <a:pt x="288" y="138"/>
                    <a:pt x="863" y="113"/>
                  </a:cubicBezTo>
                  <a:cubicBezTo>
                    <a:pt x="938" y="113"/>
                    <a:pt x="938" y="1"/>
                    <a:pt x="863" y="1"/>
                  </a:cubicBezTo>
                  <a:cubicBezTo>
                    <a:pt x="375" y="13"/>
                    <a:pt x="0" y="438"/>
                    <a:pt x="50" y="926"/>
                  </a:cubicBezTo>
                  <a:cubicBezTo>
                    <a:pt x="100" y="1525"/>
                    <a:pt x="650" y="1875"/>
                    <a:pt x="1200" y="1975"/>
                  </a:cubicBezTo>
                  <a:cubicBezTo>
                    <a:pt x="1238" y="1975"/>
                    <a:pt x="1263" y="1913"/>
                    <a:pt x="1225" y="19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0600" bIns="30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7" name="Google Shape;1717;p37"/>
            <p:cNvSpPr/>
            <p:nvPr/>
          </p:nvSpPr>
          <p:spPr>
            <a:xfrm>
              <a:off x="4158000" y="4464000"/>
              <a:ext cx="77760" cy="38880"/>
            </a:xfrm>
            <a:custGeom>
              <a:avLst/>
              <a:gdLst>
                <a:gd name="textAreaLeft" fmla="*/ 0 w 77760"/>
                <a:gd name="textAreaRight" fmla="*/ 78120 w 77760"/>
                <a:gd name="textAreaTop" fmla="*/ 0 h 38880"/>
                <a:gd name="textAreaBottom" fmla="*/ 39240 h 38880"/>
              </a:gdLst>
              <a:ahLst/>
              <a:cxnLst/>
              <a:rect l="textAreaLeft" t="textAreaTop" r="textAreaRight" b="textAreaBottom"/>
              <a:pathLst>
                <a:path w="2512" h="1263">
                  <a:moveTo>
                    <a:pt x="63" y="613"/>
                  </a:moveTo>
                  <a:cubicBezTo>
                    <a:pt x="362" y="626"/>
                    <a:pt x="662" y="551"/>
                    <a:pt x="937" y="413"/>
                  </a:cubicBezTo>
                  <a:cubicBezTo>
                    <a:pt x="1637" y="113"/>
                    <a:pt x="2312" y="426"/>
                    <a:pt x="2424" y="1213"/>
                  </a:cubicBezTo>
                  <a:cubicBezTo>
                    <a:pt x="2424" y="1263"/>
                    <a:pt x="2499" y="1250"/>
                    <a:pt x="2499" y="1213"/>
                  </a:cubicBezTo>
                  <a:cubicBezTo>
                    <a:pt x="2512" y="763"/>
                    <a:pt x="2237" y="363"/>
                    <a:pt x="1825" y="213"/>
                  </a:cubicBezTo>
                  <a:cubicBezTo>
                    <a:pt x="1187" y="1"/>
                    <a:pt x="687" y="551"/>
                    <a:pt x="63" y="526"/>
                  </a:cubicBezTo>
                  <a:cubicBezTo>
                    <a:pt x="0" y="526"/>
                    <a:pt x="13" y="613"/>
                    <a:pt x="63"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8" name="Google Shape;1718;p37"/>
            <p:cNvSpPr/>
            <p:nvPr/>
          </p:nvSpPr>
          <p:spPr>
            <a:xfrm>
              <a:off x="4199040" y="4495680"/>
              <a:ext cx="37800" cy="26640"/>
            </a:xfrm>
            <a:custGeom>
              <a:avLst/>
              <a:gdLst>
                <a:gd name="textAreaLeft" fmla="*/ 0 w 37800"/>
                <a:gd name="textAreaRight" fmla="*/ 38160 w 37800"/>
                <a:gd name="textAreaTop" fmla="*/ 0 h 26640"/>
                <a:gd name="textAreaBottom" fmla="*/ 27000 h 26640"/>
              </a:gdLst>
              <a:ahLst/>
              <a:cxnLst/>
              <a:rect l="textAreaLeft" t="textAreaTop" r="textAreaRight" b="textAreaBottom"/>
              <a:pathLst>
                <a:path w="1226" h="863">
                  <a:moveTo>
                    <a:pt x="1050" y="63"/>
                  </a:moveTo>
                  <a:cubicBezTo>
                    <a:pt x="1225" y="587"/>
                    <a:pt x="388" y="825"/>
                    <a:pt x="63" y="575"/>
                  </a:cubicBezTo>
                  <a:cubicBezTo>
                    <a:pt x="38" y="550"/>
                    <a:pt x="1" y="600"/>
                    <a:pt x="13" y="625"/>
                  </a:cubicBezTo>
                  <a:cubicBezTo>
                    <a:pt x="176" y="862"/>
                    <a:pt x="551" y="800"/>
                    <a:pt x="788" y="700"/>
                  </a:cubicBezTo>
                  <a:cubicBezTo>
                    <a:pt x="1063" y="587"/>
                    <a:pt x="1225" y="337"/>
                    <a:pt x="1113" y="50"/>
                  </a:cubicBezTo>
                  <a:cubicBezTo>
                    <a:pt x="1100" y="0"/>
                    <a:pt x="1038" y="25"/>
                    <a:pt x="1050"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9" name="Google Shape;1719;p37"/>
            <p:cNvSpPr/>
            <p:nvPr/>
          </p:nvSpPr>
          <p:spPr>
            <a:xfrm>
              <a:off x="4435200" y="4324320"/>
              <a:ext cx="100800" cy="70200"/>
            </a:xfrm>
            <a:custGeom>
              <a:avLst/>
              <a:gdLst>
                <a:gd name="textAreaLeft" fmla="*/ 0 w 100800"/>
                <a:gd name="textAreaRight" fmla="*/ 101160 w 100800"/>
                <a:gd name="textAreaTop" fmla="*/ 0 h 70200"/>
                <a:gd name="textAreaBottom" fmla="*/ 70560 h 70200"/>
              </a:gdLst>
              <a:ahLst/>
              <a:cxnLst/>
              <a:rect l="textAreaLeft" t="textAreaTop" r="textAreaRight" b="textAreaBottom"/>
              <a:pathLst>
                <a:path w="3250" h="2263">
                  <a:moveTo>
                    <a:pt x="88" y="2212"/>
                  </a:moveTo>
                  <a:cubicBezTo>
                    <a:pt x="887" y="1263"/>
                    <a:pt x="1775" y="188"/>
                    <a:pt x="3162" y="375"/>
                  </a:cubicBezTo>
                  <a:cubicBezTo>
                    <a:pt x="3224" y="375"/>
                    <a:pt x="3249" y="300"/>
                    <a:pt x="3187" y="288"/>
                  </a:cubicBezTo>
                  <a:cubicBezTo>
                    <a:pt x="1787" y="0"/>
                    <a:pt x="825" y="1200"/>
                    <a:pt x="25" y="2162"/>
                  </a:cubicBezTo>
                  <a:cubicBezTo>
                    <a:pt x="0" y="2200"/>
                    <a:pt x="50" y="2262"/>
                    <a:pt x="88" y="2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5280" bIns="35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0" name="Google Shape;1720;p37"/>
            <p:cNvSpPr/>
            <p:nvPr/>
          </p:nvSpPr>
          <p:spPr>
            <a:xfrm>
              <a:off x="4212000" y="4439160"/>
              <a:ext cx="38520" cy="18720"/>
            </a:xfrm>
            <a:custGeom>
              <a:avLst/>
              <a:gdLst>
                <a:gd name="textAreaLeft" fmla="*/ 0 w 38520"/>
                <a:gd name="textAreaRight" fmla="*/ 38880 w 38520"/>
                <a:gd name="textAreaTop" fmla="*/ 0 h 18720"/>
                <a:gd name="textAreaBottom" fmla="*/ 19080 h 18720"/>
              </a:gdLst>
              <a:ahLst/>
              <a:cxnLst/>
              <a:rect l="textAreaLeft" t="textAreaTop" r="textAreaRight" b="textAreaBottom"/>
              <a:pathLst>
                <a:path w="1250" h="613">
                  <a:moveTo>
                    <a:pt x="63" y="600"/>
                  </a:moveTo>
                  <a:cubicBezTo>
                    <a:pt x="288" y="612"/>
                    <a:pt x="512" y="562"/>
                    <a:pt x="712" y="450"/>
                  </a:cubicBezTo>
                  <a:cubicBezTo>
                    <a:pt x="912" y="387"/>
                    <a:pt x="1087" y="262"/>
                    <a:pt x="1212" y="88"/>
                  </a:cubicBezTo>
                  <a:cubicBezTo>
                    <a:pt x="1250" y="50"/>
                    <a:pt x="1187" y="0"/>
                    <a:pt x="1150" y="38"/>
                  </a:cubicBezTo>
                  <a:cubicBezTo>
                    <a:pt x="862" y="325"/>
                    <a:pt x="475" y="487"/>
                    <a:pt x="63" y="512"/>
                  </a:cubicBezTo>
                  <a:cubicBezTo>
                    <a:pt x="0" y="512"/>
                    <a:pt x="13" y="587"/>
                    <a:pt x="63" y="6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1" name="Google Shape;1721;p37"/>
            <p:cNvSpPr/>
            <p:nvPr/>
          </p:nvSpPr>
          <p:spPr>
            <a:xfrm>
              <a:off x="4208400" y="4431240"/>
              <a:ext cx="42120" cy="27360"/>
            </a:xfrm>
            <a:custGeom>
              <a:avLst/>
              <a:gdLst>
                <a:gd name="textAreaLeft" fmla="*/ 0 w 42120"/>
                <a:gd name="textAreaRight" fmla="*/ 42480 w 42120"/>
                <a:gd name="textAreaTop" fmla="*/ 0 h 27360"/>
                <a:gd name="textAreaBottom" fmla="*/ 27720 h 27360"/>
              </a:gdLst>
              <a:ahLst/>
              <a:cxnLst/>
              <a:rect l="textAreaLeft" t="textAreaTop" r="textAreaRight" b="textAreaBottom"/>
              <a:pathLst>
                <a:path w="1363" h="888">
                  <a:moveTo>
                    <a:pt x="1313" y="250"/>
                  </a:moveTo>
                  <a:cubicBezTo>
                    <a:pt x="825" y="0"/>
                    <a:pt x="226" y="300"/>
                    <a:pt x="26" y="787"/>
                  </a:cubicBezTo>
                  <a:cubicBezTo>
                    <a:pt x="1" y="837"/>
                    <a:pt x="101" y="887"/>
                    <a:pt x="126" y="825"/>
                  </a:cubicBezTo>
                  <a:cubicBezTo>
                    <a:pt x="313" y="412"/>
                    <a:pt x="825" y="125"/>
                    <a:pt x="1263" y="325"/>
                  </a:cubicBezTo>
                  <a:cubicBezTo>
                    <a:pt x="1325" y="350"/>
                    <a:pt x="1363" y="275"/>
                    <a:pt x="1313" y="2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2" name="Google Shape;1722;p37"/>
            <p:cNvSpPr/>
            <p:nvPr/>
          </p:nvSpPr>
          <p:spPr>
            <a:xfrm>
              <a:off x="3791880" y="4434840"/>
              <a:ext cx="164520" cy="74160"/>
            </a:xfrm>
            <a:custGeom>
              <a:avLst/>
              <a:gdLst>
                <a:gd name="textAreaLeft" fmla="*/ 0 w 164520"/>
                <a:gd name="textAreaRight" fmla="*/ 164880 w 164520"/>
                <a:gd name="textAreaTop" fmla="*/ 0 h 74160"/>
                <a:gd name="textAreaBottom" fmla="*/ 74520 h 74160"/>
              </a:gdLst>
              <a:ahLst/>
              <a:cxnLst/>
              <a:rect l="textAreaLeft" t="textAreaTop" r="textAreaRight" b="textAreaBottom"/>
              <a:pathLst>
                <a:path w="5300" h="2400">
                  <a:moveTo>
                    <a:pt x="5224" y="1750"/>
                  </a:moveTo>
                  <a:cubicBezTo>
                    <a:pt x="3687" y="2038"/>
                    <a:pt x="388" y="2350"/>
                    <a:pt x="76" y="51"/>
                  </a:cubicBezTo>
                  <a:cubicBezTo>
                    <a:pt x="76" y="13"/>
                    <a:pt x="1" y="1"/>
                    <a:pt x="13" y="51"/>
                  </a:cubicBezTo>
                  <a:cubicBezTo>
                    <a:pt x="226" y="2400"/>
                    <a:pt x="3662" y="2125"/>
                    <a:pt x="5249" y="1825"/>
                  </a:cubicBezTo>
                  <a:cubicBezTo>
                    <a:pt x="5299" y="1813"/>
                    <a:pt x="5274" y="1738"/>
                    <a:pt x="5224" y="1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7080" bIns="37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3" name="Google Shape;1723;p37"/>
            <p:cNvSpPr/>
            <p:nvPr/>
          </p:nvSpPr>
          <p:spPr>
            <a:xfrm>
              <a:off x="3800880" y="4388760"/>
              <a:ext cx="75600" cy="80640"/>
            </a:xfrm>
            <a:custGeom>
              <a:avLst/>
              <a:gdLst>
                <a:gd name="textAreaLeft" fmla="*/ 0 w 75600"/>
                <a:gd name="textAreaRight" fmla="*/ 75960 w 75600"/>
                <a:gd name="textAreaTop" fmla="*/ 0 h 80640"/>
                <a:gd name="textAreaBottom" fmla="*/ 81000 h 80640"/>
              </a:gdLst>
              <a:ahLst/>
              <a:cxnLst/>
              <a:rect l="textAreaLeft" t="textAreaTop" r="textAreaRight" b="textAreaBottom"/>
              <a:pathLst>
                <a:path w="2437" h="2600">
                  <a:moveTo>
                    <a:pt x="975" y="2525"/>
                  </a:moveTo>
                  <a:cubicBezTo>
                    <a:pt x="350" y="2200"/>
                    <a:pt x="88" y="1425"/>
                    <a:pt x="512" y="838"/>
                  </a:cubicBezTo>
                  <a:cubicBezTo>
                    <a:pt x="887" y="300"/>
                    <a:pt x="1850" y="125"/>
                    <a:pt x="2324" y="650"/>
                  </a:cubicBezTo>
                  <a:cubicBezTo>
                    <a:pt x="2362" y="700"/>
                    <a:pt x="2437" y="625"/>
                    <a:pt x="2399" y="575"/>
                  </a:cubicBezTo>
                  <a:cubicBezTo>
                    <a:pt x="1900" y="0"/>
                    <a:pt x="837" y="188"/>
                    <a:pt x="425" y="775"/>
                  </a:cubicBezTo>
                  <a:cubicBezTo>
                    <a:pt x="0" y="1400"/>
                    <a:pt x="238" y="2262"/>
                    <a:pt x="937" y="2575"/>
                  </a:cubicBezTo>
                  <a:cubicBezTo>
                    <a:pt x="975" y="2600"/>
                    <a:pt x="1012" y="2537"/>
                    <a:pt x="975" y="2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0320" bIns="40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4" name="Google Shape;1724;p37"/>
            <p:cNvSpPr/>
            <p:nvPr/>
          </p:nvSpPr>
          <p:spPr>
            <a:xfrm>
              <a:off x="3844440" y="4401360"/>
              <a:ext cx="44280" cy="57960"/>
            </a:xfrm>
            <a:custGeom>
              <a:avLst/>
              <a:gdLst>
                <a:gd name="textAreaLeft" fmla="*/ 0 w 44280"/>
                <a:gd name="textAreaRight" fmla="*/ 44640 w 44280"/>
                <a:gd name="textAreaTop" fmla="*/ 0 h 57960"/>
                <a:gd name="textAreaBottom" fmla="*/ 58320 h 57960"/>
              </a:gdLst>
              <a:ahLst/>
              <a:cxnLst/>
              <a:rect l="textAreaLeft" t="textAreaTop" r="textAreaRight" b="textAreaBottom"/>
              <a:pathLst>
                <a:path w="1438" h="1876">
                  <a:moveTo>
                    <a:pt x="713" y="88"/>
                  </a:moveTo>
                  <a:cubicBezTo>
                    <a:pt x="1113" y="276"/>
                    <a:pt x="1300" y="738"/>
                    <a:pt x="1138" y="1151"/>
                  </a:cubicBezTo>
                  <a:cubicBezTo>
                    <a:pt x="963" y="1588"/>
                    <a:pt x="513" y="1713"/>
                    <a:pt x="88" y="1588"/>
                  </a:cubicBezTo>
                  <a:cubicBezTo>
                    <a:pt x="38" y="1575"/>
                    <a:pt x="1" y="1650"/>
                    <a:pt x="51" y="1663"/>
                  </a:cubicBezTo>
                  <a:cubicBezTo>
                    <a:pt x="513" y="1875"/>
                    <a:pt x="1050" y="1663"/>
                    <a:pt x="1238" y="1201"/>
                  </a:cubicBezTo>
                  <a:cubicBezTo>
                    <a:pt x="1438" y="738"/>
                    <a:pt x="1213" y="201"/>
                    <a:pt x="751" y="26"/>
                  </a:cubicBezTo>
                  <a:cubicBezTo>
                    <a:pt x="713" y="1"/>
                    <a:pt x="676" y="63"/>
                    <a:pt x="713"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9160" bIns="29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5" name="Google Shape;1725;p37"/>
            <p:cNvSpPr/>
            <p:nvPr/>
          </p:nvSpPr>
          <p:spPr>
            <a:xfrm>
              <a:off x="3830040" y="4416480"/>
              <a:ext cx="20880" cy="38160"/>
            </a:xfrm>
            <a:custGeom>
              <a:avLst/>
              <a:gdLst>
                <a:gd name="textAreaLeft" fmla="*/ 0 w 20880"/>
                <a:gd name="textAreaRight" fmla="*/ 21240 w 20880"/>
                <a:gd name="textAreaTop" fmla="*/ 0 h 38160"/>
                <a:gd name="textAreaBottom" fmla="*/ 38520 h 38160"/>
              </a:gdLst>
              <a:ahLst/>
              <a:cxnLst/>
              <a:rect l="textAreaLeft" t="textAreaTop" r="textAreaRight" b="textAreaBottom"/>
              <a:pathLst>
                <a:path w="688" h="1238">
                  <a:moveTo>
                    <a:pt x="650" y="1125"/>
                  </a:moveTo>
                  <a:cubicBezTo>
                    <a:pt x="63" y="1162"/>
                    <a:pt x="0" y="13"/>
                    <a:pt x="613" y="200"/>
                  </a:cubicBezTo>
                  <a:cubicBezTo>
                    <a:pt x="663" y="225"/>
                    <a:pt x="688" y="138"/>
                    <a:pt x="638" y="113"/>
                  </a:cubicBezTo>
                  <a:cubicBezTo>
                    <a:pt x="338" y="0"/>
                    <a:pt x="75" y="263"/>
                    <a:pt x="63" y="550"/>
                  </a:cubicBezTo>
                  <a:cubicBezTo>
                    <a:pt x="63" y="837"/>
                    <a:pt x="300" y="1237"/>
                    <a:pt x="650" y="1200"/>
                  </a:cubicBezTo>
                  <a:cubicBezTo>
                    <a:pt x="688" y="1200"/>
                    <a:pt x="688" y="1125"/>
                    <a:pt x="650" y="11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6" name="Google Shape;1726;p37"/>
            <p:cNvSpPr/>
            <p:nvPr/>
          </p:nvSpPr>
          <p:spPr>
            <a:xfrm>
              <a:off x="4136760" y="4379040"/>
              <a:ext cx="68040" cy="88560"/>
            </a:xfrm>
            <a:custGeom>
              <a:avLst/>
              <a:gdLst>
                <a:gd name="textAreaLeft" fmla="*/ 0 w 68040"/>
                <a:gd name="textAreaRight" fmla="*/ 68400 w 68040"/>
                <a:gd name="textAreaTop" fmla="*/ 0 h 88560"/>
                <a:gd name="textAreaBottom" fmla="*/ 88920 h 88560"/>
              </a:gdLst>
              <a:ahLst/>
              <a:cxnLst/>
              <a:rect l="textAreaLeft" t="textAreaTop" r="textAreaRight" b="textAreaBottom"/>
              <a:pathLst>
                <a:path w="2201" h="2862">
                  <a:moveTo>
                    <a:pt x="1825" y="2812"/>
                  </a:moveTo>
                  <a:cubicBezTo>
                    <a:pt x="2200" y="1537"/>
                    <a:pt x="1425" y="100"/>
                    <a:pt x="38" y="0"/>
                  </a:cubicBezTo>
                  <a:cubicBezTo>
                    <a:pt x="1" y="0"/>
                    <a:pt x="1" y="50"/>
                    <a:pt x="38" y="50"/>
                  </a:cubicBezTo>
                  <a:cubicBezTo>
                    <a:pt x="1300" y="375"/>
                    <a:pt x="2100" y="1462"/>
                    <a:pt x="1750" y="2787"/>
                  </a:cubicBezTo>
                  <a:cubicBezTo>
                    <a:pt x="1738" y="2837"/>
                    <a:pt x="1813" y="2862"/>
                    <a:pt x="1838" y="279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4280" bIns="44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7" name="Google Shape;1727;p37"/>
            <p:cNvSpPr/>
            <p:nvPr/>
          </p:nvSpPr>
          <p:spPr>
            <a:xfrm>
              <a:off x="4578120" y="4352760"/>
              <a:ext cx="24480" cy="18720"/>
            </a:xfrm>
            <a:custGeom>
              <a:avLst/>
              <a:gdLst>
                <a:gd name="textAreaLeft" fmla="*/ 0 w 24480"/>
                <a:gd name="textAreaRight" fmla="*/ 24840 w 24480"/>
                <a:gd name="textAreaTop" fmla="*/ 0 h 18720"/>
                <a:gd name="textAreaBottom" fmla="*/ 19080 h 18720"/>
              </a:gdLst>
              <a:ahLst/>
              <a:cxnLst/>
              <a:rect l="textAreaLeft" t="textAreaTop" r="textAreaRight" b="textAreaBottom"/>
              <a:pathLst>
                <a:path w="801" h="614">
                  <a:moveTo>
                    <a:pt x="113" y="563"/>
                  </a:moveTo>
                  <a:cubicBezTo>
                    <a:pt x="250" y="326"/>
                    <a:pt x="488" y="163"/>
                    <a:pt x="750" y="101"/>
                  </a:cubicBezTo>
                  <a:cubicBezTo>
                    <a:pt x="800" y="88"/>
                    <a:pt x="788" y="1"/>
                    <a:pt x="738" y="1"/>
                  </a:cubicBezTo>
                  <a:cubicBezTo>
                    <a:pt x="425" y="38"/>
                    <a:pt x="163" y="226"/>
                    <a:pt x="26" y="501"/>
                  </a:cubicBezTo>
                  <a:cubicBezTo>
                    <a:pt x="1" y="563"/>
                    <a:pt x="75" y="613"/>
                    <a:pt x="113" y="5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360" bIns="9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8" name="Google Shape;1728;p37"/>
            <p:cNvSpPr/>
            <p:nvPr/>
          </p:nvSpPr>
          <p:spPr>
            <a:xfrm>
              <a:off x="4582440" y="4348440"/>
              <a:ext cx="20520" cy="7200"/>
            </a:xfrm>
            <a:custGeom>
              <a:avLst/>
              <a:gdLst>
                <a:gd name="textAreaLeft" fmla="*/ 0 w 20520"/>
                <a:gd name="textAreaRight" fmla="*/ 20880 w 20520"/>
                <a:gd name="textAreaTop" fmla="*/ 0 h 7200"/>
                <a:gd name="textAreaBottom" fmla="*/ 7560 h 7200"/>
              </a:gdLst>
              <a:ahLst/>
              <a:cxnLst/>
              <a:rect l="textAreaLeft" t="textAreaTop" r="textAreaRight" b="textAreaBottom"/>
              <a:pathLst>
                <a:path w="676" h="238">
                  <a:moveTo>
                    <a:pt x="613" y="113"/>
                  </a:moveTo>
                  <a:cubicBezTo>
                    <a:pt x="438" y="25"/>
                    <a:pt x="251" y="0"/>
                    <a:pt x="63" y="25"/>
                  </a:cubicBezTo>
                  <a:cubicBezTo>
                    <a:pt x="1" y="38"/>
                    <a:pt x="26" y="138"/>
                    <a:pt x="76" y="138"/>
                  </a:cubicBezTo>
                  <a:cubicBezTo>
                    <a:pt x="251" y="138"/>
                    <a:pt x="413" y="163"/>
                    <a:pt x="576" y="213"/>
                  </a:cubicBezTo>
                  <a:cubicBezTo>
                    <a:pt x="651" y="238"/>
                    <a:pt x="676" y="138"/>
                    <a:pt x="61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600" bIns="3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9" name="Google Shape;1729;p37"/>
            <p:cNvSpPr/>
            <p:nvPr/>
          </p:nvSpPr>
          <p:spPr>
            <a:xfrm>
              <a:off x="4568400" y="4368240"/>
              <a:ext cx="11160" cy="9360"/>
            </a:xfrm>
            <a:custGeom>
              <a:avLst/>
              <a:gdLst>
                <a:gd name="textAreaLeft" fmla="*/ 0 w 11160"/>
                <a:gd name="textAreaRight" fmla="*/ 11520 w 11160"/>
                <a:gd name="textAreaTop" fmla="*/ 0 h 9360"/>
                <a:gd name="textAreaBottom" fmla="*/ 9720 h 9360"/>
              </a:gdLst>
              <a:ahLst/>
              <a:cxnLst/>
              <a:rect l="textAreaLeft" t="textAreaTop" r="textAreaRight" b="textAreaBottom"/>
              <a:pathLst>
                <a:path w="375" h="314">
                  <a:moveTo>
                    <a:pt x="263" y="88"/>
                  </a:moveTo>
                  <a:cubicBezTo>
                    <a:pt x="213" y="113"/>
                    <a:pt x="138" y="88"/>
                    <a:pt x="113" y="38"/>
                  </a:cubicBezTo>
                  <a:cubicBezTo>
                    <a:pt x="75" y="1"/>
                    <a:pt x="0" y="38"/>
                    <a:pt x="13" y="88"/>
                  </a:cubicBezTo>
                  <a:cubicBezTo>
                    <a:pt x="75" y="238"/>
                    <a:pt x="250" y="313"/>
                    <a:pt x="338" y="151"/>
                  </a:cubicBezTo>
                  <a:cubicBezTo>
                    <a:pt x="375" y="101"/>
                    <a:pt x="300" y="38"/>
                    <a:pt x="263"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4680" bIns="4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0" name="Google Shape;1730;p37"/>
            <p:cNvSpPr/>
            <p:nvPr/>
          </p:nvSpPr>
          <p:spPr>
            <a:xfrm>
              <a:off x="4545720" y="4351680"/>
              <a:ext cx="24480" cy="19080"/>
            </a:xfrm>
            <a:custGeom>
              <a:avLst/>
              <a:gdLst>
                <a:gd name="textAreaLeft" fmla="*/ 0 w 24480"/>
                <a:gd name="textAreaRight" fmla="*/ 24840 w 24480"/>
                <a:gd name="textAreaTop" fmla="*/ 0 h 19080"/>
                <a:gd name="textAreaBottom" fmla="*/ 19440 h 19080"/>
              </a:gdLst>
              <a:ahLst/>
              <a:cxnLst/>
              <a:rect l="textAreaLeft" t="textAreaTop" r="textAreaRight" b="textAreaBottom"/>
              <a:pathLst>
                <a:path w="801" h="626">
                  <a:moveTo>
                    <a:pt x="775" y="538"/>
                  </a:moveTo>
                  <a:cubicBezTo>
                    <a:pt x="625" y="288"/>
                    <a:pt x="350" y="0"/>
                    <a:pt x="38" y="63"/>
                  </a:cubicBezTo>
                  <a:cubicBezTo>
                    <a:pt x="0" y="75"/>
                    <a:pt x="0" y="138"/>
                    <a:pt x="38" y="150"/>
                  </a:cubicBezTo>
                  <a:cubicBezTo>
                    <a:pt x="313" y="213"/>
                    <a:pt x="550" y="363"/>
                    <a:pt x="700" y="588"/>
                  </a:cubicBezTo>
                  <a:cubicBezTo>
                    <a:pt x="738" y="625"/>
                    <a:pt x="800" y="575"/>
                    <a:pt x="775" y="5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720" bIns="9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1" name="Google Shape;1731;p37"/>
            <p:cNvSpPr/>
            <p:nvPr/>
          </p:nvSpPr>
          <p:spPr>
            <a:xfrm>
              <a:off x="4546080" y="4346280"/>
              <a:ext cx="29880" cy="12600"/>
            </a:xfrm>
            <a:custGeom>
              <a:avLst/>
              <a:gdLst>
                <a:gd name="textAreaLeft" fmla="*/ 0 w 29880"/>
                <a:gd name="textAreaRight" fmla="*/ 30240 w 29880"/>
                <a:gd name="textAreaTop" fmla="*/ 0 h 12600"/>
                <a:gd name="textAreaBottom" fmla="*/ 12960 h 12600"/>
              </a:gdLst>
              <a:ahLst/>
              <a:cxnLst/>
              <a:rect l="textAreaLeft" t="textAreaTop" r="textAreaRight" b="textAreaBottom"/>
              <a:pathLst>
                <a:path w="976" h="413">
                  <a:moveTo>
                    <a:pt x="113" y="288"/>
                  </a:moveTo>
                  <a:cubicBezTo>
                    <a:pt x="363" y="125"/>
                    <a:pt x="613" y="188"/>
                    <a:pt x="838" y="363"/>
                  </a:cubicBezTo>
                  <a:cubicBezTo>
                    <a:pt x="888" y="413"/>
                    <a:pt x="976" y="325"/>
                    <a:pt x="913" y="275"/>
                  </a:cubicBezTo>
                  <a:cubicBezTo>
                    <a:pt x="688" y="25"/>
                    <a:pt x="313" y="0"/>
                    <a:pt x="51" y="213"/>
                  </a:cubicBezTo>
                  <a:cubicBezTo>
                    <a:pt x="1" y="250"/>
                    <a:pt x="63" y="325"/>
                    <a:pt x="113"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2" name="Google Shape;1732;p37"/>
            <p:cNvSpPr/>
            <p:nvPr/>
          </p:nvSpPr>
          <p:spPr>
            <a:xfrm>
              <a:off x="4572360" y="4348800"/>
              <a:ext cx="16920" cy="9720"/>
            </a:xfrm>
            <a:custGeom>
              <a:avLst/>
              <a:gdLst>
                <a:gd name="textAreaLeft" fmla="*/ 0 w 16920"/>
                <a:gd name="textAreaRight" fmla="*/ 17280 w 16920"/>
                <a:gd name="textAreaTop" fmla="*/ 0 h 9720"/>
                <a:gd name="textAreaBottom" fmla="*/ 10080 h 9720"/>
              </a:gdLst>
              <a:ahLst/>
              <a:cxnLst/>
              <a:rect l="textAreaLeft" t="textAreaTop" r="textAreaRight" b="textAreaBottom"/>
              <a:pathLst>
                <a:path w="550" h="326">
                  <a:moveTo>
                    <a:pt x="138" y="276"/>
                  </a:moveTo>
                  <a:cubicBezTo>
                    <a:pt x="238" y="188"/>
                    <a:pt x="362" y="126"/>
                    <a:pt x="487" y="113"/>
                  </a:cubicBezTo>
                  <a:cubicBezTo>
                    <a:pt x="550" y="113"/>
                    <a:pt x="525" y="26"/>
                    <a:pt x="475" y="13"/>
                  </a:cubicBezTo>
                  <a:cubicBezTo>
                    <a:pt x="312" y="1"/>
                    <a:pt x="163" y="76"/>
                    <a:pt x="50" y="188"/>
                  </a:cubicBezTo>
                  <a:cubicBezTo>
                    <a:pt x="0" y="238"/>
                    <a:pt x="88" y="326"/>
                    <a:pt x="138"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 bIns="5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3" name="Google Shape;1733;p37"/>
            <p:cNvSpPr/>
            <p:nvPr/>
          </p:nvSpPr>
          <p:spPr>
            <a:xfrm>
              <a:off x="4565160" y="4331520"/>
              <a:ext cx="17640" cy="15120"/>
            </a:xfrm>
            <a:custGeom>
              <a:avLst/>
              <a:gdLst>
                <a:gd name="textAreaLeft" fmla="*/ 0 w 17640"/>
                <a:gd name="textAreaRight" fmla="*/ 18000 w 17640"/>
                <a:gd name="textAreaTop" fmla="*/ 0 h 15120"/>
                <a:gd name="textAreaBottom" fmla="*/ 15480 h 15120"/>
              </a:gdLst>
              <a:ahLst/>
              <a:cxnLst/>
              <a:rect l="textAreaLeft" t="textAreaTop" r="textAreaRight" b="textAreaBottom"/>
              <a:pathLst>
                <a:path w="575" h="501">
                  <a:moveTo>
                    <a:pt x="275" y="475"/>
                  </a:moveTo>
                  <a:cubicBezTo>
                    <a:pt x="400" y="463"/>
                    <a:pt x="537" y="425"/>
                    <a:pt x="550" y="288"/>
                  </a:cubicBezTo>
                  <a:cubicBezTo>
                    <a:pt x="575" y="163"/>
                    <a:pt x="475" y="63"/>
                    <a:pt x="363" y="63"/>
                  </a:cubicBezTo>
                  <a:cubicBezTo>
                    <a:pt x="63" y="0"/>
                    <a:pt x="0" y="463"/>
                    <a:pt x="300" y="488"/>
                  </a:cubicBezTo>
                  <a:cubicBezTo>
                    <a:pt x="375" y="500"/>
                    <a:pt x="400" y="375"/>
                    <a:pt x="325" y="363"/>
                  </a:cubicBezTo>
                  <a:lnTo>
                    <a:pt x="275" y="350"/>
                  </a:lnTo>
                  <a:cubicBezTo>
                    <a:pt x="200" y="350"/>
                    <a:pt x="200" y="475"/>
                    <a:pt x="275"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4" name="Google Shape;1734;p37"/>
            <p:cNvSpPr/>
            <p:nvPr/>
          </p:nvSpPr>
          <p:spPr>
            <a:xfrm>
              <a:off x="829296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3899" y="1800"/>
                  </a:moveTo>
                  <a:cubicBezTo>
                    <a:pt x="4087" y="3375"/>
                    <a:pt x="2275" y="4462"/>
                    <a:pt x="1062" y="3325"/>
                  </a:cubicBezTo>
                  <a:cubicBezTo>
                    <a:pt x="125" y="2450"/>
                    <a:pt x="563" y="988"/>
                    <a:pt x="1212" y="75"/>
                  </a:cubicBezTo>
                  <a:cubicBezTo>
                    <a:pt x="1237" y="38"/>
                    <a:pt x="1187" y="0"/>
                    <a:pt x="1150" y="25"/>
                  </a:cubicBezTo>
                  <a:cubicBezTo>
                    <a:pt x="213" y="1038"/>
                    <a:pt x="0" y="2975"/>
                    <a:pt x="1387" y="3712"/>
                  </a:cubicBezTo>
                  <a:cubicBezTo>
                    <a:pt x="2737" y="4424"/>
                    <a:pt x="4187" y="3237"/>
                    <a:pt x="3999" y="1800"/>
                  </a:cubicBezTo>
                  <a:cubicBezTo>
                    <a:pt x="3999" y="1738"/>
                    <a:pt x="3887" y="1738"/>
                    <a:pt x="3899"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5" name="Google Shape;1735;p37"/>
            <p:cNvSpPr/>
            <p:nvPr/>
          </p:nvSpPr>
          <p:spPr>
            <a:xfrm>
              <a:off x="832464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75" y="10510"/>
                  </a:moveTo>
                  <a:cubicBezTo>
                    <a:pt x="1950" y="9186"/>
                    <a:pt x="4362" y="7986"/>
                    <a:pt x="5137" y="5674"/>
                  </a:cubicBezTo>
                  <a:cubicBezTo>
                    <a:pt x="5724" y="3950"/>
                    <a:pt x="5874" y="1463"/>
                    <a:pt x="4612" y="26"/>
                  </a:cubicBezTo>
                  <a:cubicBezTo>
                    <a:pt x="4587" y="1"/>
                    <a:pt x="4537" y="38"/>
                    <a:pt x="4562" y="63"/>
                  </a:cubicBezTo>
                  <a:cubicBezTo>
                    <a:pt x="5761" y="1700"/>
                    <a:pt x="5586" y="4462"/>
                    <a:pt x="4737" y="6224"/>
                  </a:cubicBezTo>
                  <a:cubicBezTo>
                    <a:pt x="3812" y="8124"/>
                    <a:pt x="1700" y="9236"/>
                    <a:pt x="38" y="10448"/>
                  </a:cubicBezTo>
                  <a:cubicBezTo>
                    <a:pt x="0" y="10473"/>
                    <a:pt x="38" y="10535"/>
                    <a:pt x="75" y="1051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6" name="Google Shape;1736;p37"/>
            <p:cNvSpPr/>
            <p:nvPr/>
          </p:nvSpPr>
          <p:spPr>
            <a:xfrm>
              <a:off x="8352360" y="207072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350" y="1087"/>
                  </a:moveTo>
                  <a:cubicBezTo>
                    <a:pt x="2500" y="587"/>
                    <a:pt x="1313" y="387"/>
                    <a:pt x="576" y="1225"/>
                  </a:cubicBezTo>
                  <a:cubicBezTo>
                    <a:pt x="151" y="1700"/>
                    <a:pt x="1" y="2837"/>
                    <a:pt x="413" y="3387"/>
                  </a:cubicBezTo>
                  <a:cubicBezTo>
                    <a:pt x="900" y="4012"/>
                    <a:pt x="2038" y="3924"/>
                    <a:pt x="2375" y="3187"/>
                  </a:cubicBezTo>
                  <a:cubicBezTo>
                    <a:pt x="2575" y="2749"/>
                    <a:pt x="2550" y="2237"/>
                    <a:pt x="2300" y="1812"/>
                  </a:cubicBezTo>
                  <a:cubicBezTo>
                    <a:pt x="1938" y="1175"/>
                    <a:pt x="975" y="775"/>
                    <a:pt x="863" y="25"/>
                  </a:cubicBezTo>
                  <a:cubicBezTo>
                    <a:pt x="863" y="0"/>
                    <a:pt x="813" y="0"/>
                    <a:pt x="813" y="25"/>
                  </a:cubicBezTo>
                  <a:cubicBezTo>
                    <a:pt x="825" y="437"/>
                    <a:pt x="1100" y="675"/>
                    <a:pt x="1388" y="950"/>
                  </a:cubicBezTo>
                  <a:cubicBezTo>
                    <a:pt x="1675" y="1225"/>
                    <a:pt x="2050" y="1512"/>
                    <a:pt x="2200" y="1862"/>
                  </a:cubicBezTo>
                  <a:cubicBezTo>
                    <a:pt x="2563" y="2724"/>
                    <a:pt x="2313" y="3724"/>
                    <a:pt x="1200" y="3587"/>
                  </a:cubicBezTo>
                  <a:cubicBezTo>
                    <a:pt x="850" y="3649"/>
                    <a:pt x="626" y="3524"/>
                    <a:pt x="551" y="3174"/>
                  </a:cubicBezTo>
                  <a:cubicBezTo>
                    <a:pt x="426" y="3087"/>
                    <a:pt x="338" y="2949"/>
                    <a:pt x="338" y="2799"/>
                  </a:cubicBezTo>
                  <a:cubicBezTo>
                    <a:pt x="338" y="2737"/>
                    <a:pt x="338" y="2674"/>
                    <a:pt x="338" y="2612"/>
                  </a:cubicBezTo>
                  <a:cubicBezTo>
                    <a:pt x="313" y="2362"/>
                    <a:pt x="313" y="2100"/>
                    <a:pt x="363" y="1850"/>
                  </a:cubicBezTo>
                  <a:cubicBezTo>
                    <a:pt x="713" y="487"/>
                    <a:pt x="2375" y="612"/>
                    <a:pt x="3312" y="1150"/>
                  </a:cubicBezTo>
                  <a:cubicBezTo>
                    <a:pt x="3362" y="1175"/>
                    <a:pt x="3400" y="1112"/>
                    <a:pt x="3362"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7" name="Google Shape;1737;p37"/>
            <p:cNvSpPr/>
            <p:nvPr/>
          </p:nvSpPr>
          <p:spPr>
            <a:xfrm>
              <a:off x="8373240" y="1993320"/>
              <a:ext cx="16560" cy="68400"/>
            </a:xfrm>
            <a:custGeom>
              <a:avLst/>
              <a:gdLst>
                <a:gd name="textAreaLeft" fmla="*/ 0 w 16560"/>
                <a:gd name="textAreaRight" fmla="*/ 16920 w 16560"/>
                <a:gd name="textAreaTop" fmla="*/ 0 h 68400"/>
                <a:gd name="textAreaBottom" fmla="*/ 68760 h 68400"/>
              </a:gdLst>
              <a:ahLst/>
              <a:cxnLst/>
              <a:rect l="textAreaLeft" t="textAreaTop" r="textAreaRight" b="textAreaBottom"/>
              <a:pathLst>
                <a:path w="538" h="2213">
                  <a:moveTo>
                    <a:pt x="138" y="2162"/>
                  </a:moveTo>
                  <a:cubicBezTo>
                    <a:pt x="63" y="1387"/>
                    <a:pt x="300" y="775"/>
                    <a:pt x="525" y="50"/>
                  </a:cubicBezTo>
                  <a:cubicBezTo>
                    <a:pt x="538" y="13"/>
                    <a:pt x="488" y="0"/>
                    <a:pt x="463" y="25"/>
                  </a:cubicBezTo>
                  <a:cubicBezTo>
                    <a:pt x="51" y="613"/>
                    <a:pt x="1" y="1475"/>
                    <a:pt x="63" y="2162"/>
                  </a:cubicBezTo>
                  <a:cubicBezTo>
                    <a:pt x="63" y="2212"/>
                    <a:pt x="150" y="2212"/>
                    <a:pt x="138"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8" name="Google Shape;1738;p37"/>
            <p:cNvSpPr/>
            <p:nvPr/>
          </p:nvSpPr>
          <p:spPr>
            <a:xfrm>
              <a:off x="8307360" y="2299320"/>
              <a:ext cx="120240" cy="101880"/>
            </a:xfrm>
            <a:custGeom>
              <a:avLst/>
              <a:gdLst>
                <a:gd name="textAreaLeft" fmla="*/ 0 w 120240"/>
                <a:gd name="textAreaRight" fmla="*/ 120600 w 120240"/>
                <a:gd name="textAreaTop" fmla="*/ 0 h 101880"/>
                <a:gd name="textAreaBottom" fmla="*/ 102240 h 101880"/>
              </a:gdLst>
              <a:ahLst/>
              <a:cxnLst/>
              <a:rect l="textAreaLeft" t="textAreaTop" r="textAreaRight" b="textAreaBottom"/>
              <a:pathLst>
                <a:path w="3875" h="3287">
                  <a:moveTo>
                    <a:pt x="3800" y="2200"/>
                  </a:moveTo>
                  <a:cubicBezTo>
                    <a:pt x="3125" y="2712"/>
                    <a:pt x="2300" y="3174"/>
                    <a:pt x="1425" y="2937"/>
                  </a:cubicBezTo>
                  <a:cubicBezTo>
                    <a:pt x="963" y="2799"/>
                    <a:pt x="575" y="2474"/>
                    <a:pt x="363" y="2050"/>
                  </a:cubicBezTo>
                  <a:cubicBezTo>
                    <a:pt x="213" y="1762"/>
                    <a:pt x="126" y="1450"/>
                    <a:pt x="126" y="1137"/>
                  </a:cubicBezTo>
                  <a:cubicBezTo>
                    <a:pt x="138" y="400"/>
                    <a:pt x="563" y="250"/>
                    <a:pt x="1400" y="687"/>
                  </a:cubicBezTo>
                  <a:cubicBezTo>
                    <a:pt x="1363" y="712"/>
                    <a:pt x="1400" y="787"/>
                    <a:pt x="1438" y="750"/>
                  </a:cubicBezTo>
                  <a:cubicBezTo>
                    <a:pt x="1813" y="463"/>
                    <a:pt x="1400" y="125"/>
                    <a:pt x="1050" y="75"/>
                  </a:cubicBezTo>
                  <a:cubicBezTo>
                    <a:pt x="388" y="0"/>
                    <a:pt x="1" y="675"/>
                    <a:pt x="26" y="1262"/>
                  </a:cubicBezTo>
                  <a:cubicBezTo>
                    <a:pt x="63" y="2050"/>
                    <a:pt x="613" y="2837"/>
                    <a:pt x="1388" y="3049"/>
                  </a:cubicBezTo>
                  <a:cubicBezTo>
                    <a:pt x="2312" y="3287"/>
                    <a:pt x="3162" y="2824"/>
                    <a:pt x="3837" y="2237"/>
                  </a:cubicBezTo>
                  <a:cubicBezTo>
                    <a:pt x="3875" y="2212"/>
                    <a:pt x="3825" y="2175"/>
                    <a:pt x="3800" y="22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9" name="Google Shape;1739;p37"/>
            <p:cNvSpPr/>
            <p:nvPr/>
          </p:nvSpPr>
          <p:spPr>
            <a:xfrm>
              <a:off x="825480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4324" y="26"/>
                  </a:moveTo>
                  <a:cubicBezTo>
                    <a:pt x="3325" y="876"/>
                    <a:pt x="1175" y="913"/>
                    <a:pt x="63" y="326"/>
                  </a:cubicBezTo>
                  <a:cubicBezTo>
                    <a:pt x="26" y="313"/>
                    <a:pt x="1" y="363"/>
                    <a:pt x="26" y="388"/>
                  </a:cubicBezTo>
                  <a:cubicBezTo>
                    <a:pt x="713" y="901"/>
                    <a:pt x="1700" y="826"/>
                    <a:pt x="2512" y="738"/>
                  </a:cubicBezTo>
                  <a:cubicBezTo>
                    <a:pt x="3175" y="663"/>
                    <a:pt x="3862" y="538"/>
                    <a:pt x="4387" y="88"/>
                  </a:cubicBezTo>
                  <a:cubicBezTo>
                    <a:pt x="4424" y="51"/>
                    <a:pt x="4374" y="1"/>
                    <a:pt x="4324" y="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0" name="Google Shape;1740;p37"/>
            <p:cNvSpPr/>
            <p:nvPr/>
          </p:nvSpPr>
          <p:spPr>
            <a:xfrm>
              <a:off x="8240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350"/>
                  </a:moveTo>
                  <a:cubicBezTo>
                    <a:pt x="488" y="263"/>
                    <a:pt x="463" y="150"/>
                    <a:pt x="400" y="88"/>
                  </a:cubicBezTo>
                  <a:cubicBezTo>
                    <a:pt x="338" y="25"/>
                    <a:pt x="238" y="0"/>
                    <a:pt x="150" y="13"/>
                  </a:cubicBezTo>
                  <a:cubicBezTo>
                    <a:pt x="125" y="13"/>
                    <a:pt x="88" y="25"/>
                    <a:pt x="63" y="50"/>
                  </a:cubicBezTo>
                  <a:cubicBezTo>
                    <a:pt x="38" y="88"/>
                    <a:pt x="25" y="125"/>
                    <a:pt x="25" y="163"/>
                  </a:cubicBezTo>
                  <a:cubicBezTo>
                    <a:pt x="0" y="288"/>
                    <a:pt x="63" y="413"/>
                    <a:pt x="175" y="463"/>
                  </a:cubicBezTo>
                  <a:cubicBezTo>
                    <a:pt x="313" y="475"/>
                    <a:pt x="425" y="375"/>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1" name="Google Shape;1741;p37"/>
            <p:cNvSpPr/>
            <p:nvPr/>
          </p:nvSpPr>
          <p:spPr>
            <a:xfrm>
              <a:off x="8237880" y="2387160"/>
              <a:ext cx="19800" cy="22680"/>
            </a:xfrm>
            <a:custGeom>
              <a:avLst/>
              <a:gdLst>
                <a:gd name="textAreaLeft" fmla="*/ 0 w 19800"/>
                <a:gd name="textAreaRight" fmla="*/ 20160 w 19800"/>
                <a:gd name="textAreaTop" fmla="*/ 0 h 22680"/>
                <a:gd name="textAreaBottom" fmla="*/ 23040 h 22680"/>
              </a:gdLst>
              <a:ahLst/>
              <a:cxnLst/>
              <a:rect l="textAreaLeft" t="textAreaTop" r="textAreaRight" b="textAreaBottom"/>
              <a:pathLst>
                <a:path w="651" h="738">
                  <a:moveTo>
                    <a:pt x="601" y="463"/>
                  </a:moveTo>
                  <a:cubicBezTo>
                    <a:pt x="650" y="300"/>
                    <a:pt x="563" y="113"/>
                    <a:pt x="388" y="63"/>
                  </a:cubicBezTo>
                  <a:cubicBezTo>
                    <a:pt x="251" y="0"/>
                    <a:pt x="76" y="88"/>
                    <a:pt x="63" y="250"/>
                  </a:cubicBezTo>
                  <a:cubicBezTo>
                    <a:pt x="1" y="650"/>
                    <a:pt x="563" y="738"/>
                    <a:pt x="563" y="338"/>
                  </a:cubicBezTo>
                  <a:cubicBezTo>
                    <a:pt x="563" y="288"/>
                    <a:pt x="501" y="275"/>
                    <a:pt x="488" y="325"/>
                  </a:cubicBezTo>
                  <a:cubicBezTo>
                    <a:pt x="163" y="438"/>
                    <a:pt x="88" y="425"/>
                    <a:pt x="263" y="275"/>
                  </a:cubicBezTo>
                  <a:cubicBezTo>
                    <a:pt x="376" y="100"/>
                    <a:pt x="438" y="150"/>
                    <a:pt x="476" y="425"/>
                  </a:cubicBezTo>
                  <a:cubicBezTo>
                    <a:pt x="451" y="513"/>
                    <a:pt x="576" y="538"/>
                    <a:pt x="601"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520" bIns="11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2" name="Google Shape;1742;p37"/>
            <p:cNvSpPr/>
            <p:nvPr/>
          </p:nvSpPr>
          <p:spPr>
            <a:xfrm>
              <a:off x="8460720" y="210528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3">
                  <a:moveTo>
                    <a:pt x="63" y="25"/>
                  </a:moveTo>
                  <a:lnTo>
                    <a:pt x="38" y="38"/>
                  </a:lnTo>
                  <a:cubicBezTo>
                    <a:pt x="0" y="50"/>
                    <a:pt x="0" y="88"/>
                    <a:pt x="38" y="100"/>
                  </a:cubicBezTo>
                  <a:lnTo>
                    <a:pt x="63" y="100"/>
                  </a:lnTo>
                  <a:cubicBezTo>
                    <a:pt x="125" y="113"/>
                    <a:pt x="138" y="0"/>
                    <a:pt x="63"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3" name="Google Shape;1743;p37"/>
            <p:cNvSpPr/>
            <p:nvPr/>
          </p:nvSpPr>
          <p:spPr>
            <a:xfrm>
              <a:off x="8388360" y="1944360"/>
              <a:ext cx="21960" cy="52200"/>
            </a:xfrm>
            <a:custGeom>
              <a:avLst/>
              <a:gdLst>
                <a:gd name="textAreaLeft" fmla="*/ 0 w 21960"/>
                <a:gd name="textAreaRight" fmla="*/ 22320 w 21960"/>
                <a:gd name="textAreaTop" fmla="*/ 0 h 52200"/>
                <a:gd name="textAreaBottom" fmla="*/ 52560 h 52200"/>
              </a:gdLst>
              <a:ahLst/>
              <a:cxnLst/>
              <a:rect l="textAreaLeft" t="textAreaTop" r="textAreaRight" b="textAreaBottom"/>
              <a:pathLst>
                <a:path w="714" h="1688">
                  <a:moveTo>
                    <a:pt x="101" y="1663"/>
                  </a:moveTo>
                  <a:cubicBezTo>
                    <a:pt x="638" y="1463"/>
                    <a:pt x="713" y="513"/>
                    <a:pt x="576" y="51"/>
                  </a:cubicBezTo>
                  <a:cubicBezTo>
                    <a:pt x="551" y="1"/>
                    <a:pt x="463" y="13"/>
                    <a:pt x="476" y="63"/>
                  </a:cubicBezTo>
                  <a:cubicBezTo>
                    <a:pt x="513" y="313"/>
                    <a:pt x="526" y="563"/>
                    <a:pt x="488" y="800"/>
                  </a:cubicBezTo>
                  <a:cubicBezTo>
                    <a:pt x="438" y="1038"/>
                    <a:pt x="326" y="1463"/>
                    <a:pt x="76" y="1550"/>
                  </a:cubicBezTo>
                  <a:cubicBezTo>
                    <a:pt x="1" y="1575"/>
                    <a:pt x="38" y="1688"/>
                    <a:pt x="101" y="1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4" name="Google Shape;1744;p37"/>
            <p:cNvSpPr/>
            <p:nvPr/>
          </p:nvSpPr>
          <p:spPr>
            <a:xfrm>
              <a:off x="838296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676" y="50"/>
                  </a:moveTo>
                  <a:cubicBezTo>
                    <a:pt x="313" y="400"/>
                    <a:pt x="1" y="1125"/>
                    <a:pt x="151" y="1625"/>
                  </a:cubicBezTo>
                  <a:cubicBezTo>
                    <a:pt x="163" y="1687"/>
                    <a:pt x="251" y="1662"/>
                    <a:pt x="238" y="1600"/>
                  </a:cubicBezTo>
                  <a:cubicBezTo>
                    <a:pt x="188" y="1062"/>
                    <a:pt x="376" y="513"/>
                    <a:pt x="751" y="113"/>
                  </a:cubicBezTo>
                  <a:cubicBezTo>
                    <a:pt x="788" y="63"/>
                    <a:pt x="726" y="0"/>
                    <a:pt x="676"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5" name="Google Shape;1745;p37"/>
            <p:cNvSpPr/>
            <p:nvPr/>
          </p:nvSpPr>
          <p:spPr>
            <a:xfrm>
              <a:off x="834048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88" y="1275"/>
                  </a:moveTo>
                  <a:cubicBezTo>
                    <a:pt x="1200" y="938"/>
                    <a:pt x="1026" y="663"/>
                    <a:pt x="813" y="413"/>
                  </a:cubicBezTo>
                  <a:cubicBezTo>
                    <a:pt x="638" y="163"/>
                    <a:pt x="351" y="13"/>
                    <a:pt x="51" y="0"/>
                  </a:cubicBezTo>
                  <a:cubicBezTo>
                    <a:pt x="13" y="0"/>
                    <a:pt x="1" y="75"/>
                    <a:pt x="38" y="75"/>
                  </a:cubicBezTo>
                  <a:cubicBezTo>
                    <a:pt x="326" y="100"/>
                    <a:pt x="588" y="238"/>
                    <a:pt x="763" y="463"/>
                  </a:cubicBezTo>
                  <a:cubicBezTo>
                    <a:pt x="951" y="713"/>
                    <a:pt x="1125" y="950"/>
                    <a:pt x="1101" y="1275"/>
                  </a:cubicBezTo>
                  <a:cubicBezTo>
                    <a:pt x="1101" y="1325"/>
                    <a:pt x="1175" y="1325"/>
                    <a:pt x="1188"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6" name="Google Shape;1746;p37"/>
            <p:cNvSpPr/>
            <p:nvPr/>
          </p:nvSpPr>
          <p:spPr>
            <a:xfrm>
              <a:off x="8340480" y="2029680"/>
              <a:ext cx="36360" cy="41400"/>
            </a:xfrm>
            <a:custGeom>
              <a:avLst/>
              <a:gdLst>
                <a:gd name="textAreaLeft" fmla="*/ 0 w 36360"/>
                <a:gd name="textAreaRight" fmla="*/ 36720 w 36360"/>
                <a:gd name="textAreaTop" fmla="*/ 0 h 41400"/>
                <a:gd name="textAreaBottom" fmla="*/ 41760 h 41400"/>
              </a:gdLst>
              <a:ahLst/>
              <a:cxnLst/>
              <a:rect l="textAreaLeft" t="textAreaTop" r="textAreaRight" b="textAreaBottom"/>
              <a:pathLst>
                <a:path w="1176" h="1339">
                  <a:moveTo>
                    <a:pt x="13" y="63"/>
                  </a:moveTo>
                  <a:cubicBezTo>
                    <a:pt x="101" y="626"/>
                    <a:pt x="501" y="1201"/>
                    <a:pt x="1076" y="1313"/>
                  </a:cubicBezTo>
                  <a:cubicBezTo>
                    <a:pt x="1138" y="1338"/>
                    <a:pt x="1175" y="1251"/>
                    <a:pt x="1125" y="1213"/>
                  </a:cubicBezTo>
                  <a:cubicBezTo>
                    <a:pt x="888" y="1076"/>
                    <a:pt x="651" y="1013"/>
                    <a:pt x="476" y="776"/>
                  </a:cubicBezTo>
                  <a:cubicBezTo>
                    <a:pt x="301" y="563"/>
                    <a:pt x="163" y="313"/>
                    <a:pt x="88" y="38"/>
                  </a:cubicBezTo>
                  <a:cubicBezTo>
                    <a:pt x="76" y="1"/>
                    <a:pt x="1" y="13"/>
                    <a:pt x="13"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7" name="Google Shape;1747;p37"/>
            <p:cNvSpPr/>
            <p:nvPr/>
          </p:nvSpPr>
          <p:spPr>
            <a:xfrm>
              <a:off x="8260560" y="2406600"/>
              <a:ext cx="107280" cy="47880"/>
            </a:xfrm>
            <a:custGeom>
              <a:avLst/>
              <a:gdLst>
                <a:gd name="textAreaLeft" fmla="*/ 0 w 107280"/>
                <a:gd name="textAreaRight" fmla="*/ 107640 w 107280"/>
                <a:gd name="textAreaTop" fmla="*/ 0 h 47880"/>
                <a:gd name="textAreaBottom" fmla="*/ 48240 h 47880"/>
              </a:gdLst>
              <a:ahLst/>
              <a:cxnLst/>
              <a:rect l="textAreaLeft" t="textAreaTop" r="textAreaRight" b="textAreaBottom"/>
              <a:pathLst>
                <a:path w="3463" h="1550">
                  <a:moveTo>
                    <a:pt x="3387" y="38"/>
                  </a:moveTo>
                  <a:cubicBezTo>
                    <a:pt x="2387" y="738"/>
                    <a:pt x="1250" y="1225"/>
                    <a:pt x="50" y="1437"/>
                  </a:cubicBezTo>
                  <a:cubicBezTo>
                    <a:pt x="0" y="1450"/>
                    <a:pt x="25" y="1550"/>
                    <a:pt x="88" y="1537"/>
                  </a:cubicBezTo>
                  <a:cubicBezTo>
                    <a:pt x="1288" y="1312"/>
                    <a:pt x="2437" y="825"/>
                    <a:pt x="3425" y="100"/>
                  </a:cubicBezTo>
                  <a:cubicBezTo>
                    <a:pt x="3462" y="75"/>
                    <a:pt x="3425" y="0"/>
                    <a:pt x="338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4120" bIns="24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8" name="Google Shape;1748;p37"/>
            <p:cNvSpPr/>
            <p:nvPr/>
          </p:nvSpPr>
          <p:spPr>
            <a:xfrm>
              <a:off x="8242920" y="244548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0" h="714">
                  <a:moveTo>
                    <a:pt x="575" y="188"/>
                  </a:moveTo>
                  <a:cubicBezTo>
                    <a:pt x="363" y="1"/>
                    <a:pt x="0" y="238"/>
                    <a:pt x="213" y="476"/>
                  </a:cubicBezTo>
                  <a:cubicBezTo>
                    <a:pt x="413" y="713"/>
                    <a:pt x="650" y="376"/>
                    <a:pt x="562" y="163"/>
                  </a:cubicBezTo>
                  <a:cubicBezTo>
                    <a:pt x="537" y="126"/>
                    <a:pt x="487" y="138"/>
                    <a:pt x="487" y="176"/>
                  </a:cubicBezTo>
                  <a:cubicBezTo>
                    <a:pt x="487" y="213"/>
                    <a:pt x="487" y="251"/>
                    <a:pt x="487" y="288"/>
                  </a:cubicBezTo>
                  <a:cubicBezTo>
                    <a:pt x="475" y="376"/>
                    <a:pt x="487" y="363"/>
                    <a:pt x="512" y="263"/>
                  </a:cubicBezTo>
                  <a:cubicBezTo>
                    <a:pt x="550" y="288"/>
                    <a:pt x="612" y="238"/>
                    <a:pt x="575" y="2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9" name="Google Shape;1749;p37"/>
            <p:cNvSpPr/>
            <p:nvPr/>
          </p:nvSpPr>
          <p:spPr>
            <a:xfrm>
              <a:off x="8280720" y="2360520"/>
              <a:ext cx="101520" cy="37800"/>
            </a:xfrm>
            <a:custGeom>
              <a:avLst/>
              <a:gdLst>
                <a:gd name="textAreaLeft" fmla="*/ 0 w 101520"/>
                <a:gd name="textAreaRight" fmla="*/ 101880 w 101520"/>
                <a:gd name="textAreaTop" fmla="*/ 0 h 37800"/>
                <a:gd name="textAreaBottom" fmla="*/ 38160 h 37800"/>
              </a:gdLst>
              <a:ahLst/>
              <a:cxnLst/>
              <a:rect l="textAreaLeft" t="textAreaTop" r="textAreaRight" b="textAreaBottom"/>
              <a:pathLst>
                <a:path w="3275" h="1225">
                  <a:moveTo>
                    <a:pt x="3212" y="1000"/>
                  </a:moveTo>
                  <a:cubicBezTo>
                    <a:pt x="2000" y="1137"/>
                    <a:pt x="988" y="800"/>
                    <a:pt x="63" y="25"/>
                  </a:cubicBezTo>
                  <a:cubicBezTo>
                    <a:pt x="25" y="0"/>
                    <a:pt x="0" y="38"/>
                    <a:pt x="13" y="75"/>
                  </a:cubicBezTo>
                  <a:cubicBezTo>
                    <a:pt x="738" y="1000"/>
                    <a:pt x="2112" y="1225"/>
                    <a:pt x="3212" y="1087"/>
                  </a:cubicBezTo>
                  <a:cubicBezTo>
                    <a:pt x="3274" y="1087"/>
                    <a:pt x="3274" y="987"/>
                    <a:pt x="3212" y="10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0" name="Google Shape;1750;p37"/>
            <p:cNvSpPr/>
            <p:nvPr/>
          </p:nvSpPr>
          <p:spPr>
            <a:xfrm>
              <a:off x="826848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338" y="25"/>
                  </a:moveTo>
                  <a:cubicBezTo>
                    <a:pt x="38" y="0"/>
                    <a:pt x="1" y="450"/>
                    <a:pt x="301" y="488"/>
                  </a:cubicBezTo>
                  <a:cubicBezTo>
                    <a:pt x="601" y="513"/>
                    <a:pt x="563" y="75"/>
                    <a:pt x="276" y="88"/>
                  </a:cubicBezTo>
                  <a:cubicBezTo>
                    <a:pt x="238" y="88"/>
                    <a:pt x="226" y="138"/>
                    <a:pt x="263" y="150"/>
                  </a:cubicBezTo>
                  <a:cubicBezTo>
                    <a:pt x="313" y="213"/>
                    <a:pt x="338" y="188"/>
                    <a:pt x="338" y="100"/>
                  </a:cubicBezTo>
                  <a:cubicBezTo>
                    <a:pt x="388" y="100"/>
                    <a:pt x="388" y="25"/>
                    <a:pt x="338"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1" name="Google Shape;1751;p37"/>
            <p:cNvSpPr/>
            <p:nvPr/>
          </p:nvSpPr>
          <p:spPr>
            <a:xfrm>
              <a:off x="8411400" y="1849320"/>
              <a:ext cx="74160" cy="295200"/>
            </a:xfrm>
            <a:custGeom>
              <a:avLst/>
              <a:gdLst>
                <a:gd name="textAreaLeft" fmla="*/ 0 w 74160"/>
                <a:gd name="textAreaRight" fmla="*/ 74520 w 74160"/>
                <a:gd name="textAreaTop" fmla="*/ 0 h 295200"/>
                <a:gd name="textAreaBottom" fmla="*/ 295560 h 295200"/>
              </a:gdLst>
              <a:ahLst/>
              <a:cxnLst/>
              <a:rect l="textAreaLeft" t="textAreaTop" r="textAreaRight" b="textAreaBottom"/>
              <a:pathLst>
                <a:path w="2400" h="9498">
                  <a:moveTo>
                    <a:pt x="2387" y="9448"/>
                  </a:moveTo>
                  <a:cubicBezTo>
                    <a:pt x="1137" y="6136"/>
                    <a:pt x="0" y="3450"/>
                    <a:pt x="2025" y="125"/>
                  </a:cubicBezTo>
                  <a:cubicBezTo>
                    <a:pt x="2062" y="50"/>
                    <a:pt x="1962" y="0"/>
                    <a:pt x="1925" y="63"/>
                  </a:cubicBezTo>
                  <a:cubicBezTo>
                    <a:pt x="975" y="1475"/>
                    <a:pt x="575" y="2750"/>
                    <a:pt x="738" y="4449"/>
                  </a:cubicBezTo>
                  <a:cubicBezTo>
                    <a:pt x="925" y="6386"/>
                    <a:pt x="1637" y="7686"/>
                    <a:pt x="2325" y="9460"/>
                  </a:cubicBezTo>
                  <a:cubicBezTo>
                    <a:pt x="2350" y="9498"/>
                    <a:pt x="2400" y="9485"/>
                    <a:pt x="2387" y="9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2" name="Google Shape;1752;p37"/>
            <p:cNvSpPr/>
            <p:nvPr/>
          </p:nvSpPr>
          <p:spPr>
            <a:xfrm>
              <a:off x="835632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1962" y="1213"/>
                  </a:moveTo>
                  <a:cubicBezTo>
                    <a:pt x="1875" y="663"/>
                    <a:pt x="1525" y="125"/>
                    <a:pt x="912" y="63"/>
                  </a:cubicBezTo>
                  <a:cubicBezTo>
                    <a:pt x="425" y="0"/>
                    <a:pt x="0" y="375"/>
                    <a:pt x="0" y="875"/>
                  </a:cubicBezTo>
                  <a:cubicBezTo>
                    <a:pt x="0" y="938"/>
                    <a:pt x="113" y="938"/>
                    <a:pt x="113" y="875"/>
                  </a:cubicBezTo>
                  <a:cubicBezTo>
                    <a:pt x="125" y="300"/>
                    <a:pt x="700" y="13"/>
                    <a:pt x="1200" y="250"/>
                  </a:cubicBezTo>
                  <a:cubicBezTo>
                    <a:pt x="1612" y="425"/>
                    <a:pt x="1812" y="813"/>
                    <a:pt x="1900" y="1238"/>
                  </a:cubicBezTo>
                  <a:cubicBezTo>
                    <a:pt x="1912" y="1275"/>
                    <a:pt x="1975" y="1262"/>
                    <a:pt x="1962"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3" name="Google Shape;1753;p37"/>
            <p:cNvSpPr/>
            <p:nvPr/>
          </p:nvSpPr>
          <p:spPr>
            <a:xfrm>
              <a:off x="840996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538" y="50"/>
                  </a:moveTo>
                  <a:cubicBezTo>
                    <a:pt x="563" y="675"/>
                    <a:pt x="1" y="1175"/>
                    <a:pt x="226" y="1812"/>
                  </a:cubicBezTo>
                  <a:cubicBezTo>
                    <a:pt x="376" y="2225"/>
                    <a:pt x="776" y="2500"/>
                    <a:pt x="1213" y="2487"/>
                  </a:cubicBezTo>
                  <a:cubicBezTo>
                    <a:pt x="1250" y="2487"/>
                    <a:pt x="1263" y="2425"/>
                    <a:pt x="1225" y="2412"/>
                  </a:cubicBezTo>
                  <a:cubicBezTo>
                    <a:pt x="438" y="2312"/>
                    <a:pt x="126" y="1625"/>
                    <a:pt x="426" y="925"/>
                  </a:cubicBezTo>
                  <a:cubicBezTo>
                    <a:pt x="563" y="650"/>
                    <a:pt x="626" y="350"/>
                    <a:pt x="626" y="50"/>
                  </a:cubicBezTo>
                  <a:cubicBezTo>
                    <a:pt x="626" y="0"/>
                    <a:pt x="538" y="0"/>
                    <a:pt x="538"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4" name="Google Shape;1754;p37"/>
            <p:cNvSpPr/>
            <p:nvPr/>
          </p:nvSpPr>
          <p:spPr>
            <a:xfrm>
              <a:off x="844200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38" y="1112"/>
                  </a:moveTo>
                  <a:cubicBezTo>
                    <a:pt x="338" y="1225"/>
                    <a:pt x="588" y="1062"/>
                    <a:pt x="700" y="775"/>
                  </a:cubicBezTo>
                  <a:cubicBezTo>
                    <a:pt x="788" y="550"/>
                    <a:pt x="863" y="163"/>
                    <a:pt x="613" y="13"/>
                  </a:cubicBezTo>
                  <a:cubicBezTo>
                    <a:pt x="588" y="0"/>
                    <a:pt x="550" y="25"/>
                    <a:pt x="575" y="63"/>
                  </a:cubicBezTo>
                  <a:cubicBezTo>
                    <a:pt x="825" y="387"/>
                    <a:pt x="588" y="1225"/>
                    <a:pt x="63" y="1050"/>
                  </a:cubicBezTo>
                  <a:cubicBezTo>
                    <a:pt x="13" y="1025"/>
                    <a:pt x="0" y="1100"/>
                    <a:pt x="38" y="11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5" name="Google Shape;1755;p37"/>
            <p:cNvSpPr/>
            <p:nvPr/>
          </p:nvSpPr>
          <p:spPr>
            <a:xfrm>
              <a:off x="82706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162" y="38"/>
                  </a:moveTo>
                  <a:cubicBezTo>
                    <a:pt x="1213" y="825"/>
                    <a:pt x="0" y="1800"/>
                    <a:pt x="300" y="3199"/>
                  </a:cubicBezTo>
                  <a:cubicBezTo>
                    <a:pt x="313" y="3249"/>
                    <a:pt x="400" y="3224"/>
                    <a:pt x="388" y="3174"/>
                  </a:cubicBezTo>
                  <a:cubicBezTo>
                    <a:pt x="200" y="1787"/>
                    <a:pt x="1275" y="900"/>
                    <a:pt x="2225" y="88"/>
                  </a:cubicBezTo>
                  <a:cubicBezTo>
                    <a:pt x="2262" y="63"/>
                    <a:pt x="2200" y="0"/>
                    <a:pt x="216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6" name="Google Shape;1756;p37"/>
            <p:cNvSpPr/>
            <p:nvPr/>
          </p:nvSpPr>
          <p:spPr>
            <a:xfrm>
              <a:off x="8385480" y="2201760"/>
              <a:ext cx="18360" cy="38160"/>
            </a:xfrm>
            <a:custGeom>
              <a:avLst/>
              <a:gdLst>
                <a:gd name="textAreaLeft" fmla="*/ 0 w 18360"/>
                <a:gd name="textAreaRight" fmla="*/ 18720 w 18360"/>
                <a:gd name="textAreaTop" fmla="*/ 0 h 38160"/>
                <a:gd name="textAreaBottom" fmla="*/ 38520 h 38160"/>
              </a:gdLst>
              <a:ahLst/>
              <a:cxnLst/>
              <a:rect l="textAreaLeft" t="textAreaTop" r="textAreaRight" b="textAreaBottom"/>
              <a:pathLst>
                <a:path w="601" h="1238">
                  <a:moveTo>
                    <a:pt x="500" y="63"/>
                  </a:moveTo>
                  <a:cubicBezTo>
                    <a:pt x="475" y="463"/>
                    <a:pt x="313" y="850"/>
                    <a:pt x="25" y="1138"/>
                  </a:cubicBezTo>
                  <a:cubicBezTo>
                    <a:pt x="0" y="1175"/>
                    <a:pt x="38" y="1238"/>
                    <a:pt x="88" y="1213"/>
                  </a:cubicBezTo>
                  <a:cubicBezTo>
                    <a:pt x="250" y="1075"/>
                    <a:pt x="375" y="900"/>
                    <a:pt x="438" y="713"/>
                  </a:cubicBezTo>
                  <a:cubicBezTo>
                    <a:pt x="550" y="513"/>
                    <a:pt x="600" y="288"/>
                    <a:pt x="588" y="63"/>
                  </a:cubicBezTo>
                  <a:cubicBezTo>
                    <a:pt x="588" y="0"/>
                    <a:pt x="488" y="0"/>
                    <a:pt x="48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7" name="Google Shape;1757;p37"/>
            <p:cNvSpPr/>
            <p:nvPr/>
          </p:nvSpPr>
          <p:spPr>
            <a:xfrm>
              <a:off x="837792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325" y="1275"/>
                  </a:moveTo>
                  <a:cubicBezTo>
                    <a:pt x="113" y="825"/>
                    <a:pt x="413" y="313"/>
                    <a:pt x="825" y="125"/>
                  </a:cubicBezTo>
                  <a:cubicBezTo>
                    <a:pt x="875" y="100"/>
                    <a:pt x="838" y="0"/>
                    <a:pt x="775" y="25"/>
                  </a:cubicBezTo>
                  <a:cubicBezTo>
                    <a:pt x="300" y="238"/>
                    <a:pt x="0" y="838"/>
                    <a:pt x="238" y="1325"/>
                  </a:cubicBezTo>
                  <a:cubicBezTo>
                    <a:pt x="275" y="1375"/>
                    <a:pt x="350" y="1325"/>
                    <a:pt x="32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8" name="Google Shape;1758;p37"/>
            <p:cNvSpPr/>
            <p:nvPr/>
          </p:nvSpPr>
          <p:spPr>
            <a:xfrm>
              <a:off x="8381520" y="17816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1813" y="5236"/>
                  </a:moveTo>
                  <a:cubicBezTo>
                    <a:pt x="2125" y="3649"/>
                    <a:pt x="2400" y="212"/>
                    <a:pt x="51" y="0"/>
                  </a:cubicBezTo>
                  <a:cubicBezTo>
                    <a:pt x="1" y="0"/>
                    <a:pt x="1" y="62"/>
                    <a:pt x="51" y="75"/>
                  </a:cubicBezTo>
                  <a:cubicBezTo>
                    <a:pt x="2338" y="375"/>
                    <a:pt x="2038" y="3687"/>
                    <a:pt x="1738" y="5211"/>
                  </a:cubicBezTo>
                  <a:cubicBezTo>
                    <a:pt x="1738" y="5261"/>
                    <a:pt x="1813" y="5286"/>
                    <a:pt x="1813" y="523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9" name="Google Shape;1759;p37"/>
            <p:cNvSpPr/>
            <p:nvPr/>
          </p:nvSpPr>
          <p:spPr>
            <a:xfrm>
              <a:off x="8334720" y="178992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2587" y="963"/>
                  </a:moveTo>
                  <a:cubicBezTo>
                    <a:pt x="2250" y="288"/>
                    <a:pt x="1425" y="0"/>
                    <a:pt x="788" y="450"/>
                  </a:cubicBezTo>
                  <a:cubicBezTo>
                    <a:pt x="200" y="863"/>
                    <a:pt x="0" y="1925"/>
                    <a:pt x="575" y="2425"/>
                  </a:cubicBezTo>
                  <a:cubicBezTo>
                    <a:pt x="638" y="2462"/>
                    <a:pt x="700" y="2387"/>
                    <a:pt x="650" y="2350"/>
                  </a:cubicBezTo>
                  <a:cubicBezTo>
                    <a:pt x="138" y="1875"/>
                    <a:pt x="300" y="900"/>
                    <a:pt x="838" y="525"/>
                  </a:cubicBezTo>
                  <a:cubicBezTo>
                    <a:pt x="1425" y="125"/>
                    <a:pt x="2237" y="350"/>
                    <a:pt x="2537" y="1000"/>
                  </a:cubicBezTo>
                  <a:cubicBezTo>
                    <a:pt x="2550" y="1038"/>
                    <a:pt x="2600" y="1000"/>
                    <a:pt x="2587" y="9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0" name="Google Shape;1760;p37"/>
            <p:cNvSpPr/>
            <p:nvPr/>
          </p:nvSpPr>
          <p:spPr>
            <a:xfrm>
              <a:off x="834804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5" h="1438">
                  <a:moveTo>
                    <a:pt x="25" y="750"/>
                  </a:moveTo>
                  <a:cubicBezTo>
                    <a:pt x="200" y="1213"/>
                    <a:pt x="738" y="1438"/>
                    <a:pt x="1200" y="1250"/>
                  </a:cubicBezTo>
                  <a:cubicBezTo>
                    <a:pt x="1662" y="1050"/>
                    <a:pt x="1875" y="513"/>
                    <a:pt x="1662" y="51"/>
                  </a:cubicBezTo>
                  <a:cubicBezTo>
                    <a:pt x="1650" y="1"/>
                    <a:pt x="1575" y="38"/>
                    <a:pt x="1587" y="88"/>
                  </a:cubicBezTo>
                  <a:cubicBezTo>
                    <a:pt x="1712" y="513"/>
                    <a:pt x="1587" y="963"/>
                    <a:pt x="1150" y="1150"/>
                  </a:cubicBezTo>
                  <a:cubicBezTo>
                    <a:pt x="738" y="1313"/>
                    <a:pt x="263" y="1125"/>
                    <a:pt x="88" y="713"/>
                  </a:cubicBezTo>
                  <a:cubicBezTo>
                    <a:pt x="63" y="675"/>
                    <a:pt x="0" y="713"/>
                    <a:pt x="25" y="7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1" name="Google Shape;1761;p37"/>
            <p:cNvSpPr/>
            <p:nvPr/>
          </p:nvSpPr>
          <p:spPr>
            <a:xfrm>
              <a:off x="8363160" y="1819800"/>
              <a:ext cx="37800" cy="20880"/>
            </a:xfrm>
            <a:custGeom>
              <a:avLst/>
              <a:gdLst>
                <a:gd name="textAreaLeft" fmla="*/ 0 w 37800"/>
                <a:gd name="textAreaRight" fmla="*/ 38160 w 37800"/>
                <a:gd name="textAreaTop" fmla="*/ 0 h 20880"/>
                <a:gd name="textAreaBottom" fmla="*/ 21240 h 20880"/>
              </a:gdLst>
              <a:ahLst/>
              <a:cxnLst/>
              <a:rect l="textAreaLeft" t="textAreaTop" r="textAreaRight" b="textAreaBottom"/>
              <a:pathLst>
                <a:path w="1226" h="688">
                  <a:moveTo>
                    <a:pt x="1200" y="638"/>
                  </a:moveTo>
                  <a:cubicBezTo>
                    <a:pt x="1225" y="301"/>
                    <a:pt x="863" y="51"/>
                    <a:pt x="550" y="63"/>
                  </a:cubicBezTo>
                  <a:cubicBezTo>
                    <a:pt x="238" y="63"/>
                    <a:pt x="1" y="338"/>
                    <a:pt x="113" y="626"/>
                  </a:cubicBezTo>
                  <a:cubicBezTo>
                    <a:pt x="138" y="676"/>
                    <a:pt x="213" y="663"/>
                    <a:pt x="201" y="601"/>
                  </a:cubicBezTo>
                  <a:cubicBezTo>
                    <a:pt x="13" y="1"/>
                    <a:pt x="1163" y="51"/>
                    <a:pt x="1125" y="638"/>
                  </a:cubicBezTo>
                  <a:cubicBezTo>
                    <a:pt x="1125" y="688"/>
                    <a:pt x="1200" y="688"/>
                    <a:pt x="1200" y="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2" name="Google Shape;1762;p37"/>
            <p:cNvSpPr/>
            <p:nvPr/>
          </p:nvSpPr>
          <p:spPr>
            <a:xfrm>
              <a:off x="8325360" y="2125800"/>
              <a:ext cx="88920" cy="68040"/>
            </a:xfrm>
            <a:custGeom>
              <a:avLst/>
              <a:gdLst>
                <a:gd name="textAreaLeft" fmla="*/ 0 w 88920"/>
                <a:gd name="textAreaRight" fmla="*/ 89280 w 88920"/>
                <a:gd name="textAreaTop" fmla="*/ 0 h 68040"/>
                <a:gd name="textAreaBottom" fmla="*/ 68400 h 68040"/>
              </a:gdLst>
              <a:ahLst/>
              <a:cxnLst/>
              <a:rect l="textAreaLeft" t="textAreaTop" r="textAreaRight" b="textAreaBottom"/>
              <a:pathLst>
                <a:path w="2863" h="2201">
                  <a:moveTo>
                    <a:pt x="2787" y="1750"/>
                  </a:moveTo>
                  <a:cubicBezTo>
                    <a:pt x="1463" y="2100"/>
                    <a:pt x="375" y="1288"/>
                    <a:pt x="50" y="26"/>
                  </a:cubicBezTo>
                  <a:cubicBezTo>
                    <a:pt x="50" y="1"/>
                    <a:pt x="0" y="1"/>
                    <a:pt x="0" y="26"/>
                  </a:cubicBezTo>
                  <a:cubicBezTo>
                    <a:pt x="100" y="1425"/>
                    <a:pt x="1538" y="2200"/>
                    <a:pt x="2812" y="1813"/>
                  </a:cubicBezTo>
                  <a:cubicBezTo>
                    <a:pt x="2862" y="1800"/>
                    <a:pt x="2837" y="1725"/>
                    <a:pt x="2787" y="1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3" name="Google Shape;1763;p37"/>
            <p:cNvSpPr/>
            <p:nvPr/>
          </p:nvSpPr>
          <p:spPr>
            <a:xfrm>
              <a:off x="8292960" y="255204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3">
                  <a:moveTo>
                    <a:pt x="3999" y="2663"/>
                  </a:moveTo>
                  <a:cubicBezTo>
                    <a:pt x="4187" y="1213"/>
                    <a:pt x="2737" y="38"/>
                    <a:pt x="1387" y="751"/>
                  </a:cubicBezTo>
                  <a:cubicBezTo>
                    <a:pt x="0" y="1488"/>
                    <a:pt x="225" y="3425"/>
                    <a:pt x="1162" y="4437"/>
                  </a:cubicBezTo>
                  <a:cubicBezTo>
                    <a:pt x="1187" y="4462"/>
                    <a:pt x="1237" y="4425"/>
                    <a:pt x="1212" y="4387"/>
                  </a:cubicBezTo>
                  <a:cubicBezTo>
                    <a:pt x="563" y="3488"/>
                    <a:pt x="125" y="2013"/>
                    <a:pt x="1062" y="1138"/>
                  </a:cubicBezTo>
                  <a:cubicBezTo>
                    <a:pt x="2275" y="1"/>
                    <a:pt x="4087" y="1088"/>
                    <a:pt x="3899" y="2663"/>
                  </a:cubicBezTo>
                  <a:cubicBezTo>
                    <a:pt x="3887" y="2738"/>
                    <a:pt x="3999" y="2725"/>
                    <a:pt x="4012" y="26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4" name="Google Shape;1764;p37"/>
            <p:cNvSpPr/>
            <p:nvPr/>
          </p:nvSpPr>
          <p:spPr>
            <a:xfrm>
              <a:off x="8324640" y="2684160"/>
              <a:ext cx="182160" cy="327960"/>
            </a:xfrm>
            <a:custGeom>
              <a:avLst/>
              <a:gdLst>
                <a:gd name="textAreaLeft" fmla="*/ 0 w 182160"/>
                <a:gd name="textAreaRight" fmla="*/ 182520 w 182160"/>
                <a:gd name="textAreaTop" fmla="*/ 0 h 327960"/>
                <a:gd name="textAreaBottom" fmla="*/ 328320 h 327960"/>
              </a:gdLst>
              <a:ahLst/>
              <a:cxnLst/>
              <a:rect l="textAreaLeft" t="textAreaTop" r="textAreaRight" b="textAreaBottom"/>
              <a:pathLst>
                <a:path w="5862" h="10549">
                  <a:moveTo>
                    <a:pt x="38" y="101"/>
                  </a:moveTo>
                  <a:cubicBezTo>
                    <a:pt x="1700" y="1313"/>
                    <a:pt x="3812" y="2425"/>
                    <a:pt x="4737" y="4325"/>
                  </a:cubicBezTo>
                  <a:cubicBezTo>
                    <a:pt x="5586" y="6087"/>
                    <a:pt x="5761" y="8849"/>
                    <a:pt x="4562" y="10486"/>
                  </a:cubicBezTo>
                  <a:cubicBezTo>
                    <a:pt x="4537" y="10511"/>
                    <a:pt x="4587" y="10548"/>
                    <a:pt x="4612" y="10523"/>
                  </a:cubicBezTo>
                  <a:cubicBezTo>
                    <a:pt x="5861" y="9086"/>
                    <a:pt x="5724" y="6587"/>
                    <a:pt x="5137" y="4875"/>
                  </a:cubicBezTo>
                  <a:cubicBezTo>
                    <a:pt x="4349" y="2550"/>
                    <a:pt x="1950" y="1363"/>
                    <a:pt x="75" y="26"/>
                  </a:cubicBezTo>
                  <a:cubicBezTo>
                    <a:pt x="38" y="1"/>
                    <a:pt x="0"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5" name="Google Shape;1765;p37"/>
            <p:cNvSpPr/>
            <p:nvPr/>
          </p:nvSpPr>
          <p:spPr>
            <a:xfrm>
              <a:off x="8352720" y="2928240"/>
              <a:ext cx="104760" cy="125280"/>
            </a:xfrm>
            <a:custGeom>
              <a:avLst/>
              <a:gdLst>
                <a:gd name="textAreaLeft" fmla="*/ 0 w 104760"/>
                <a:gd name="textAreaRight" fmla="*/ 105120 w 104760"/>
                <a:gd name="textAreaTop" fmla="*/ 0 h 125280"/>
                <a:gd name="textAreaBottom" fmla="*/ 125640 h 125280"/>
              </a:gdLst>
              <a:ahLst/>
              <a:cxnLst/>
              <a:rect l="textAreaLeft" t="textAreaTop" r="textAreaRight" b="textAreaBottom"/>
              <a:pathLst>
                <a:path w="3375" h="4037">
                  <a:moveTo>
                    <a:pt x="3299" y="2875"/>
                  </a:moveTo>
                  <a:cubicBezTo>
                    <a:pt x="2362" y="3412"/>
                    <a:pt x="987" y="3537"/>
                    <a:pt x="438" y="2375"/>
                  </a:cubicBezTo>
                  <a:cubicBezTo>
                    <a:pt x="313" y="2100"/>
                    <a:pt x="275" y="1787"/>
                    <a:pt x="325" y="1487"/>
                  </a:cubicBezTo>
                  <a:cubicBezTo>
                    <a:pt x="325" y="1412"/>
                    <a:pt x="313" y="1325"/>
                    <a:pt x="325" y="1250"/>
                  </a:cubicBezTo>
                  <a:cubicBezTo>
                    <a:pt x="450" y="488"/>
                    <a:pt x="650" y="513"/>
                    <a:pt x="1175" y="450"/>
                  </a:cubicBezTo>
                  <a:cubicBezTo>
                    <a:pt x="2075" y="338"/>
                    <a:pt x="2425" y="938"/>
                    <a:pt x="2275" y="1725"/>
                  </a:cubicBezTo>
                  <a:cubicBezTo>
                    <a:pt x="2162" y="2300"/>
                    <a:pt x="1875" y="2600"/>
                    <a:pt x="1462" y="3000"/>
                  </a:cubicBezTo>
                  <a:cubicBezTo>
                    <a:pt x="1150" y="3299"/>
                    <a:pt x="825" y="3549"/>
                    <a:pt x="800" y="3999"/>
                  </a:cubicBezTo>
                  <a:cubicBezTo>
                    <a:pt x="800" y="4024"/>
                    <a:pt x="850" y="4037"/>
                    <a:pt x="850" y="3999"/>
                  </a:cubicBezTo>
                  <a:cubicBezTo>
                    <a:pt x="950" y="3287"/>
                    <a:pt x="1862" y="2900"/>
                    <a:pt x="2225" y="2312"/>
                  </a:cubicBezTo>
                  <a:cubicBezTo>
                    <a:pt x="2525" y="1875"/>
                    <a:pt x="2575" y="1325"/>
                    <a:pt x="2362" y="850"/>
                  </a:cubicBezTo>
                  <a:cubicBezTo>
                    <a:pt x="2025" y="113"/>
                    <a:pt x="887" y="0"/>
                    <a:pt x="400" y="650"/>
                  </a:cubicBezTo>
                  <a:cubicBezTo>
                    <a:pt x="0" y="1163"/>
                    <a:pt x="138" y="2237"/>
                    <a:pt x="500" y="2725"/>
                  </a:cubicBezTo>
                  <a:cubicBezTo>
                    <a:pt x="1200" y="3662"/>
                    <a:pt x="2450" y="3462"/>
                    <a:pt x="3337" y="2950"/>
                  </a:cubicBezTo>
                  <a:cubicBezTo>
                    <a:pt x="3374" y="2912"/>
                    <a:pt x="3337" y="2850"/>
                    <a:pt x="3299" y="2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6" name="Google Shape;1766;p37"/>
            <p:cNvSpPr/>
            <p:nvPr/>
          </p:nvSpPr>
          <p:spPr>
            <a:xfrm>
              <a:off x="83728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0" h="2213">
                  <a:moveTo>
                    <a:pt x="75" y="51"/>
                  </a:moveTo>
                  <a:cubicBezTo>
                    <a:pt x="0" y="738"/>
                    <a:pt x="63" y="1588"/>
                    <a:pt x="475" y="2188"/>
                  </a:cubicBezTo>
                  <a:cubicBezTo>
                    <a:pt x="500" y="2213"/>
                    <a:pt x="550" y="2200"/>
                    <a:pt x="537" y="2163"/>
                  </a:cubicBezTo>
                  <a:cubicBezTo>
                    <a:pt x="300" y="1438"/>
                    <a:pt x="75" y="825"/>
                    <a:pt x="150" y="51"/>
                  </a:cubicBezTo>
                  <a:cubicBezTo>
                    <a:pt x="150" y="1"/>
                    <a:pt x="87" y="1"/>
                    <a:pt x="7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7" name="Google Shape;1767;p37"/>
            <p:cNvSpPr/>
            <p:nvPr/>
          </p:nvSpPr>
          <p:spPr>
            <a:xfrm>
              <a:off x="8307720" y="2723760"/>
              <a:ext cx="119880" cy="101160"/>
            </a:xfrm>
            <a:custGeom>
              <a:avLst/>
              <a:gdLst>
                <a:gd name="textAreaLeft" fmla="*/ 0 w 119880"/>
                <a:gd name="textAreaRight" fmla="*/ 120240 w 119880"/>
                <a:gd name="textAreaTop" fmla="*/ 0 h 101160"/>
                <a:gd name="textAreaBottom" fmla="*/ 101520 h 101160"/>
              </a:gdLst>
              <a:ahLst/>
              <a:cxnLst/>
              <a:rect l="textAreaLeft" t="textAreaTop" r="textAreaRight" b="textAreaBottom"/>
              <a:pathLst>
                <a:path w="3862" h="3262">
                  <a:moveTo>
                    <a:pt x="3824" y="1025"/>
                  </a:moveTo>
                  <a:cubicBezTo>
                    <a:pt x="3187" y="475"/>
                    <a:pt x="2362" y="0"/>
                    <a:pt x="1487" y="187"/>
                  </a:cubicBezTo>
                  <a:cubicBezTo>
                    <a:pt x="662" y="375"/>
                    <a:pt x="50" y="1175"/>
                    <a:pt x="25" y="2012"/>
                  </a:cubicBezTo>
                  <a:cubicBezTo>
                    <a:pt x="0" y="2587"/>
                    <a:pt x="375" y="3262"/>
                    <a:pt x="1037" y="3187"/>
                  </a:cubicBezTo>
                  <a:cubicBezTo>
                    <a:pt x="1387" y="3149"/>
                    <a:pt x="1812" y="2799"/>
                    <a:pt x="1437" y="2512"/>
                  </a:cubicBezTo>
                  <a:cubicBezTo>
                    <a:pt x="1387" y="2487"/>
                    <a:pt x="1350" y="2549"/>
                    <a:pt x="1387" y="2587"/>
                  </a:cubicBezTo>
                  <a:cubicBezTo>
                    <a:pt x="562" y="3012"/>
                    <a:pt x="138" y="2862"/>
                    <a:pt x="125" y="2124"/>
                  </a:cubicBezTo>
                  <a:cubicBezTo>
                    <a:pt x="125" y="1812"/>
                    <a:pt x="200" y="1500"/>
                    <a:pt x="362" y="1225"/>
                  </a:cubicBezTo>
                  <a:cubicBezTo>
                    <a:pt x="562" y="787"/>
                    <a:pt x="950" y="462"/>
                    <a:pt x="1412" y="325"/>
                  </a:cubicBezTo>
                  <a:cubicBezTo>
                    <a:pt x="2299" y="88"/>
                    <a:pt x="3124" y="550"/>
                    <a:pt x="3787" y="1075"/>
                  </a:cubicBezTo>
                  <a:cubicBezTo>
                    <a:pt x="3824" y="1087"/>
                    <a:pt x="3862" y="1050"/>
                    <a:pt x="3837" y="10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8" name="Google Shape;1768;p37"/>
            <p:cNvSpPr/>
            <p:nvPr/>
          </p:nvSpPr>
          <p:spPr>
            <a:xfrm>
              <a:off x="8254440" y="2706120"/>
              <a:ext cx="137160" cy="28080"/>
            </a:xfrm>
            <a:custGeom>
              <a:avLst/>
              <a:gdLst>
                <a:gd name="textAreaLeft" fmla="*/ 0 w 137160"/>
                <a:gd name="textAreaRight" fmla="*/ 137520 w 137160"/>
                <a:gd name="textAreaTop" fmla="*/ 0 h 28080"/>
                <a:gd name="textAreaBottom" fmla="*/ 28440 h 28080"/>
              </a:gdLst>
              <a:ahLst/>
              <a:cxnLst/>
              <a:rect l="textAreaLeft" t="textAreaTop" r="textAreaRight" b="textAreaBottom"/>
              <a:pathLst>
                <a:path w="4424" h="913">
                  <a:moveTo>
                    <a:pt x="4399" y="825"/>
                  </a:moveTo>
                  <a:cubicBezTo>
                    <a:pt x="3874" y="376"/>
                    <a:pt x="3187" y="251"/>
                    <a:pt x="2524" y="176"/>
                  </a:cubicBezTo>
                  <a:cubicBezTo>
                    <a:pt x="1700" y="88"/>
                    <a:pt x="725" y="1"/>
                    <a:pt x="38" y="526"/>
                  </a:cubicBezTo>
                  <a:cubicBezTo>
                    <a:pt x="0" y="551"/>
                    <a:pt x="25" y="601"/>
                    <a:pt x="63" y="588"/>
                  </a:cubicBezTo>
                  <a:cubicBezTo>
                    <a:pt x="1187" y="1"/>
                    <a:pt x="3324" y="38"/>
                    <a:pt x="4324" y="875"/>
                  </a:cubicBezTo>
                  <a:cubicBezTo>
                    <a:pt x="4374" y="913"/>
                    <a:pt x="4424" y="863"/>
                    <a:pt x="4386" y="8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9" name="Google Shape;1769;p37"/>
            <p:cNvSpPr/>
            <p:nvPr/>
          </p:nvSpPr>
          <p:spPr>
            <a:xfrm>
              <a:off x="8240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450" y="126"/>
                  </a:moveTo>
                  <a:cubicBezTo>
                    <a:pt x="488" y="213"/>
                    <a:pt x="463" y="313"/>
                    <a:pt x="400" y="388"/>
                  </a:cubicBezTo>
                  <a:cubicBezTo>
                    <a:pt x="338" y="450"/>
                    <a:pt x="238" y="475"/>
                    <a:pt x="150" y="463"/>
                  </a:cubicBezTo>
                  <a:cubicBezTo>
                    <a:pt x="125" y="450"/>
                    <a:pt x="88" y="438"/>
                    <a:pt x="63" y="425"/>
                  </a:cubicBezTo>
                  <a:cubicBezTo>
                    <a:pt x="38" y="388"/>
                    <a:pt x="25" y="350"/>
                    <a:pt x="25" y="313"/>
                  </a:cubicBezTo>
                  <a:cubicBezTo>
                    <a:pt x="0" y="188"/>
                    <a:pt x="63" y="63"/>
                    <a:pt x="175" y="13"/>
                  </a:cubicBezTo>
                  <a:cubicBezTo>
                    <a:pt x="313" y="1"/>
                    <a:pt x="425" y="101"/>
                    <a:pt x="425"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0" name="Google Shape;1770;p37"/>
            <p:cNvSpPr/>
            <p:nvPr/>
          </p:nvSpPr>
          <p:spPr>
            <a:xfrm>
              <a:off x="8237520" y="2714400"/>
              <a:ext cx="20880" cy="27360"/>
            </a:xfrm>
            <a:custGeom>
              <a:avLst/>
              <a:gdLst>
                <a:gd name="textAreaLeft" fmla="*/ 0 w 20880"/>
                <a:gd name="textAreaRight" fmla="*/ 21240 w 20880"/>
                <a:gd name="textAreaTop" fmla="*/ 0 h 27360"/>
                <a:gd name="textAreaBottom" fmla="*/ 27720 h 27360"/>
              </a:gdLst>
              <a:ahLst/>
              <a:cxnLst/>
              <a:rect l="textAreaLeft" t="textAreaTop" r="textAreaRight" b="textAreaBottom"/>
              <a:pathLst>
                <a:path w="688" h="888">
                  <a:moveTo>
                    <a:pt x="475" y="300"/>
                  </a:moveTo>
                  <a:cubicBezTo>
                    <a:pt x="450" y="587"/>
                    <a:pt x="375" y="637"/>
                    <a:pt x="275" y="462"/>
                  </a:cubicBezTo>
                  <a:cubicBezTo>
                    <a:pt x="100" y="300"/>
                    <a:pt x="163" y="288"/>
                    <a:pt x="488" y="413"/>
                  </a:cubicBezTo>
                  <a:cubicBezTo>
                    <a:pt x="488" y="450"/>
                    <a:pt x="575" y="438"/>
                    <a:pt x="575" y="400"/>
                  </a:cubicBezTo>
                  <a:cubicBezTo>
                    <a:pt x="575" y="0"/>
                    <a:pt x="0" y="88"/>
                    <a:pt x="63" y="487"/>
                  </a:cubicBezTo>
                  <a:cubicBezTo>
                    <a:pt x="125" y="887"/>
                    <a:pt x="687" y="650"/>
                    <a:pt x="600" y="275"/>
                  </a:cubicBezTo>
                  <a:cubicBezTo>
                    <a:pt x="575" y="200"/>
                    <a:pt x="475" y="238"/>
                    <a:pt x="475" y="3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1" name="Google Shape;1771;p37"/>
            <p:cNvSpPr/>
            <p:nvPr/>
          </p:nvSpPr>
          <p:spPr>
            <a:xfrm>
              <a:off x="8460720" y="3015360"/>
              <a:ext cx="3960" cy="3240"/>
            </a:xfrm>
            <a:custGeom>
              <a:avLst/>
              <a:gdLst>
                <a:gd name="textAreaLeft" fmla="*/ 0 w 3960"/>
                <a:gd name="textAreaRight" fmla="*/ 4320 w 3960"/>
                <a:gd name="textAreaTop" fmla="*/ 0 h 3240"/>
                <a:gd name="textAreaBottom" fmla="*/ 3600 h 3240"/>
              </a:gdLst>
              <a:ahLst/>
              <a:cxnLst/>
              <a:rect l="textAreaLeft" t="textAreaTop" r="textAreaRight" b="textAreaBottom"/>
              <a:pathLst>
                <a:path w="138" h="114">
                  <a:moveTo>
                    <a:pt x="63" y="13"/>
                  </a:moveTo>
                  <a:lnTo>
                    <a:pt x="38" y="26"/>
                  </a:lnTo>
                  <a:cubicBezTo>
                    <a:pt x="0" y="38"/>
                    <a:pt x="0" y="76"/>
                    <a:pt x="38" y="88"/>
                  </a:cubicBezTo>
                  <a:lnTo>
                    <a:pt x="63" y="101"/>
                  </a:lnTo>
                  <a:cubicBezTo>
                    <a:pt x="125" y="113"/>
                    <a:pt x="138" y="1"/>
                    <a:pt x="63" y="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2" name="Google Shape;1772;p37"/>
            <p:cNvSpPr/>
            <p:nvPr/>
          </p:nvSpPr>
          <p:spPr>
            <a:xfrm>
              <a:off x="838872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 y="138"/>
                  </a:moveTo>
                  <a:cubicBezTo>
                    <a:pt x="313" y="225"/>
                    <a:pt x="425" y="662"/>
                    <a:pt x="475" y="887"/>
                  </a:cubicBezTo>
                  <a:cubicBezTo>
                    <a:pt x="513" y="1125"/>
                    <a:pt x="500" y="1375"/>
                    <a:pt x="463" y="1625"/>
                  </a:cubicBezTo>
                  <a:cubicBezTo>
                    <a:pt x="463" y="1675"/>
                    <a:pt x="550" y="1687"/>
                    <a:pt x="563" y="1637"/>
                  </a:cubicBezTo>
                  <a:cubicBezTo>
                    <a:pt x="700" y="1175"/>
                    <a:pt x="625" y="225"/>
                    <a:pt x="100" y="25"/>
                  </a:cubicBezTo>
                  <a:cubicBezTo>
                    <a:pt x="25" y="0"/>
                    <a:pt x="0" y="113"/>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3" name="Google Shape;1773;p37"/>
            <p:cNvSpPr/>
            <p:nvPr/>
          </p:nvSpPr>
          <p:spPr>
            <a:xfrm>
              <a:off x="838296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9" h="1688">
                  <a:moveTo>
                    <a:pt x="751" y="1575"/>
                  </a:moveTo>
                  <a:cubicBezTo>
                    <a:pt x="376" y="1175"/>
                    <a:pt x="188" y="625"/>
                    <a:pt x="238" y="88"/>
                  </a:cubicBezTo>
                  <a:cubicBezTo>
                    <a:pt x="238" y="26"/>
                    <a:pt x="163" y="1"/>
                    <a:pt x="151" y="63"/>
                  </a:cubicBezTo>
                  <a:cubicBezTo>
                    <a:pt x="1" y="563"/>
                    <a:pt x="313" y="1288"/>
                    <a:pt x="676" y="1638"/>
                  </a:cubicBezTo>
                  <a:cubicBezTo>
                    <a:pt x="726" y="1688"/>
                    <a:pt x="788" y="1613"/>
                    <a:pt x="751" y="15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4" name="Google Shape;1774;p37"/>
            <p:cNvSpPr/>
            <p:nvPr/>
          </p:nvSpPr>
          <p:spPr>
            <a:xfrm>
              <a:off x="834048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1" h="1326">
                  <a:moveTo>
                    <a:pt x="1101" y="51"/>
                  </a:moveTo>
                  <a:cubicBezTo>
                    <a:pt x="1125" y="363"/>
                    <a:pt x="951" y="613"/>
                    <a:pt x="763" y="863"/>
                  </a:cubicBezTo>
                  <a:cubicBezTo>
                    <a:pt x="588" y="1088"/>
                    <a:pt x="326" y="1225"/>
                    <a:pt x="38" y="1250"/>
                  </a:cubicBezTo>
                  <a:cubicBezTo>
                    <a:pt x="1" y="1250"/>
                    <a:pt x="13" y="1325"/>
                    <a:pt x="51" y="1325"/>
                  </a:cubicBezTo>
                  <a:cubicBezTo>
                    <a:pt x="351" y="1313"/>
                    <a:pt x="638" y="1163"/>
                    <a:pt x="813" y="913"/>
                  </a:cubicBezTo>
                  <a:cubicBezTo>
                    <a:pt x="1013" y="663"/>
                    <a:pt x="1200" y="388"/>
                    <a:pt x="1188" y="51"/>
                  </a:cubicBezTo>
                  <a:cubicBezTo>
                    <a:pt x="1188" y="1"/>
                    <a:pt x="1101" y="1"/>
                    <a:pt x="11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5" name="Google Shape;1775;p37"/>
            <p:cNvSpPr/>
            <p:nvPr/>
          </p:nvSpPr>
          <p:spPr>
            <a:xfrm>
              <a:off x="8340840" y="3053520"/>
              <a:ext cx="36000" cy="41040"/>
            </a:xfrm>
            <a:custGeom>
              <a:avLst/>
              <a:gdLst>
                <a:gd name="textAreaLeft" fmla="*/ 0 w 36000"/>
                <a:gd name="textAreaRight" fmla="*/ 36360 w 36000"/>
                <a:gd name="textAreaTop" fmla="*/ 0 h 41040"/>
                <a:gd name="textAreaBottom" fmla="*/ 41400 h 41040"/>
              </a:gdLst>
              <a:ahLst/>
              <a:cxnLst/>
              <a:rect l="textAreaLeft" t="textAreaTop" r="textAreaRight" b="textAreaBottom"/>
              <a:pathLst>
                <a:path w="1163" h="1325">
                  <a:moveTo>
                    <a:pt x="75" y="1275"/>
                  </a:moveTo>
                  <a:cubicBezTo>
                    <a:pt x="150" y="1012"/>
                    <a:pt x="288" y="763"/>
                    <a:pt x="463" y="538"/>
                  </a:cubicBezTo>
                  <a:cubicBezTo>
                    <a:pt x="638" y="313"/>
                    <a:pt x="875" y="250"/>
                    <a:pt x="1112" y="113"/>
                  </a:cubicBezTo>
                  <a:cubicBezTo>
                    <a:pt x="1162" y="75"/>
                    <a:pt x="1125" y="0"/>
                    <a:pt x="1063" y="13"/>
                  </a:cubicBezTo>
                  <a:cubicBezTo>
                    <a:pt x="488" y="125"/>
                    <a:pt x="88" y="700"/>
                    <a:pt x="0" y="1262"/>
                  </a:cubicBezTo>
                  <a:cubicBezTo>
                    <a:pt x="0" y="1300"/>
                    <a:pt x="63" y="1325"/>
                    <a:pt x="75"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6" name="Google Shape;1776;p37"/>
            <p:cNvSpPr/>
            <p:nvPr/>
          </p:nvSpPr>
          <p:spPr>
            <a:xfrm>
              <a:off x="8260560" y="2669400"/>
              <a:ext cx="107280" cy="47520"/>
            </a:xfrm>
            <a:custGeom>
              <a:avLst/>
              <a:gdLst>
                <a:gd name="textAreaLeft" fmla="*/ 0 w 107280"/>
                <a:gd name="textAreaRight" fmla="*/ 107640 w 107280"/>
                <a:gd name="textAreaTop" fmla="*/ 0 h 47520"/>
                <a:gd name="textAreaBottom" fmla="*/ 47880 h 47520"/>
              </a:gdLst>
              <a:ahLst/>
              <a:cxnLst/>
              <a:rect l="textAreaLeft" t="textAreaTop" r="textAreaRight" b="textAreaBottom"/>
              <a:pathLst>
                <a:path w="3463" h="1539">
                  <a:moveTo>
                    <a:pt x="3425" y="1451"/>
                  </a:moveTo>
                  <a:cubicBezTo>
                    <a:pt x="2437" y="713"/>
                    <a:pt x="1288" y="226"/>
                    <a:pt x="88" y="13"/>
                  </a:cubicBezTo>
                  <a:cubicBezTo>
                    <a:pt x="25" y="1"/>
                    <a:pt x="0" y="88"/>
                    <a:pt x="50" y="101"/>
                  </a:cubicBezTo>
                  <a:cubicBezTo>
                    <a:pt x="1250" y="326"/>
                    <a:pt x="2387" y="801"/>
                    <a:pt x="3387" y="1513"/>
                  </a:cubicBezTo>
                  <a:cubicBezTo>
                    <a:pt x="3425" y="1538"/>
                    <a:pt x="3462" y="1476"/>
                    <a:pt x="3425" y="14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7" name="Google Shape;1777;p37"/>
            <p:cNvSpPr/>
            <p:nvPr/>
          </p:nvSpPr>
          <p:spPr>
            <a:xfrm>
              <a:off x="8242560" y="265680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3" h="713">
                  <a:moveTo>
                    <a:pt x="525" y="463"/>
                  </a:moveTo>
                  <a:cubicBezTo>
                    <a:pt x="488" y="363"/>
                    <a:pt x="488" y="351"/>
                    <a:pt x="500" y="425"/>
                  </a:cubicBezTo>
                  <a:cubicBezTo>
                    <a:pt x="500" y="463"/>
                    <a:pt x="500" y="500"/>
                    <a:pt x="500" y="538"/>
                  </a:cubicBezTo>
                  <a:cubicBezTo>
                    <a:pt x="500" y="575"/>
                    <a:pt x="550" y="600"/>
                    <a:pt x="563" y="563"/>
                  </a:cubicBezTo>
                  <a:cubicBezTo>
                    <a:pt x="663" y="338"/>
                    <a:pt x="438" y="1"/>
                    <a:pt x="213" y="238"/>
                  </a:cubicBezTo>
                  <a:cubicBezTo>
                    <a:pt x="1" y="488"/>
                    <a:pt x="376" y="713"/>
                    <a:pt x="575" y="525"/>
                  </a:cubicBezTo>
                  <a:cubicBezTo>
                    <a:pt x="625" y="488"/>
                    <a:pt x="563" y="425"/>
                    <a:pt x="513"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8" name="Google Shape;1778;p37"/>
            <p:cNvSpPr/>
            <p:nvPr/>
          </p:nvSpPr>
          <p:spPr>
            <a:xfrm>
              <a:off x="8280720" y="2725920"/>
              <a:ext cx="101520" cy="37440"/>
            </a:xfrm>
            <a:custGeom>
              <a:avLst/>
              <a:gdLst>
                <a:gd name="textAreaLeft" fmla="*/ 0 w 101520"/>
                <a:gd name="textAreaRight" fmla="*/ 101880 w 101520"/>
                <a:gd name="textAreaTop" fmla="*/ 0 h 37440"/>
                <a:gd name="textAreaBottom" fmla="*/ 37800 h 37440"/>
              </a:gdLst>
              <a:ahLst/>
              <a:cxnLst/>
              <a:rect l="textAreaLeft" t="textAreaTop" r="textAreaRight" b="textAreaBottom"/>
              <a:pathLst>
                <a:path w="3275" h="1213">
                  <a:moveTo>
                    <a:pt x="3212" y="137"/>
                  </a:moveTo>
                  <a:cubicBezTo>
                    <a:pt x="2112" y="0"/>
                    <a:pt x="738" y="225"/>
                    <a:pt x="13" y="1150"/>
                  </a:cubicBezTo>
                  <a:cubicBezTo>
                    <a:pt x="0" y="1187"/>
                    <a:pt x="25" y="1212"/>
                    <a:pt x="63" y="1200"/>
                  </a:cubicBezTo>
                  <a:cubicBezTo>
                    <a:pt x="1000" y="412"/>
                    <a:pt x="2000" y="87"/>
                    <a:pt x="3212" y="225"/>
                  </a:cubicBezTo>
                  <a:cubicBezTo>
                    <a:pt x="3274" y="225"/>
                    <a:pt x="3274" y="137"/>
                    <a:pt x="3212" y="1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720" bIns="187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9" name="Google Shape;1779;p37"/>
            <p:cNvSpPr/>
            <p:nvPr/>
          </p:nvSpPr>
          <p:spPr>
            <a:xfrm>
              <a:off x="8268480" y="2759400"/>
              <a:ext cx="18000" cy="15840"/>
            </a:xfrm>
            <a:custGeom>
              <a:avLst/>
              <a:gdLst>
                <a:gd name="textAreaLeft" fmla="*/ 0 w 18000"/>
                <a:gd name="textAreaRight" fmla="*/ 18360 w 18000"/>
                <a:gd name="textAreaTop" fmla="*/ 0 h 15840"/>
                <a:gd name="textAreaBottom" fmla="*/ 16200 h 15840"/>
              </a:gdLst>
              <a:ahLst/>
              <a:cxnLst/>
              <a:rect l="textAreaLeft" t="textAreaTop" r="textAreaRight" b="textAreaBottom"/>
              <a:pathLst>
                <a:path w="589" h="526">
                  <a:moveTo>
                    <a:pt x="338" y="426"/>
                  </a:moveTo>
                  <a:cubicBezTo>
                    <a:pt x="338" y="326"/>
                    <a:pt x="313" y="313"/>
                    <a:pt x="263" y="376"/>
                  </a:cubicBezTo>
                  <a:cubicBezTo>
                    <a:pt x="226" y="388"/>
                    <a:pt x="238" y="438"/>
                    <a:pt x="276" y="438"/>
                  </a:cubicBezTo>
                  <a:cubicBezTo>
                    <a:pt x="563" y="438"/>
                    <a:pt x="588" y="1"/>
                    <a:pt x="301" y="38"/>
                  </a:cubicBezTo>
                  <a:cubicBezTo>
                    <a:pt x="1" y="63"/>
                    <a:pt x="38" y="526"/>
                    <a:pt x="338" y="488"/>
                  </a:cubicBezTo>
                  <a:cubicBezTo>
                    <a:pt x="376" y="488"/>
                    <a:pt x="376" y="426"/>
                    <a:pt x="338" y="4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0" name="Google Shape;1780;p37"/>
            <p:cNvSpPr/>
            <p:nvPr/>
          </p:nvSpPr>
          <p:spPr>
            <a:xfrm>
              <a:off x="84114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337" y="38"/>
                  </a:moveTo>
                  <a:cubicBezTo>
                    <a:pt x="1650" y="1800"/>
                    <a:pt x="925" y="3125"/>
                    <a:pt x="738" y="5050"/>
                  </a:cubicBezTo>
                  <a:cubicBezTo>
                    <a:pt x="575" y="6762"/>
                    <a:pt x="975" y="8011"/>
                    <a:pt x="1925" y="9436"/>
                  </a:cubicBezTo>
                  <a:cubicBezTo>
                    <a:pt x="1975" y="9498"/>
                    <a:pt x="2075" y="9436"/>
                    <a:pt x="2037" y="9373"/>
                  </a:cubicBezTo>
                  <a:cubicBezTo>
                    <a:pt x="0" y="6049"/>
                    <a:pt x="1137" y="3375"/>
                    <a:pt x="2400" y="51"/>
                  </a:cubicBezTo>
                  <a:cubicBezTo>
                    <a:pt x="2412" y="13"/>
                    <a:pt x="2350" y="1"/>
                    <a:pt x="2337"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1" name="Google Shape;1781;p37"/>
            <p:cNvSpPr/>
            <p:nvPr/>
          </p:nvSpPr>
          <p:spPr>
            <a:xfrm>
              <a:off x="8356320" y="2632320"/>
              <a:ext cx="61200" cy="38880"/>
            </a:xfrm>
            <a:custGeom>
              <a:avLst/>
              <a:gdLst>
                <a:gd name="textAreaLeft" fmla="*/ 0 w 61200"/>
                <a:gd name="textAreaRight" fmla="*/ 61560 w 61200"/>
                <a:gd name="textAreaTop" fmla="*/ 0 h 38880"/>
                <a:gd name="textAreaBottom" fmla="*/ 39240 h 38880"/>
              </a:gdLst>
              <a:ahLst/>
              <a:cxnLst/>
              <a:rect l="textAreaLeft" t="textAreaTop" r="textAreaRight" b="textAreaBottom"/>
              <a:pathLst>
                <a:path w="1975" h="1263">
                  <a:moveTo>
                    <a:pt x="1912" y="25"/>
                  </a:moveTo>
                  <a:cubicBezTo>
                    <a:pt x="1825" y="450"/>
                    <a:pt x="1612" y="838"/>
                    <a:pt x="1212" y="1025"/>
                  </a:cubicBezTo>
                  <a:cubicBezTo>
                    <a:pt x="712" y="1237"/>
                    <a:pt x="125" y="975"/>
                    <a:pt x="113" y="400"/>
                  </a:cubicBezTo>
                  <a:cubicBezTo>
                    <a:pt x="113" y="325"/>
                    <a:pt x="0" y="325"/>
                    <a:pt x="0" y="400"/>
                  </a:cubicBezTo>
                  <a:cubicBezTo>
                    <a:pt x="0" y="888"/>
                    <a:pt x="438" y="1262"/>
                    <a:pt x="925" y="1212"/>
                  </a:cubicBezTo>
                  <a:cubicBezTo>
                    <a:pt x="1525" y="1150"/>
                    <a:pt x="1875" y="613"/>
                    <a:pt x="1975" y="50"/>
                  </a:cubicBezTo>
                  <a:cubicBezTo>
                    <a:pt x="1975" y="13"/>
                    <a:pt x="1912" y="0"/>
                    <a:pt x="1912"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440" bIns="19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2" name="Google Shape;1782;p37"/>
            <p:cNvSpPr/>
            <p:nvPr/>
          </p:nvSpPr>
          <p:spPr>
            <a:xfrm>
              <a:off x="8409960" y="289908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3" h="2500">
                  <a:moveTo>
                    <a:pt x="626" y="2449"/>
                  </a:moveTo>
                  <a:cubicBezTo>
                    <a:pt x="626" y="2149"/>
                    <a:pt x="563" y="1850"/>
                    <a:pt x="426" y="1575"/>
                  </a:cubicBezTo>
                  <a:cubicBezTo>
                    <a:pt x="126" y="875"/>
                    <a:pt x="426" y="200"/>
                    <a:pt x="1225" y="88"/>
                  </a:cubicBezTo>
                  <a:cubicBezTo>
                    <a:pt x="1263" y="88"/>
                    <a:pt x="1250" y="13"/>
                    <a:pt x="1213" y="13"/>
                  </a:cubicBezTo>
                  <a:cubicBezTo>
                    <a:pt x="776" y="0"/>
                    <a:pt x="376" y="275"/>
                    <a:pt x="226" y="687"/>
                  </a:cubicBezTo>
                  <a:cubicBezTo>
                    <a:pt x="1" y="1325"/>
                    <a:pt x="563" y="1825"/>
                    <a:pt x="538" y="2449"/>
                  </a:cubicBezTo>
                  <a:cubicBezTo>
                    <a:pt x="538" y="2499"/>
                    <a:pt x="613" y="2499"/>
                    <a:pt x="6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3" name="Google Shape;1783;p37"/>
            <p:cNvSpPr/>
            <p:nvPr/>
          </p:nvSpPr>
          <p:spPr>
            <a:xfrm>
              <a:off x="844200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63" y="175"/>
                  </a:moveTo>
                  <a:cubicBezTo>
                    <a:pt x="588" y="0"/>
                    <a:pt x="825" y="837"/>
                    <a:pt x="575" y="1162"/>
                  </a:cubicBezTo>
                  <a:cubicBezTo>
                    <a:pt x="550" y="1200"/>
                    <a:pt x="588" y="1225"/>
                    <a:pt x="613" y="1212"/>
                  </a:cubicBezTo>
                  <a:cubicBezTo>
                    <a:pt x="863" y="1062"/>
                    <a:pt x="788" y="675"/>
                    <a:pt x="700" y="437"/>
                  </a:cubicBezTo>
                  <a:cubicBezTo>
                    <a:pt x="588" y="163"/>
                    <a:pt x="338" y="0"/>
                    <a:pt x="38" y="113"/>
                  </a:cubicBezTo>
                  <a:cubicBezTo>
                    <a:pt x="0" y="125"/>
                    <a:pt x="13" y="200"/>
                    <a:pt x="63" y="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4" name="Google Shape;1784;p37"/>
            <p:cNvSpPr/>
            <p:nvPr/>
          </p:nvSpPr>
          <p:spPr>
            <a:xfrm>
              <a:off x="8271000" y="259884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2213" y="3162"/>
                  </a:moveTo>
                  <a:cubicBezTo>
                    <a:pt x="1263" y="2350"/>
                    <a:pt x="201" y="1463"/>
                    <a:pt x="388" y="76"/>
                  </a:cubicBezTo>
                  <a:cubicBezTo>
                    <a:pt x="388" y="26"/>
                    <a:pt x="301" y="1"/>
                    <a:pt x="288" y="51"/>
                  </a:cubicBezTo>
                  <a:cubicBezTo>
                    <a:pt x="1" y="1450"/>
                    <a:pt x="1213" y="2425"/>
                    <a:pt x="2163" y="3212"/>
                  </a:cubicBezTo>
                  <a:cubicBezTo>
                    <a:pt x="2200" y="3250"/>
                    <a:pt x="2263" y="3187"/>
                    <a:pt x="2213" y="3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5" name="Google Shape;1785;p37"/>
            <p:cNvSpPr/>
            <p:nvPr/>
          </p:nvSpPr>
          <p:spPr>
            <a:xfrm>
              <a:off x="83854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588" y="1175"/>
                  </a:moveTo>
                  <a:cubicBezTo>
                    <a:pt x="613" y="950"/>
                    <a:pt x="563" y="725"/>
                    <a:pt x="450" y="525"/>
                  </a:cubicBezTo>
                  <a:cubicBezTo>
                    <a:pt x="375" y="325"/>
                    <a:pt x="250" y="150"/>
                    <a:pt x="88" y="25"/>
                  </a:cubicBezTo>
                  <a:cubicBezTo>
                    <a:pt x="50" y="0"/>
                    <a:pt x="0" y="63"/>
                    <a:pt x="38" y="100"/>
                  </a:cubicBezTo>
                  <a:cubicBezTo>
                    <a:pt x="313" y="388"/>
                    <a:pt x="488" y="775"/>
                    <a:pt x="500" y="1175"/>
                  </a:cubicBezTo>
                  <a:cubicBezTo>
                    <a:pt x="500" y="1237"/>
                    <a:pt x="588" y="1237"/>
                    <a:pt x="600"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6" name="Google Shape;1786;p37"/>
            <p:cNvSpPr/>
            <p:nvPr/>
          </p:nvSpPr>
          <p:spPr>
            <a:xfrm>
              <a:off x="8377920" y="2883960"/>
              <a:ext cx="27000" cy="42120"/>
            </a:xfrm>
            <a:custGeom>
              <a:avLst/>
              <a:gdLst>
                <a:gd name="textAreaLeft" fmla="*/ 0 w 27000"/>
                <a:gd name="textAreaRight" fmla="*/ 27360 w 27000"/>
                <a:gd name="textAreaTop" fmla="*/ 0 h 42120"/>
                <a:gd name="textAreaBottom" fmla="*/ 42480 h 42120"/>
              </a:gdLst>
              <a:ahLst/>
              <a:cxnLst/>
              <a:rect l="textAreaLeft" t="textAreaTop" r="textAreaRight" b="textAreaBottom"/>
              <a:pathLst>
                <a:path w="876" h="1363">
                  <a:moveTo>
                    <a:pt x="238" y="51"/>
                  </a:moveTo>
                  <a:cubicBezTo>
                    <a:pt x="0" y="538"/>
                    <a:pt x="300" y="1150"/>
                    <a:pt x="775" y="1350"/>
                  </a:cubicBezTo>
                  <a:cubicBezTo>
                    <a:pt x="838" y="1363"/>
                    <a:pt x="875" y="1275"/>
                    <a:pt x="825" y="1250"/>
                  </a:cubicBezTo>
                  <a:cubicBezTo>
                    <a:pt x="413" y="1050"/>
                    <a:pt x="113" y="551"/>
                    <a:pt x="325" y="101"/>
                  </a:cubicBezTo>
                  <a:cubicBezTo>
                    <a:pt x="350" y="51"/>
                    <a:pt x="275" y="1"/>
                    <a:pt x="238"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7" name="Google Shape;1787;p37"/>
            <p:cNvSpPr/>
            <p:nvPr/>
          </p:nvSpPr>
          <p:spPr>
            <a:xfrm>
              <a:off x="8381520" y="31784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1738" y="63"/>
                  </a:moveTo>
                  <a:cubicBezTo>
                    <a:pt x="2038" y="1600"/>
                    <a:pt x="2350" y="4912"/>
                    <a:pt x="51" y="5212"/>
                  </a:cubicBezTo>
                  <a:cubicBezTo>
                    <a:pt x="1" y="5212"/>
                    <a:pt x="1" y="5287"/>
                    <a:pt x="51" y="5287"/>
                  </a:cubicBezTo>
                  <a:cubicBezTo>
                    <a:pt x="2388" y="5074"/>
                    <a:pt x="2125" y="1638"/>
                    <a:pt x="1813" y="51"/>
                  </a:cubicBezTo>
                  <a:cubicBezTo>
                    <a:pt x="1813" y="1"/>
                    <a:pt x="1738" y="26"/>
                    <a:pt x="1738"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8" name="Google Shape;1788;p37"/>
            <p:cNvSpPr/>
            <p:nvPr/>
          </p:nvSpPr>
          <p:spPr>
            <a:xfrm>
              <a:off x="8334720" y="325800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0">
                  <a:moveTo>
                    <a:pt x="2537" y="1475"/>
                  </a:moveTo>
                  <a:cubicBezTo>
                    <a:pt x="2212" y="2100"/>
                    <a:pt x="1437" y="2362"/>
                    <a:pt x="838" y="1938"/>
                  </a:cubicBezTo>
                  <a:cubicBezTo>
                    <a:pt x="300" y="1563"/>
                    <a:pt x="138" y="588"/>
                    <a:pt x="650" y="125"/>
                  </a:cubicBezTo>
                  <a:cubicBezTo>
                    <a:pt x="700" y="76"/>
                    <a:pt x="638" y="1"/>
                    <a:pt x="575" y="51"/>
                  </a:cubicBezTo>
                  <a:cubicBezTo>
                    <a:pt x="0" y="538"/>
                    <a:pt x="200" y="1613"/>
                    <a:pt x="788" y="2012"/>
                  </a:cubicBezTo>
                  <a:cubicBezTo>
                    <a:pt x="1412" y="2450"/>
                    <a:pt x="2275" y="2200"/>
                    <a:pt x="2587" y="1500"/>
                  </a:cubicBezTo>
                  <a:cubicBezTo>
                    <a:pt x="2600" y="1475"/>
                    <a:pt x="2550" y="1438"/>
                    <a:pt x="2537" y="1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9" name="Google Shape;1789;p37"/>
            <p:cNvSpPr/>
            <p:nvPr/>
          </p:nvSpPr>
          <p:spPr>
            <a:xfrm>
              <a:off x="834804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75" y="738"/>
                  </a:moveTo>
                  <a:cubicBezTo>
                    <a:pt x="263" y="326"/>
                    <a:pt x="738" y="138"/>
                    <a:pt x="1150" y="301"/>
                  </a:cubicBezTo>
                  <a:cubicBezTo>
                    <a:pt x="1587" y="488"/>
                    <a:pt x="1712" y="938"/>
                    <a:pt x="1575" y="1363"/>
                  </a:cubicBezTo>
                  <a:cubicBezTo>
                    <a:pt x="1562" y="1413"/>
                    <a:pt x="1637" y="1438"/>
                    <a:pt x="1662" y="1400"/>
                  </a:cubicBezTo>
                  <a:cubicBezTo>
                    <a:pt x="1862" y="938"/>
                    <a:pt x="1650" y="401"/>
                    <a:pt x="1200" y="201"/>
                  </a:cubicBezTo>
                  <a:cubicBezTo>
                    <a:pt x="738" y="1"/>
                    <a:pt x="200" y="226"/>
                    <a:pt x="13" y="700"/>
                  </a:cubicBezTo>
                  <a:cubicBezTo>
                    <a:pt x="0" y="738"/>
                    <a:pt x="50" y="775"/>
                    <a:pt x="75" y="7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0" name="Google Shape;1790;p37"/>
            <p:cNvSpPr/>
            <p:nvPr/>
          </p:nvSpPr>
          <p:spPr>
            <a:xfrm>
              <a:off x="8363160" y="328320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1">
                  <a:moveTo>
                    <a:pt x="1125" y="51"/>
                  </a:moveTo>
                  <a:cubicBezTo>
                    <a:pt x="1163" y="638"/>
                    <a:pt x="13" y="701"/>
                    <a:pt x="201" y="88"/>
                  </a:cubicBezTo>
                  <a:cubicBezTo>
                    <a:pt x="226" y="26"/>
                    <a:pt x="138" y="13"/>
                    <a:pt x="113" y="63"/>
                  </a:cubicBezTo>
                  <a:cubicBezTo>
                    <a:pt x="1" y="351"/>
                    <a:pt x="263" y="626"/>
                    <a:pt x="550" y="626"/>
                  </a:cubicBezTo>
                  <a:cubicBezTo>
                    <a:pt x="838" y="626"/>
                    <a:pt x="1238" y="388"/>
                    <a:pt x="1200" y="51"/>
                  </a:cubicBezTo>
                  <a:cubicBezTo>
                    <a:pt x="1200" y="1"/>
                    <a:pt x="1125" y="1"/>
                    <a:pt x="11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1" name="Google Shape;1791;p37"/>
            <p:cNvSpPr/>
            <p:nvPr/>
          </p:nvSpPr>
          <p:spPr>
            <a:xfrm>
              <a:off x="8325360" y="2929680"/>
              <a:ext cx="88920" cy="68400"/>
            </a:xfrm>
            <a:custGeom>
              <a:avLst/>
              <a:gdLst>
                <a:gd name="textAreaLeft" fmla="*/ 0 w 88920"/>
                <a:gd name="textAreaRight" fmla="*/ 89280 w 88920"/>
                <a:gd name="textAreaTop" fmla="*/ 0 h 68400"/>
                <a:gd name="textAreaBottom" fmla="*/ 68760 h 68400"/>
              </a:gdLst>
              <a:ahLst/>
              <a:cxnLst/>
              <a:rect l="textAreaLeft" t="textAreaTop" r="textAreaRight" b="textAreaBottom"/>
              <a:pathLst>
                <a:path w="2863" h="2213">
                  <a:moveTo>
                    <a:pt x="2812" y="388"/>
                  </a:moveTo>
                  <a:cubicBezTo>
                    <a:pt x="1538" y="0"/>
                    <a:pt x="100" y="788"/>
                    <a:pt x="0" y="2175"/>
                  </a:cubicBezTo>
                  <a:cubicBezTo>
                    <a:pt x="0" y="2212"/>
                    <a:pt x="50" y="2212"/>
                    <a:pt x="50" y="2187"/>
                  </a:cubicBezTo>
                  <a:cubicBezTo>
                    <a:pt x="375" y="925"/>
                    <a:pt x="1463" y="113"/>
                    <a:pt x="2787" y="463"/>
                  </a:cubicBezTo>
                  <a:cubicBezTo>
                    <a:pt x="2837" y="475"/>
                    <a:pt x="2862" y="400"/>
                    <a:pt x="2800" y="3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2" name="Google Shape;1792;p37"/>
            <p:cNvSpPr/>
            <p:nvPr/>
          </p:nvSpPr>
          <p:spPr>
            <a:xfrm>
              <a:off x="8299440" y="253224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550" y="688"/>
                  </a:moveTo>
                  <a:cubicBezTo>
                    <a:pt x="325" y="538"/>
                    <a:pt x="163" y="313"/>
                    <a:pt x="100" y="51"/>
                  </a:cubicBezTo>
                  <a:cubicBezTo>
                    <a:pt x="88" y="1"/>
                    <a:pt x="0" y="1"/>
                    <a:pt x="0" y="63"/>
                  </a:cubicBezTo>
                  <a:cubicBezTo>
                    <a:pt x="50" y="363"/>
                    <a:pt x="238" y="625"/>
                    <a:pt x="513" y="775"/>
                  </a:cubicBezTo>
                  <a:cubicBezTo>
                    <a:pt x="562" y="800"/>
                    <a:pt x="612" y="713"/>
                    <a:pt x="550" y="6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3" name="Google Shape;1793;p37"/>
            <p:cNvSpPr/>
            <p:nvPr/>
          </p:nvSpPr>
          <p:spPr>
            <a:xfrm>
              <a:off x="8295120" y="253152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9" h="676">
                  <a:moveTo>
                    <a:pt x="101" y="76"/>
                  </a:moveTo>
                  <a:cubicBezTo>
                    <a:pt x="26" y="238"/>
                    <a:pt x="1" y="426"/>
                    <a:pt x="26" y="613"/>
                  </a:cubicBezTo>
                  <a:cubicBezTo>
                    <a:pt x="38" y="675"/>
                    <a:pt x="138" y="663"/>
                    <a:pt x="138" y="601"/>
                  </a:cubicBezTo>
                  <a:cubicBezTo>
                    <a:pt x="138" y="426"/>
                    <a:pt x="163" y="263"/>
                    <a:pt x="213" y="101"/>
                  </a:cubicBezTo>
                  <a:cubicBezTo>
                    <a:pt x="238" y="26"/>
                    <a:pt x="126" y="1"/>
                    <a:pt x="101" y="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4" name="Google Shape;1794;p37"/>
            <p:cNvSpPr/>
            <p:nvPr/>
          </p:nvSpPr>
          <p:spPr>
            <a:xfrm>
              <a:off x="8314920" y="255528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0" h="376">
                  <a:moveTo>
                    <a:pt x="75" y="101"/>
                  </a:moveTo>
                  <a:cubicBezTo>
                    <a:pt x="112" y="163"/>
                    <a:pt x="87" y="226"/>
                    <a:pt x="38" y="263"/>
                  </a:cubicBezTo>
                  <a:cubicBezTo>
                    <a:pt x="0" y="301"/>
                    <a:pt x="38" y="376"/>
                    <a:pt x="87" y="351"/>
                  </a:cubicBezTo>
                  <a:cubicBezTo>
                    <a:pt x="237" y="288"/>
                    <a:pt x="300" y="113"/>
                    <a:pt x="137" y="26"/>
                  </a:cubicBezTo>
                  <a:cubicBezTo>
                    <a:pt x="87" y="1"/>
                    <a:pt x="38" y="63"/>
                    <a:pt x="75"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5" name="Google Shape;1795;p37"/>
            <p:cNvSpPr/>
            <p:nvPr/>
          </p:nvSpPr>
          <p:spPr>
            <a:xfrm>
              <a:off x="8298000" y="256428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526" y="25"/>
                  </a:moveTo>
                  <a:cubicBezTo>
                    <a:pt x="288" y="188"/>
                    <a:pt x="1" y="450"/>
                    <a:pt x="63" y="763"/>
                  </a:cubicBezTo>
                  <a:cubicBezTo>
                    <a:pt x="76" y="813"/>
                    <a:pt x="138" y="813"/>
                    <a:pt x="151" y="763"/>
                  </a:cubicBezTo>
                  <a:cubicBezTo>
                    <a:pt x="201" y="500"/>
                    <a:pt x="363" y="263"/>
                    <a:pt x="588" y="100"/>
                  </a:cubicBezTo>
                  <a:cubicBezTo>
                    <a:pt x="625" y="63"/>
                    <a:pt x="576" y="0"/>
                    <a:pt x="526"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6" name="Google Shape;1796;p37"/>
            <p:cNvSpPr/>
            <p:nvPr/>
          </p:nvSpPr>
          <p:spPr>
            <a:xfrm>
              <a:off x="8292600" y="2558880"/>
              <a:ext cx="12240" cy="29520"/>
            </a:xfrm>
            <a:custGeom>
              <a:avLst/>
              <a:gdLst>
                <a:gd name="textAreaLeft" fmla="*/ 0 w 12240"/>
                <a:gd name="textAreaRight" fmla="*/ 12600 w 12240"/>
                <a:gd name="textAreaTop" fmla="*/ 0 h 29520"/>
                <a:gd name="textAreaBottom" fmla="*/ 29880 h 29520"/>
              </a:gdLst>
              <a:ahLst/>
              <a:cxnLst/>
              <a:rect l="textAreaLeft" t="textAreaTop" r="textAreaRight" b="textAreaBottom"/>
              <a:pathLst>
                <a:path w="401" h="963">
                  <a:moveTo>
                    <a:pt x="288" y="850"/>
                  </a:moveTo>
                  <a:cubicBezTo>
                    <a:pt x="113" y="613"/>
                    <a:pt x="188" y="350"/>
                    <a:pt x="351" y="138"/>
                  </a:cubicBezTo>
                  <a:cubicBezTo>
                    <a:pt x="401" y="75"/>
                    <a:pt x="326" y="0"/>
                    <a:pt x="276" y="50"/>
                  </a:cubicBezTo>
                  <a:cubicBezTo>
                    <a:pt x="26" y="275"/>
                    <a:pt x="1" y="663"/>
                    <a:pt x="201" y="925"/>
                  </a:cubicBezTo>
                  <a:cubicBezTo>
                    <a:pt x="238" y="963"/>
                    <a:pt x="326" y="900"/>
                    <a:pt x="288" y="8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760" bIns="14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7" name="Google Shape;1797;p37"/>
            <p:cNvSpPr/>
            <p:nvPr/>
          </p:nvSpPr>
          <p:spPr>
            <a:xfrm>
              <a:off x="8295480" y="254556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3">
                  <a:moveTo>
                    <a:pt x="263" y="425"/>
                  </a:moveTo>
                  <a:cubicBezTo>
                    <a:pt x="175" y="325"/>
                    <a:pt x="125" y="200"/>
                    <a:pt x="113" y="63"/>
                  </a:cubicBezTo>
                  <a:cubicBezTo>
                    <a:pt x="100" y="1"/>
                    <a:pt x="13" y="26"/>
                    <a:pt x="13" y="76"/>
                  </a:cubicBezTo>
                  <a:cubicBezTo>
                    <a:pt x="0" y="238"/>
                    <a:pt x="63" y="400"/>
                    <a:pt x="188" y="500"/>
                  </a:cubicBezTo>
                  <a:cubicBezTo>
                    <a:pt x="238" y="563"/>
                    <a:pt x="325" y="475"/>
                    <a:pt x="263" y="4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8" name="Google Shape;1798;p37"/>
            <p:cNvSpPr/>
            <p:nvPr/>
          </p:nvSpPr>
          <p:spPr>
            <a:xfrm>
              <a:off x="8277840" y="255204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1" h="576">
                  <a:moveTo>
                    <a:pt x="476" y="288"/>
                  </a:moveTo>
                  <a:cubicBezTo>
                    <a:pt x="463" y="163"/>
                    <a:pt x="426" y="38"/>
                    <a:pt x="288" y="13"/>
                  </a:cubicBezTo>
                  <a:cubicBezTo>
                    <a:pt x="163" y="1"/>
                    <a:pt x="63" y="88"/>
                    <a:pt x="63" y="213"/>
                  </a:cubicBezTo>
                  <a:cubicBezTo>
                    <a:pt x="1" y="501"/>
                    <a:pt x="463" y="576"/>
                    <a:pt x="488" y="263"/>
                  </a:cubicBezTo>
                  <a:cubicBezTo>
                    <a:pt x="501" y="188"/>
                    <a:pt x="376" y="176"/>
                    <a:pt x="363" y="251"/>
                  </a:cubicBezTo>
                  <a:cubicBezTo>
                    <a:pt x="363" y="263"/>
                    <a:pt x="363" y="276"/>
                    <a:pt x="351" y="288"/>
                  </a:cubicBezTo>
                  <a:cubicBezTo>
                    <a:pt x="351" y="376"/>
                    <a:pt x="488" y="376"/>
                    <a:pt x="476"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9" name="Google Shape;1799;p37"/>
            <p:cNvSpPr/>
            <p:nvPr/>
          </p:nvSpPr>
          <p:spPr>
            <a:xfrm>
              <a:off x="702000" y="2552400"/>
              <a:ext cx="129960" cy="138240"/>
            </a:xfrm>
            <a:custGeom>
              <a:avLst/>
              <a:gdLst>
                <a:gd name="textAreaLeft" fmla="*/ 0 w 129960"/>
                <a:gd name="textAreaRight" fmla="*/ 130320 w 129960"/>
                <a:gd name="textAreaTop" fmla="*/ 0 h 138240"/>
                <a:gd name="textAreaBottom" fmla="*/ 138600 h 138240"/>
              </a:gdLst>
              <a:ahLst/>
              <a:cxnLst/>
              <a:rect l="textAreaLeft" t="textAreaTop" r="textAreaRight" b="textAreaBottom"/>
              <a:pathLst>
                <a:path w="4187" h="4450">
                  <a:moveTo>
                    <a:pt x="288" y="2650"/>
                  </a:moveTo>
                  <a:cubicBezTo>
                    <a:pt x="100" y="1075"/>
                    <a:pt x="1912" y="0"/>
                    <a:pt x="3124" y="1125"/>
                  </a:cubicBezTo>
                  <a:cubicBezTo>
                    <a:pt x="4062" y="2000"/>
                    <a:pt x="3624" y="3475"/>
                    <a:pt x="2974" y="4374"/>
                  </a:cubicBezTo>
                  <a:cubicBezTo>
                    <a:pt x="2949" y="4412"/>
                    <a:pt x="2999" y="4449"/>
                    <a:pt x="3037" y="4424"/>
                  </a:cubicBezTo>
                  <a:cubicBezTo>
                    <a:pt x="3974" y="3412"/>
                    <a:pt x="4187" y="1475"/>
                    <a:pt x="2799" y="738"/>
                  </a:cubicBezTo>
                  <a:cubicBezTo>
                    <a:pt x="1450" y="25"/>
                    <a:pt x="0" y="1213"/>
                    <a:pt x="188" y="2650"/>
                  </a:cubicBezTo>
                  <a:cubicBezTo>
                    <a:pt x="188" y="2712"/>
                    <a:pt x="300" y="2725"/>
                    <a:pt x="288" y="2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120" bIns="69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0" name="Google Shape;1800;p37"/>
            <p:cNvSpPr/>
            <p:nvPr/>
          </p:nvSpPr>
          <p:spPr>
            <a:xfrm>
              <a:off x="617760" y="2684880"/>
              <a:ext cx="182520" cy="327960"/>
            </a:xfrm>
            <a:custGeom>
              <a:avLst/>
              <a:gdLst>
                <a:gd name="textAreaLeft" fmla="*/ 0 w 182520"/>
                <a:gd name="textAreaRight" fmla="*/ 182880 w 182520"/>
                <a:gd name="textAreaTop" fmla="*/ 0 h 327960"/>
                <a:gd name="textAreaBottom" fmla="*/ 328320 h 327960"/>
              </a:gdLst>
              <a:ahLst/>
              <a:cxnLst/>
              <a:rect l="textAreaLeft" t="textAreaTop" r="textAreaRight" b="textAreaBottom"/>
              <a:pathLst>
                <a:path w="5875" h="10548">
                  <a:moveTo>
                    <a:pt x="5812" y="25"/>
                  </a:moveTo>
                  <a:cubicBezTo>
                    <a:pt x="3937" y="1350"/>
                    <a:pt x="1513" y="2550"/>
                    <a:pt x="738" y="4862"/>
                  </a:cubicBezTo>
                  <a:cubicBezTo>
                    <a:pt x="151" y="6599"/>
                    <a:pt x="1" y="9073"/>
                    <a:pt x="1263" y="10523"/>
                  </a:cubicBezTo>
                  <a:cubicBezTo>
                    <a:pt x="1288" y="10548"/>
                    <a:pt x="1338" y="10510"/>
                    <a:pt x="1313" y="10485"/>
                  </a:cubicBezTo>
                  <a:cubicBezTo>
                    <a:pt x="113" y="8848"/>
                    <a:pt x="288" y="6086"/>
                    <a:pt x="1138" y="4324"/>
                  </a:cubicBezTo>
                  <a:cubicBezTo>
                    <a:pt x="2063" y="2412"/>
                    <a:pt x="4175" y="1300"/>
                    <a:pt x="5837" y="100"/>
                  </a:cubicBezTo>
                  <a:cubicBezTo>
                    <a:pt x="5874" y="63"/>
                    <a:pt x="5837" y="0"/>
                    <a:pt x="5799" y="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1" name="Google Shape;1801;p37"/>
            <p:cNvSpPr/>
            <p:nvPr/>
          </p:nvSpPr>
          <p:spPr>
            <a:xfrm>
              <a:off x="667800" y="2928960"/>
              <a:ext cx="105480" cy="124560"/>
            </a:xfrm>
            <a:custGeom>
              <a:avLst/>
              <a:gdLst>
                <a:gd name="textAreaLeft" fmla="*/ 0 w 105480"/>
                <a:gd name="textAreaRight" fmla="*/ 105840 w 105480"/>
                <a:gd name="textAreaTop" fmla="*/ 0 h 124560"/>
                <a:gd name="textAreaBottom" fmla="*/ 124920 h 124560"/>
              </a:gdLst>
              <a:ahLst/>
              <a:cxnLst/>
              <a:rect l="textAreaLeft" t="textAreaTop" r="textAreaRight" b="textAreaBottom"/>
              <a:pathLst>
                <a:path w="3400" h="4012">
                  <a:moveTo>
                    <a:pt x="38" y="2925"/>
                  </a:moveTo>
                  <a:cubicBezTo>
                    <a:pt x="900" y="3424"/>
                    <a:pt x="2075" y="3624"/>
                    <a:pt x="2812" y="2787"/>
                  </a:cubicBezTo>
                  <a:cubicBezTo>
                    <a:pt x="3237" y="2312"/>
                    <a:pt x="3400" y="1175"/>
                    <a:pt x="2975" y="625"/>
                  </a:cubicBezTo>
                  <a:cubicBezTo>
                    <a:pt x="2500" y="0"/>
                    <a:pt x="1350" y="88"/>
                    <a:pt x="1025" y="825"/>
                  </a:cubicBezTo>
                  <a:cubicBezTo>
                    <a:pt x="813" y="1262"/>
                    <a:pt x="838" y="1775"/>
                    <a:pt x="1088" y="2200"/>
                  </a:cubicBezTo>
                  <a:cubicBezTo>
                    <a:pt x="1450" y="2837"/>
                    <a:pt x="2425" y="3237"/>
                    <a:pt x="2537" y="3987"/>
                  </a:cubicBezTo>
                  <a:cubicBezTo>
                    <a:pt x="2537" y="4012"/>
                    <a:pt x="2575" y="4012"/>
                    <a:pt x="2575" y="3987"/>
                  </a:cubicBezTo>
                  <a:cubicBezTo>
                    <a:pt x="2562" y="3574"/>
                    <a:pt x="2287" y="3337"/>
                    <a:pt x="2000" y="3062"/>
                  </a:cubicBezTo>
                  <a:cubicBezTo>
                    <a:pt x="1713" y="2787"/>
                    <a:pt x="1350" y="2500"/>
                    <a:pt x="1188" y="2150"/>
                  </a:cubicBezTo>
                  <a:cubicBezTo>
                    <a:pt x="825" y="1287"/>
                    <a:pt x="1075" y="288"/>
                    <a:pt x="2200" y="425"/>
                  </a:cubicBezTo>
                  <a:cubicBezTo>
                    <a:pt x="2550" y="350"/>
                    <a:pt x="2762" y="488"/>
                    <a:pt x="2837" y="838"/>
                  </a:cubicBezTo>
                  <a:cubicBezTo>
                    <a:pt x="2975" y="913"/>
                    <a:pt x="3050" y="1063"/>
                    <a:pt x="3050" y="1212"/>
                  </a:cubicBezTo>
                  <a:cubicBezTo>
                    <a:pt x="3062" y="1275"/>
                    <a:pt x="3062" y="1337"/>
                    <a:pt x="3050" y="1400"/>
                  </a:cubicBezTo>
                  <a:cubicBezTo>
                    <a:pt x="3087" y="1650"/>
                    <a:pt x="3075" y="1912"/>
                    <a:pt x="3025" y="2162"/>
                  </a:cubicBezTo>
                  <a:cubicBezTo>
                    <a:pt x="2687" y="3524"/>
                    <a:pt x="1025" y="3399"/>
                    <a:pt x="75" y="2862"/>
                  </a:cubicBezTo>
                  <a:cubicBezTo>
                    <a:pt x="38" y="2837"/>
                    <a:pt x="0" y="2900"/>
                    <a:pt x="38" y="29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280" bIns="62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2" name="Google Shape;1802;p37"/>
            <p:cNvSpPr/>
            <p:nvPr/>
          </p:nvSpPr>
          <p:spPr>
            <a:xfrm>
              <a:off x="735480" y="30625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01" y="51"/>
                  </a:moveTo>
                  <a:cubicBezTo>
                    <a:pt x="476" y="825"/>
                    <a:pt x="238" y="1438"/>
                    <a:pt x="13" y="2163"/>
                  </a:cubicBezTo>
                  <a:cubicBezTo>
                    <a:pt x="1" y="2200"/>
                    <a:pt x="51" y="2213"/>
                    <a:pt x="76" y="2188"/>
                  </a:cubicBezTo>
                  <a:cubicBezTo>
                    <a:pt x="488" y="1588"/>
                    <a:pt x="551" y="738"/>
                    <a:pt x="476" y="51"/>
                  </a:cubicBezTo>
                  <a:cubicBezTo>
                    <a:pt x="476" y="1"/>
                    <a:pt x="388" y="1"/>
                    <a:pt x="401"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3" name="Google Shape;1803;p37"/>
            <p:cNvSpPr/>
            <p:nvPr/>
          </p:nvSpPr>
          <p:spPr>
            <a:xfrm>
              <a:off x="697680" y="2722680"/>
              <a:ext cx="119880" cy="101880"/>
            </a:xfrm>
            <a:custGeom>
              <a:avLst/>
              <a:gdLst>
                <a:gd name="textAreaLeft" fmla="*/ 0 w 119880"/>
                <a:gd name="textAreaRight" fmla="*/ 120240 w 119880"/>
                <a:gd name="textAreaTop" fmla="*/ 0 h 101880"/>
                <a:gd name="textAreaBottom" fmla="*/ 102240 h 101880"/>
              </a:gdLst>
              <a:ahLst/>
              <a:cxnLst/>
              <a:rect l="textAreaLeft" t="textAreaTop" r="textAreaRight" b="textAreaBottom"/>
              <a:pathLst>
                <a:path w="3863" h="3287">
                  <a:moveTo>
                    <a:pt x="63" y="1100"/>
                  </a:moveTo>
                  <a:cubicBezTo>
                    <a:pt x="738" y="575"/>
                    <a:pt x="1563" y="113"/>
                    <a:pt x="2450" y="350"/>
                  </a:cubicBezTo>
                  <a:cubicBezTo>
                    <a:pt x="2900" y="487"/>
                    <a:pt x="3287" y="812"/>
                    <a:pt x="3500" y="1250"/>
                  </a:cubicBezTo>
                  <a:cubicBezTo>
                    <a:pt x="3650" y="1525"/>
                    <a:pt x="3737" y="1837"/>
                    <a:pt x="3737" y="2149"/>
                  </a:cubicBezTo>
                  <a:cubicBezTo>
                    <a:pt x="3725" y="2887"/>
                    <a:pt x="3300" y="3037"/>
                    <a:pt x="2463" y="2612"/>
                  </a:cubicBezTo>
                  <a:cubicBezTo>
                    <a:pt x="2500" y="2574"/>
                    <a:pt x="2463" y="2512"/>
                    <a:pt x="2425" y="2537"/>
                  </a:cubicBezTo>
                  <a:cubicBezTo>
                    <a:pt x="2050" y="2824"/>
                    <a:pt x="2463" y="3162"/>
                    <a:pt x="2812" y="3212"/>
                  </a:cubicBezTo>
                  <a:cubicBezTo>
                    <a:pt x="3475" y="3287"/>
                    <a:pt x="3862" y="2612"/>
                    <a:pt x="3837" y="2037"/>
                  </a:cubicBezTo>
                  <a:cubicBezTo>
                    <a:pt x="3812" y="1237"/>
                    <a:pt x="3250" y="450"/>
                    <a:pt x="2475" y="250"/>
                  </a:cubicBezTo>
                  <a:cubicBezTo>
                    <a:pt x="1550" y="0"/>
                    <a:pt x="701" y="475"/>
                    <a:pt x="26" y="1050"/>
                  </a:cubicBezTo>
                  <a:cubicBezTo>
                    <a:pt x="1" y="1075"/>
                    <a:pt x="38" y="1112"/>
                    <a:pt x="63" y="1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1120" bIns="51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4" name="Google Shape;1804;p37"/>
            <p:cNvSpPr/>
            <p:nvPr/>
          </p:nvSpPr>
          <p:spPr>
            <a:xfrm>
              <a:off x="732600" y="270612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3">
                  <a:moveTo>
                    <a:pt x="100" y="875"/>
                  </a:moveTo>
                  <a:cubicBezTo>
                    <a:pt x="1100" y="38"/>
                    <a:pt x="3250" y="1"/>
                    <a:pt x="4362" y="588"/>
                  </a:cubicBezTo>
                  <a:cubicBezTo>
                    <a:pt x="4399" y="601"/>
                    <a:pt x="4424" y="551"/>
                    <a:pt x="4399" y="526"/>
                  </a:cubicBezTo>
                  <a:cubicBezTo>
                    <a:pt x="3712" y="1"/>
                    <a:pt x="2725" y="88"/>
                    <a:pt x="1912" y="176"/>
                  </a:cubicBezTo>
                  <a:cubicBezTo>
                    <a:pt x="1250" y="251"/>
                    <a:pt x="563" y="376"/>
                    <a:pt x="38" y="825"/>
                  </a:cubicBezTo>
                  <a:cubicBezTo>
                    <a:pt x="0" y="863"/>
                    <a:pt x="63" y="913"/>
                    <a:pt x="100" y="8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5" name="Google Shape;1805;p37"/>
            <p:cNvSpPr/>
            <p:nvPr/>
          </p:nvSpPr>
          <p:spPr>
            <a:xfrm>
              <a:off x="869760" y="271944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126"/>
                  </a:moveTo>
                  <a:cubicBezTo>
                    <a:pt x="0" y="213"/>
                    <a:pt x="25" y="325"/>
                    <a:pt x="88" y="388"/>
                  </a:cubicBezTo>
                  <a:cubicBezTo>
                    <a:pt x="163" y="450"/>
                    <a:pt x="250" y="475"/>
                    <a:pt x="338" y="463"/>
                  </a:cubicBezTo>
                  <a:cubicBezTo>
                    <a:pt x="375" y="450"/>
                    <a:pt x="400" y="438"/>
                    <a:pt x="425" y="425"/>
                  </a:cubicBezTo>
                  <a:cubicBezTo>
                    <a:pt x="450" y="388"/>
                    <a:pt x="463" y="350"/>
                    <a:pt x="463" y="313"/>
                  </a:cubicBezTo>
                  <a:cubicBezTo>
                    <a:pt x="488" y="188"/>
                    <a:pt x="425" y="63"/>
                    <a:pt x="300" y="13"/>
                  </a:cubicBezTo>
                  <a:cubicBezTo>
                    <a:pt x="175" y="1"/>
                    <a:pt x="50" y="101"/>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6" name="Google Shape;1806;p37"/>
            <p:cNvSpPr/>
            <p:nvPr/>
          </p:nvSpPr>
          <p:spPr>
            <a:xfrm>
              <a:off x="867240" y="27144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63" y="275"/>
                  </a:moveTo>
                  <a:cubicBezTo>
                    <a:pt x="0" y="438"/>
                    <a:pt x="88" y="625"/>
                    <a:pt x="263" y="675"/>
                  </a:cubicBezTo>
                  <a:cubicBezTo>
                    <a:pt x="425" y="712"/>
                    <a:pt x="575" y="650"/>
                    <a:pt x="588" y="487"/>
                  </a:cubicBezTo>
                  <a:cubicBezTo>
                    <a:pt x="650" y="88"/>
                    <a:pt x="88" y="0"/>
                    <a:pt x="88" y="400"/>
                  </a:cubicBezTo>
                  <a:cubicBezTo>
                    <a:pt x="88" y="438"/>
                    <a:pt x="163" y="450"/>
                    <a:pt x="163" y="413"/>
                  </a:cubicBezTo>
                  <a:cubicBezTo>
                    <a:pt x="488" y="288"/>
                    <a:pt x="563" y="313"/>
                    <a:pt x="388" y="462"/>
                  </a:cubicBezTo>
                  <a:cubicBezTo>
                    <a:pt x="275" y="637"/>
                    <a:pt x="213" y="587"/>
                    <a:pt x="175" y="300"/>
                  </a:cubicBezTo>
                  <a:cubicBezTo>
                    <a:pt x="188" y="238"/>
                    <a:pt x="88" y="200"/>
                    <a:pt x="63" y="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7" name="Google Shape;1807;p37"/>
            <p:cNvSpPr/>
            <p:nvPr/>
          </p:nvSpPr>
          <p:spPr>
            <a:xfrm>
              <a:off x="660600" y="3015360"/>
              <a:ext cx="3600" cy="3240"/>
            </a:xfrm>
            <a:custGeom>
              <a:avLst/>
              <a:gdLst>
                <a:gd name="textAreaLeft" fmla="*/ 0 w 3600"/>
                <a:gd name="textAreaRight" fmla="*/ 3960 w 3600"/>
                <a:gd name="textAreaTop" fmla="*/ 0 h 3240"/>
                <a:gd name="textAreaBottom" fmla="*/ 3600 h 3240"/>
              </a:gdLst>
              <a:ahLst/>
              <a:cxnLst/>
              <a:rect l="textAreaLeft" t="textAreaTop" r="textAreaRight" b="textAreaBottom"/>
              <a:pathLst>
                <a:path w="126" h="114">
                  <a:moveTo>
                    <a:pt x="63" y="101"/>
                  </a:moveTo>
                  <a:lnTo>
                    <a:pt x="88" y="88"/>
                  </a:lnTo>
                  <a:cubicBezTo>
                    <a:pt x="126" y="76"/>
                    <a:pt x="126" y="38"/>
                    <a:pt x="88" y="26"/>
                  </a:cubicBezTo>
                  <a:lnTo>
                    <a:pt x="63" y="13"/>
                  </a:lnTo>
                  <a:cubicBezTo>
                    <a:pt x="1" y="1"/>
                    <a:pt x="1" y="113"/>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8" name="Google Shape;1808;p37"/>
            <p:cNvSpPr/>
            <p:nvPr/>
          </p:nvSpPr>
          <p:spPr>
            <a:xfrm>
              <a:off x="714960" y="312768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13" y="25"/>
                  </a:moveTo>
                  <a:cubicBezTo>
                    <a:pt x="76" y="225"/>
                    <a:pt x="1" y="1175"/>
                    <a:pt x="138" y="1637"/>
                  </a:cubicBezTo>
                  <a:cubicBezTo>
                    <a:pt x="163" y="1687"/>
                    <a:pt x="251" y="1675"/>
                    <a:pt x="238" y="1612"/>
                  </a:cubicBezTo>
                  <a:cubicBezTo>
                    <a:pt x="201" y="1375"/>
                    <a:pt x="188" y="1125"/>
                    <a:pt x="226" y="887"/>
                  </a:cubicBezTo>
                  <a:cubicBezTo>
                    <a:pt x="263" y="650"/>
                    <a:pt x="375" y="225"/>
                    <a:pt x="638" y="125"/>
                  </a:cubicBezTo>
                  <a:cubicBezTo>
                    <a:pt x="700" y="100"/>
                    <a:pt x="675" y="0"/>
                    <a:pt x="600" y="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9" name="Google Shape;1809;p37"/>
            <p:cNvSpPr/>
            <p:nvPr/>
          </p:nvSpPr>
          <p:spPr>
            <a:xfrm>
              <a:off x="717840" y="312804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113" y="1638"/>
                  </a:moveTo>
                  <a:cubicBezTo>
                    <a:pt x="475" y="1288"/>
                    <a:pt x="788" y="563"/>
                    <a:pt x="638" y="63"/>
                  </a:cubicBezTo>
                  <a:cubicBezTo>
                    <a:pt x="625" y="1"/>
                    <a:pt x="538" y="26"/>
                    <a:pt x="550" y="88"/>
                  </a:cubicBezTo>
                  <a:cubicBezTo>
                    <a:pt x="600" y="625"/>
                    <a:pt x="413" y="1175"/>
                    <a:pt x="38" y="1575"/>
                  </a:cubicBezTo>
                  <a:cubicBezTo>
                    <a:pt x="1" y="1613"/>
                    <a:pt x="63" y="1688"/>
                    <a:pt x="113" y="16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0" name="Google Shape;1810;p37"/>
            <p:cNvSpPr/>
            <p:nvPr/>
          </p:nvSpPr>
          <p:spPr>
            <a:xfrm>
              <a:off x="747360" y="305316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25" y="51"/>
                  </a:moveTo>
                  <a:cubicBezTo>
                    <a:pt x="0" y="388"/>
                    <a:pt x="175" y="663"/>
                    <a:pt x="388" y="913"/>
                  </a:cubicBezTo>
                  <a:cubicBezTo>
                    <a:pt x="563" y="1163"/>
                    <a:pt x="850" y="1313"/>
                    <a:pt x="1150" y="1325"/>
                  </a:cubicBezTo>
                  <a:cubicBezTo>
                    <a:pt x="1200" y="1325"/>
                    <a:pt x="1200" y="1250"/>
                    <a:pt x="1163" y="1250"/>
                  </a:cubicBezTo>
                  <a:cubicBezTo>
                    <a:pt x="875" y="1225"/>
                    <a:pt x="613" y="1088"/>
                    <a:pt x="450" y="863"/>
                  </a:cubicBezTo>
                  <a:cubicBezTo>
                    <a:pt x="263" y="613"/>
                    <a:pt x="88" y="363"/>
                    <a:pt x="100" y="51"/>
                  </a:cubicBezTo>
                  <a:cubicBezTo>
                    <a:pt x="100" y="1"/>
                    <a:pt x="25" y="1"/>
                    <a:pt x="25"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1" name="Google Shape;1811;p37"/>
            <p:cNvSpPr/>
            <p:nvPr/>
          </p:nvSpPr>
          <p:spPr>
            <a:xfrm>
              <a:off x="748080" y="3053520"/>
              <a:ext cx="36360" cy="41040"/>
            </a:xfrm>
            <a:custGeom>
              <a:avLst/>
              <a:gdLst>
                <a:gd name="textAreaLeft" fmla="*/ 0 w 36360"/>
                <a:gd name="textAreaRight" fmla="*/ 36720 w 36360"/>
                <a:gd name="textAreaTop" fmla="*/ 0 h 41040"/>
                <a:gd name="textAreaBottom" fmla="*/ 41400 h 41040"/>
              </a:gdLst>
              <a:ahLst/>
              <a:cxnLst/>
              <a:rect l="textAreaLeft" t="textAreaTop" r="textAreaRight" b="textAreaBottom"/>
              <a:pathLst>
                <a:path w="1175" h="1325">
                  <a:moveTo>
                    <a:pt x="1163" y="1262"/>
                  </a:moveTo>
                  <a:cubicBezTo>
                    <a:pt x="1088" y="700"/>
                    <a:pt x="675" y="125"/>
                    <a:pt x="100" y="13"/>
                  </a:cubicBezTo>
                  <a:cubicBezTo>
                    <a:pt x="38" y="0"/>
                    <a:pt x="0" y="75"/>
                    <a:pt x="50" y="113"/>
                  </a:cubicBezTo>
                  <a:cubicBezTo>
                    <a:pt x="288" y="250"/>
                    <a:pt x="525" y="313"/>
                    <a:pt x="700" y="550"/>
                  </a:cubicBezTo>
                  <a:cubicBezTo>
                    <a:pt x="875" y="763"/>
                    <a:pt x="1013" y="1012"/>
                    <a:pt x="1100" y="1287"/>
                  </a:cubicBezTo>
                  <a:cubicBezTo>
                    <a:pt x="1113" y="1325"/>
                    <a:pt x="1175" y="1312"/>
                    <a:pt x="1163" y="12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2" name="Google Shape;1812;p37"/>
            <p:cNvSpPr/>
            <p:nvPr/>
          </p:nvSpPr>
          <p:spPr>
            <a:xfrm>
              <a:off x="757080" y="266940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9">
                  <a:moveTo>
                    <a:pt x="76" y="1513"/>
                  </a:moveTo>
                  <a:cubicBezTo>
                    <a:pt x="1075" y="801"/>
                    <a:pt x="2213" y="326"/>
                    <a:pt x="3412" y="101"/>
                  </a:cubicBezTo>
                  <a:cubicBezTo>
                    <a:pt x="3475" y="88"/>
                    <a:pt x="3450" y="1"/>
                    <a:pt x="3387" y="13"/>
                  </a:cubicBezTo>
                  <a:cubicBezTo>
                    <a:pt x="2175" y="226"/>
                    <a:pt x="1025" y="726"/>
                    <a:pt x="38" y="1451"/>
                  </a:cubicBezTo>
                  <a:cubicBezTo>
                    <a:pt x="1" y="1476"/>
                    <a:pt x="38" y="1538"/>
                    <a:pt x="76" y="15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3" name="Google Shape;1813;p37"/>
            <p:cNvSpPr/>
            <p:nvPr/>
          </p:nvSpPr>
          <p:spPr>
            <a:xfrm>
              <a:off x="862200" y="2656800"/>
              <a:ext cx="19800" cy="21960"/>
            </a:xfrm>
            <a:custGeom>
              <a:avLst/>
              <a:gdLst>
                <a:gd name="textAreaLeft" fmla="*/ 0 w 19800"/>
                <a:gd name="textAreaRight" fmla="*/ 20160 w 19800"/>
                <a:gd name="textAreaTop" fmla="*/ 0 h 21960"/>
                <a:gd name="textAreaBottom" fmla="*/ 22320 h 21960"/>
              </a:gdLst>
              <a:ahLst/>
              <a:cxnLst/>
              <a:rect l="textAreaLeft" t="textAreaTop" r="textAreaRight" b="textAreaBottom"/>
              <a:pathLst>
                <a:path w="651" h="713">
                  <a:moveTo>
                    <a:pt x="88" y="525"/>
                  </a:moveTo>
                  <a:cubicBezTo>
                    <a:pt x="288" y="713"/>
                    <a:pt x="651" y="475"/>
                    <a:pt x="451" y="238"/>
                  </a:cubicBezTo>
                  <a:cubicBezTo>
                    <a:pt x="238" y="1"/>
                    <a:pt x="1" y="338"/>
                    <a:pt x="101" y="563"/>
                  </a:cubicBezTo>
                  <a:cubicBezTo>
                    <a:pt x="113" y="600"/>
                    <a:pt x="176" y="575"/>
                    <a:pt x="176" y="538"/>
                  </a:cubicBezTo>
                  <a:cubicBezTo>
                    <a:pt x="163" y="500"/>
                    <a:pt x="163" y="463"/>
                    <a:pt x="176" y="425"/>
                  </a:cubicBezTo>
                  <a:cubicBezTo>
                    <a:pt x="176" y="351"/>
                    <a:pt x="176" y="351"/>
                    <a:pt x="151" y="463"/>
                  </a:cubicBezTo>
                  <a:cubicBezTo>
                    <a:pt x="101" y="425"/>
                    <a:pt x="38" y="488"/>
                    <a:pt x="88" y="5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4" name="Google Shape;1814;p37"/>
            <p:cNvSpPr/>
            <p:nvPr/>
          </p:nvSpPr>
          <p:spPr>
            <a:xfrm>
              <a:off x="742680" y="27259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225"/>
                  </a:moveTo>
                  <a:cubicBezTo>
                    <a:pt x="1288" y="87"/>
                    <a:pt x="2287" y="425"/>
                    <a:pt x="3225" y="1200"/>
                  </a:cubicBezTo>
                  <a:cubicBezTo>
                    <a:pt x="3250" y="1225"/>
                    <a:pt x="3287" y="1187"/>
                    <a:pt x="3262" y="1150"/>
                  </a:cubicBezTo>
                  <a:cubicBezTo>
                    <a:pt x="2537" y="212"/>
                    <a:pt x="1163" y="0"/>
                    <a:pt x="63" y="137"/>
                  </a:cubicBezTo>
                  <a:cubicBezTo>
                    <a:pt x="0" y="137"/>
                    <a:pt x="0" y="237"/>
                    <a:pt x="63" y="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5" name="Google Shape;1815;p37"/>
            <p:cNvSpPr/>
            <p:nvPr/>
          </p:nvSpPr>
          <p:spPr>
            <a:xfrm>
              <a:off x="838440" y="275976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475"/>
                  </a:moveTo>
                  <a:cubicBezTo>
                    <a:pt x="550" y="513"/>
                    <a:pt x="600" y="50"/>
                    <a:pt x="288" y="25"/>
                  </a:cubicBezTo>
                  <a:cubicBezTo>
                    <a:pt x="1" y="0"/>
                    <a:pt x="26" y="425"/>
                    <a:pt x="313" y="425"/>
                  </a:cubicBezTo>
                  <a:cubicBezTo>
                    <a:pt x="350" y="425"/>
                    <a:pt x="363" y="375"/>
                    <a:pt x="325" y="363"/>
                  </a:cubicBezTo>
                  <a:cubicBezTo>
                    <a:pt x="275" y="300"/>
                    <a:pt x="250" y="325"/>
                    <a:pt x="250" y="413"/>
                  </a:cubicBezTo>
                  <a:cubicBezTo>
                    <a:pt x="213" y="413"/>
                    <a:pt x="213" y="475"/>
                    <a:pt x="250" y="4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6" name="Google Shape;1816;p37"/>
            <p:cNvSpPr/>
            <p:nvPr/>
          </p:nvSpPr>
          <p:spPr>
            <a:xfrm>
              <a:off x="639000" y="297936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9">
                  <a:moveTo>
                    <a:pt x="26" y="51"/>
                  </a:moveTo>
                  <a:cubicBezTo>
                    <a:pt x="1275" y="3362"/>
                    <a:pt x="2413" y="6049"/>
                    <a:pt x="388" y="9373"/>
                  </a:cubicBezTo>
                  <a:cubicBezTo>
                    <a:pt x="338" y="9448"/>
                    <a:pt x="451" y="9498"/>
                    <a:pt x="488" y="9436"/>
                  </a:cubicBezTo>
                  <a:cubicBezTo>
                    <a:pt x="1438" y="8024"/>
                    <a:pt x="1838" y="6749"/>
                    <a:pt x="1675" y="5050"/>
                  </a:cubicBezTo>
                  <a:cubicBezTo>
                    <a:pt x="1488" y="3113"/>
                    <a:pt x="776" y="1813"/>
                    <a:pt x="76" y="38"/>
                  </a:cubicBezTo>
                  <a:cubicBezTo>
                    <a:pt x="63" y="1"/>
                    <a:pt x="1" y="13"/>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7" name="Google Shape;1817;p37"/>
            <p:cNvSpPr/>
            <p:nvPr/>
          </p:nvSpPr>
          <p:spPr>
            <a:xfrm>
              <a:off x="707400" y="263196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6">
                  <a:moveTo>
                    <a:pt x="13" y="63"/>
                  </a:moveTo>
                  <a:cubicBezTo>
                    <a:pt x="100" y="613"/>
                    <a:pt x="450" y="1151"/>
                    <a:pt x="1062" y="1213"/>
                  </a:cubicBezTo>
                  <a:cubicBezTo>
                    <a:pt x="1550" y="1275"/>
                    <a:pt x="1975" y="888"/>
                    <a:pt x="1975" y="401"/>
                  </a:cubicBezTo>
                  <a:cubicBezTo>
                    <a:pt x="1975" y="326"/>
                    <a:pt x="1862" y="326"/>
                    <a:pt x="1862" y="401"/>
                  </a:cubicBezTo>
                  <a:cubicBezTo>
                    <a:pt x="1850" y="976"/>
                    <a:pt x="1275" y="1263"/>
                    <a:pt x="775" y="1026"/>
                  </a:cubicBezTo>
                  <a:cubicBezTo>
                    <a:pt x="363" y="838"/>
                    <a:pt x="163" y="463"/>
                    <a:pt x="75" y="38"/>
                  </a:cubicBezTo>
                  <a:cubicBezTo>
                    <a:pt x="63" y="1"/>
                    <a:pt x="0" y="13"/>
                    <a:pt x="13"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8" name="Google Shape;1818;p37"/>
            <p:cNvSpPr/>
            <p:nvPr/>
          </p:nvSpPr>
          <p:spPr>
            <a:xfrm>
              <a:off x="675720" y="2899080"/>
              <a:ext cx="38880" cy="77760"/>
            </a:xfrm>
            <a:custGeom>
              <a:avLst/>
              <a:gdLst>
                <a:gd name="textAreaLeft" fmla="*/ 0 w 38880"/>
                <a:gd name="textAreaRight" fmla="*/ 39240 w 38880"/>
                <a:gd name="textAreaTop" fmla="*/ 0 h 77760"/>
                <a:gd name="textAreaBottom" fmla="*/ 78120 h 77760"/>
              </a:gdLst>
              <a:ahLst/>
              <a:cxnLst/>
              <a:rect l="textAreaLeft" t="textAreaTop" r="textAreaRight" b="textAreaBottom"/>
              <a:pathLst>
                <a:path w="1264" h="2512">
                  <a:moveTo>
                    <a:pt x="726" y="2449"/>
                  </a:moveTo>
                  <a:cubicBezTo>
                    <a:pt x="713" y="1825"/>
                    <a:pt x="1263" y="1325"/>
                    <a:pt x="1038" y="687"/>
                  </a:cubicBezTo>
                  <a:cubicBezTo>
                    <a:pt x="888" y="275"/>
                    <a:pt x="488" y="0"/>
                    <a:pt x="51" y="13"/>
                  </a:cubicBezTo>
                  <a:cubicBezTo>
                    <a:pt x="13" y="13"/>
                    <a:pt x="1" y="75"/>
                    <a:pt x="38" y="88"/>
                  </a:cubicBezTo>
                  <a:cubicBezTo>
                    <a:pt x="838" y="200"/>
                    <a:pt x="1138" y="875"/>
                    <a:pt x="838" y="1575"/>
                  </a:cubicBezTo>
                  <a:cubicBezTo>
                    <a:pt x="701" y="1850"/>
                    <a:pt x="638" y="2149"/>
                    <a:pt x="651" y="2449"/>
                  </a:cubicBezTo>
                  <a:cubicBezTo>
                    <a:pt x="651" y="2499"/>
                    <a:pt x="726" y="2512"/>
                    <a:pt x="726" y="2449"/>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9" name="Google Shape;1819;p37"/>
            <p:cNvSpPr/>
            <p:nvPr/>
          </p:nvSpPr>
          <p:spPr>
            <a:xfrm>
              <a:off x="656640" y="289764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25" y="113"/>
                  </a:moveTo>
                  <a:cubicBezTo>
                    <a:pt x="525" y="0"/>
                    <a:pt x="275" y="163"/>
                    <a:pt x="163" y="437"/>
                  </a:cubicBezTo>
                  <a:cubicBezTo>
                    <a:pt x="75" y="675"/>
                    <a:pt x="0" y="1062"/>
                    <a:pt x="250" y="1212"/>
                  </a:cubicBezTo>
                  <a:cubicBezTo>
                    <a:pt x="275" y="1225"/>
                    <a:pt x="313" y="1200"/>
                    <a:pt x="300" y="1162"/>
                  </a:cubicBezTo>
                  <a:cubicBezTo>
                    <a:pt x="50" y="837"/>
                    <a:pt x="275" y="0"/>
                    <a:pt x="800" y="175"/>
                  </a:cubicBezTo>
                  <a:cubicBezTo>
                    <a:pt x="850" y="200"/>
                    <a:pt x="862" y="125"/>
                    <a:pt x="825"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0" name="Google Shape;1820;p37"/>
            <p:cNvSpPr/>
            <p:nvPr/>
          </p:nvSpPr>
          <p:spPr>
            <a:xfrm>
              <a:off x="784800" y="2598840"/>
              <a:ext cx="69840" cy="100800"/>
            </a:xfrm>
            <a:custGeom>
              <a:avLst/>
              <a:gdLst>
                <a:gd name="textAreaLeft" fmla="*/ 0 w 69840"/>
                <a:gd name="textAreaRight" fmla="*/ 70200 w 69840"/>
                <a:gd name="textAreaTop" fmla="*/ 0 h 100800"/>
                <a:gd name="textAreaBottom" fmla="*/ 101160 h 100800"/>
              </a:gdLst>
              <a:ahLst/>
              <a:cxnLst/>
              <a:rect l="textAreaLeft" t="textAreaTop" r="textAreaRight" b="textAreaBottom"/>
              <a:pathLst>
                <a:path w="2250" h="3250">
                  <a:moveTo>
                    <a:pt x="87" y="3212"/>
                  </a:moveTo>
                  <a:cubicBezTo>
                    <a:pt x="1037" y="2425"/>
                    <a:pt x="2249" y="1450"/>
                    <a:pt x="1962" y="51"/>
                  </a:cubicBezTo>
                  <a:cubicBezTo>
                    <a:pt x="1949" y="1"/>
                    <a:pt x="1862" y="26"/>
                    <a:pt x="1875" y="76"/>
                  </a:cubicBezTo>
                  <a:cubicBezTo>
                    <a:pt x="2062" y="1463"/>
                    <a:pt x="987" y="2350"/>
                    <a:pt x="37" y="3162"/>
                  </a:cubicBezTo>
                  <a:cubicBezTo>
                    <a:pt x="0" y="3187"/>
                    <a:pt x="62" y="3250"/>
                    <a:pt x="100" y="321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1" name="Google Shape;1821;p37"/>
            <p:cNvSpPr/>
            <p:nvPr/>
          </p:nvSpPr>
          <p:spPr>
            <a:xfrm>
              <a:off x="721080" y="288432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101" y="1175"/>
                  </a:moveTo>
                  <a:cubicBezTo>
                    <a:pt x="126" y="775"/>
                    <a:pt x="288" y="388"/>
                    <a:pt x="575" y="100"/>
                  </a:cubicBezTo>
                  <a:cubicBezTo>
                    <a:pt x="613" y="63"/>
                    <a:pt x="563" y="0"/>
                    <a:pt x="525" y="25"/>
                  </a:cubicBezTo>
                  <a:cubicBezTo>
                    <a:pt x="350" y="150"/>
                    <a:pt x="225" y="325"/>
                    <a:pt x="163" y="525"/>
                  </a:cubicBezTo>
                  <a:cubicBezTo>
                    <a:pt x="51" y="725"/>
                    <a:pt x="1" y="950"/>
                    <a:pt x="13" y="1175"/>
                  </a:cubicBezTo>
                  <a:cubicBezTo>
                    <a:pt x="13" y="1237"/>
                    <a:pt x="113" y="1237"/>
                    <a:pt x="113" y="11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2" name="Google Shape;1822;p37"/>
            <p:cNvSpPr/>
            <p:nvPr/>
          </p:nvSpPr>
          <p:spPr>
            <a:xfrm>
              <a:off x="720360" y="288396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550" y="101"/>
                  </a:moveTo>
                  <a:cubicBezTo>
                    <a:pt x="763" y="538"/>
                    <a:pt x="475" y="1050"/>
                    <a:pt x="51" y="1250"/>
                  </a:cubicBezTo>
                  <a:cubicBezTo>
                    <a:pt x="1" y="1275"/>
                    <a:pt x="38" y="1375"/>
                    <a:pt x="101" y="1350"/>
                  </a:cubicBezTo>
                  <a:cubicBezTo>
                    <a:pt x="575" y="1138"/>
                    <a:pt x="875" y="538"/>
                    <a:pt x="638" y="51"/>
                  </a:cubicBezTo>
                  <a:cubicBezTo>
                    <a:pt x="613" y="1"/>
                    <a:pt x="525" y="51"/>
                    <a:pt x="550"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3" name="Google Shape;1823;p37"/>
            <p:cNvSpPr/>
            <p:nvPr/>
          </p:nvSpPr>
          <p:spPr>
            <a:xfrm>
              <a:off x="669600" y="3178440"/>
              <a:ext cx="74520" cy="164160"/>
            </a:xfrm>
            <a:custGeom>
              <a:avLst/>
              <a:gdLst>
                <a:gd name="textAreaLeft" fmla="*/ 0 w 74520"/>
                <a:gd name="textAreaRight" fmla="*/ 74880 w 74520"/>
                <a:gd name="textAreaTop" fmla="*/ 0 h 164160"/>
                <a:gd name="textAreaBottom" fmla="*/ 164520 h 164160"/>
              </a:gdLst>
              <a:ahLst/>
              <a:cxnLst/>
              <a:rect l="textAreaLeft" t="textAreaTop" r="textAreaRight" b="textAreaBottom"/>
              <a:pathLst>
                <a:path w="2401" h="5287">
                  <a:moveTo>
                    <a:pt x="576" y="51"/>
                  </a:moveTo>
                  <a:cubicBezTo>
                    <a:pt x="263" y="1638"/>
                    <a:pt x="1" y="5074"/>
                    <a:pt x="2350" y="5287"/>
                  </a:cubicBezTo>
                  <a:cubicBezTo>
                    <a:pt x="2400" y="5287"/>
                    <a:pt x="2388" y="5224"/>
                    <a:pt x="2350" y="5212"/>
                  </a:cubicBezTo>
                  <a:cubicBezTo>
                    <a:pt x="63" y="4912"/>
                    <a:pt x="363" y="1600"/>
                    <a:pt x="651" y="63"/>
                  </a:cubicBezTo>
                  <a:cubicBezTo>
                    <a:pt x="663" y="13"/>
                    <a:pt x="588" y="1"/>
                    <a:pt x="57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4" name="Google Shape;1824;p37"/>
            <p:cNvSpPr/>
            <p:nvPr/>
          </p:nvSpPr>
          <p:spPr>
            <a:xfrm>
              <a:off x="709920" y="3258000"/>
              <a:ext cx="80640" cy="76320"/>
            </a:xfrm>
            <a:custGeom>
              <a:avLst/>
              <a:gdLst>
                <a:gd name="textAreaLeft" fmla="*/ 0 w 80640"/>
                <a:gd name="textAreaRight" fmla="*/ 81000 w 80640"/>
                <a:gd name="textAreaTop" fmla="*/ 0 h 76320"/>
                <a:gd name="textAreaBottom" fmla="*/ 76680 h 76320"/>
              </a:gdLst>
              <a:ahLst/>
              <a:cxnLst/>
              <a:rect l="textAreaLeft" t="textAreaTop" r="textAreaRight" b="textAreaBottom"/>
              <a:pathLst>
                <a:path w="2600" h="2463">
                  <a:moveTo>
                    <a:pt x="13" y="1500"/>
                  </a:moveTo>
                  <a:cubicBezTo>
                    <a:pt x="350" y="2175"/>
                    <a:pt x="1175" y="2462"/>
                    <a:pt x="1825" y="2012"/>
                  </a:cubicBezTo>
                  <a:cubicBezTo>
                    <a:pt x="2400" y="1600"/>
                    <a:pt x="2599" y="538"/>
                    <a:pt x="2025" y="38"/>
                  </a:cubicBezTo>
                  <a:cubicBezTo>
                    <a:pt x="1975" y="1"/>
                    <a:pt x="1900" y="76"/>
                    <a:pt x="1950" y="113"/>
                  </a:cubicBezTo>
                  <a:cubicBezTo>
                    <a:pt x="2462" y="588"/>
                    <a:pt x="2300" y="1563"/>
                    <a:pt x="1762" y="1938"/>
                  </a:cubicBezTo>
                  <a:cubicBezTo>
                    <a:pt x="1150" y="2350"/>
                    <a:pt x="400" y="2112"/>
                    <a:pt x="75" y="1463"/>
                  </a:cubicBezTo>
                  <a:cubicBezTo>
                    <a:pt x="50" y="1425"/>
                    <a:pt x="0" y="1463"/>
                    <a:pt x="13" y="15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5" name="Google Shape;1825;p37"/>
            <p:cNvSpPr/>
            <p:nvPr/>
          </p:nvSpPr>
          <p:spPr>
            <a:xfrm>
              <a:off x="719280" y="3245400"/>
              <a:ext cx="57600" cy="44280"/>
            </a:xfrm>
            <a:custGeom>
              <a:avLst/>
              <a:gdLst>
                <a:gd name="textAreaLeft" fmla="*/ 0 w 57600"/>
                <a:gd name="textAreaRight" fmla="*/ 57960 w 57600"/>
                <a:gd name="textAreaTop" fmla="*/ 0 h 44280"/>
                <a:gd name="textAreaBottom" fmla="*/ 44640 h 44280"/>
              </a:gdLst>
              <a:ahLst/>
              <a:cxnLst/>
              <a:rect l="textAreaLeft" t="textAreaTop" r="textAreaRight" b="textAreaBottom"/>
              <a:pathLst>
                <a:path w="1863" h="1438">
                  <a:moveTo>
                    <a:pt x="1850" y="700"/>
                  </a:moveTo>
                  <a:cubicBezTo>
                    <a:pt x="1663" y="226"/>
                    <a:pt x="1125" y="1"/>
                    <a:pt x="663" y="201"/>
                  </a:cubicBezTo>
                  <a:cubicBezTo>
                    <a:pt x="200" y="401"/>
                    <a:pt x="1" y="938"/>
                    <a:pt x="200" y="1400"/>
                  </a:cubicBezTo>
                  <a:cubicBezTo>
                    <a:pt x="225" y="1438"/>
                    <a:pt x="300" y="1413"/>
                    <a:pt x="288" y="1363"/>
                  </a:cubicBezTo>
                  <a:cubicBezTo>
                    <a:pt x="163" y="938"/>
                    <a:pt x="275" y="488"/>
                    <a:pt x="713" y="301"/>
                  </a:cubicBezTo>
                  <a:cubicBezTo>
                    <a:pt x="1125" y="138"/>
                    <a:pt x="1600" y="326"/>
                    <a:pt x="1788" y="738"/>
                  </a:cubicBezTo>
                  <a:cubicBezTo>
                    <a:pt x="1800" y="775"/>
                    <a:pt x="1863" y="738"/>
                    <a:pt x="1838" y="7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6" name="Google Shape;1826;p37"/>
            <p:cNvSpPr/>
            <p:nvPr/>
          </p:nvSpPr>
          <p:spPr>
            <a:xfrm>
              <a:off x="723960" y="3283200"/>
              <a:ext cx="38160" cy="21240"/>
            </a:xfrm>
            <a:custGeom>
              <a:avLst/>
              <a:gdLst>
                <a:gd name="textAreaLeft" fmla="*/ 0 w 38160"/>
                <a:gd name="textAreaRight" fmla="*/ 38520 w 38160"/>
                <a:gd name="textAreaTop" fmla="*/ 0 h 21240"/>
                <a:gd name="textAreaBottom" fmla="*/ 21600 h 21240"/>
              </a:gdLst>
              <a:ahLst/>
              <a:cxnLst/>
              <a:rect l="textAreaLeft" t="textAreaTop" r="textAreaRight" b="textAreaBottom"/>
              <a:pathLst>
                <a:path w="1238" h="689">
                  <a:moveTo>
                    <a:pt x="26" y="51"/>
                  </a:moveTo>
                  <a:cubicBezTo>
                    <a:pt x="1" y="388"/>
                    <a:pt x="375" y="638"/>
                    <a:pt x="688" y="626"/>
                  </a:cubicBezTo>
                  <a:cubicBezTo>
                    <a:pt x="1000" y="626"/>
                    <a:pt x="1238" y="351"/>
                    <a:pt x="1113" y="63"/>
                  </a:cubicBezTo>
                  <a:cubicBezTo>
                    <a:pt x="1100" y="13"/>
                    <a:pt x="1013" y="26"/>
                    <a:pt x="1025" y="88"/>
                  </a:cubicBezTo>
                  <a:cubicBezTo>
                    <a:pt x="1213" y="688"/>
                    <a:pt x="75" y="638"/>
                    <a:pt x="100" y="51"/>
                  </a:cubicBezTo>
                  <a:cubicBezTo>
                    <a:pt x="100" y="1"/>
                    <a:pt x="38" y="1"/>
                    <a:pt x="26"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7" name="Google Shape;1827;p37"/>
            <p:cNvSpPr/>
            <p:nvPr/>
          </p:nvSpPr>
          <p:spPr>
            <a:xfrm>
              <a:off x="711000" y="2929680"/>
              <a:ext cx="89280" cy="68400"/>
            </a:xfrm>
            <a:custGeom>
              <a:avLst/>
              <a:gdLst>
                <a:gd name="textAreaLeft" fmla="*/ 0 w 89280"/>
                <a:gd name="textAreaRight" fmla="*/ 89640 w 89280"/>
                <a:gd name="textAreaTop" fmla="*/ 0 h 68400"/>
                <a:gd name="textAreaBottom" fmla="*/ 68760 h 68400"/>
              </a:gdLst>
              <a:ahLst/>
              <a:cxnLst/>
              <a:rect l="textAreaLeft" t="textAreaTop" r="textAreaRight" b="textAreaBottom"/>
              <a:pathLst>
                <a:path w="2875" h="2213">
                  <a:moveTo>
                    <a:pt x="88" y="463"/>
                  </a:moveTo>
                  <a:cubicBezTo>
                    <a:pt x="1400" y="113"/>
                    <a:pt x="2487" y="925"/>
                    <a:pt x="2812" y="2187"/>
                  </a:cubicBezTo>
                  <a:cubicBezTo>
                    <a:pt x="2812" y="2212"/>
                    <a:pt x="2875" y="2212"/>
                    <a:pt x="2862" y="2175"/>
                  </a:cubicBezTo>
                  <a:cubicBezTo>
                    <a:pt x="2762" y="788"/>
                    <a:pt x="1325" y="0"/>
                    <a:pt x="51" y="388"/>
                  </a:cubicBezTo>
                  <a:cubicBezTo>
                    <a:pt x="1" y="400"/>
                    <a:pt x="26" y="475"/>
                    <a:pt x="76" y="4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8" name="Google Shape;1828;p37"/>
            <p:cNvSpPr/>
            <p:nvPr/>
          </p:nvSpPr>
          <p:spPr>
            <a:xfrm>
              <a:off x="702000" y="2433600"/>
              <a:ext cx="129960" cy="138600"/>
            </a:xfrm>
            <a:custGeom>
              <a:avLst/>
              <a:gdLst>
                <a:gd name="textAreaLeft" fmla="*/ 0 w 129960"/>
                <a:gd name="textAreaRight" fmla="*/ 130320 w 129960"/>
                <a:gd name="textAreaTop" fmla="*/ 0 h 138600"/>
                <a:gd name="textAreaBottom" fmla="*/ 138960 h 138600"/>
              </a:gdLst>
              <a:ahLst/>
              <a:cxnLst/>
              <a:rect l="textAreaLeft" t="textAreaTop" r="textAreaRight" b="textAreaBottom"/>
              <a:pathLst>
                <a:path w="4187" h="4462">
                  <a:moveTo>
                    <a:pt x="188" y="1800"/>
                  </a:moveTo>
                  <a:cubicBezTo>
                    <a:pt x="0" y="3250"/>
                    <a:pt x="1450" y="4424"/>
                    <a:pt x="2799" y="3712"/>
                  </a:cubicBezTo>
                  <a:cubicBezTo>
                    <a:pt x="4187" y="2975"/>
                    <a:pt x="3962" y="1038"/>
                    <a:pt x="3024" y="25"/>
                  </a:cubicBezTo>
                  <a:cubicBezTo>
                    <a:pt x="2999" y="0"/>
                    <a:pt x="2949" y="38"/>
                    <a:pt x="2974" y="75"/>
                  </a:cubicBezTo>
                  <a:cubicBezTo>
                    <a:pt x="3624" y="975"/>
                    <a:pt x="4074" y="2450"/>
                    <a:pt x="3124" y="3325"/>
                  </a:cubicBezTo>
                  <a:cubicBezTo>
                    <a:pt x="1912" y="4462"/>
                    <a:pt x="100" y="3375"/>
                    <a:pt x="288" y="1800"/>
                  </a:cubicBezTo>
                  <a:cubicBezTo>
                    <a:pt x="300" y="1738"/>
                    <a:pt x="188" y="1738"/>
                    <a:pt x="175" y="18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9480" bIns="69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9" name="Google Shape;1829;p37"/>
            <p:cNvSpPr/>
            <p:nvPr/>
          </p:nvSpPr>
          <p:spPr>
            <a:xfrm>
              <a:off x="618480" y="2111760"/>
              <a:ext cx="182520" cy="327600"/>
            </a:xfrm>
            <a:custGeom>
              <a:avLst/>
              <a:gdLst>
                <a:gd name="textAreaLeft" fmla="*/ 0 w 182520"/>
                <a:gd name="textAreaRight" fmla="*/ 182880 w 182520"/>
                <a:gd name="textAreaTop" fmla="*/ 0 h 327600"/>
                <a:gd name="textAreaBottom" fmla="*/ 327960 h 327600"/>
              </a:gdLst>
              <a:ahLst/>
              <a:cxnLst/>
              <a:rect l="textAreaLeft" t="textAreaTop" r="textAreaRight" b="textAreaBottom"/>
              <a:pathLst>
                <a:path w="5874" h="10536">
                  <a:moveTo>
                    <a:pt x="5836" y="10448"/>
                  </a:moveTo>
                  <a:cubicBezTo>
                    <a:pt x="4162" y="9236"/>
                    <a:pt x="2050" y="8124"/>
                    <a:pt x="1125" y="6224"/>
                  </a:cubicBezTo>
                  <a:cubicBezTo>
                    <a:pt x="275" y="4462"/>
                    <a:pt x="100" y="1688"/>
                    <a:pt x="1300" y="63"/>
                  </a:cubicBezTo>
                  <a:cubicBezTo>
                    <a:pt x="1325" y="38"/>
                    <a:pt x="1275" y="1"/>
                    <a:pt x="1250" y="26"/>
                  </a:cubicBezTo>
                  <a:cubicBezTo>
                    <a:pt x="0" y="1463"/>
                    <a:pt x="138" y="3950"/>
                    <a:pt x="725" y="5674"/>
                  </a:cubicBezTo>
                  <a:cubicBezTo>
                    <a:pt x="1513" y="7986"/>
                    <a:pt x="3912" y="9186"/>
                    <a:pt x="5799" y="10510"/>
                  </a:cubicBezTo>
                  <a:cubicBezTo>
                    <a:pt x="5836" y="10535"/>
                    <a:pt x="5874" y="10473"/>
                    <a:pt x="5836" y="1044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0" name="Google Shape;1830;p37"/>
            <p:cNvSpPr/>
            <p:nvPr/>
          </p:nvSpPr>
          <p:spPr>
            <a:xfrm>
              <a:off x="667440" y="2070720"/>
              <a:ext cx="105120" cy="125280"/>
            </a:xfrm>
            <a:custGeom>
              <a:avLst/>
              <a:gdLst>
                <a:gd name="textAreaLeft" fmla="*/ 0 w 105120"/>
                <a:gd name="textAreaRight" fmla="*/ 105480 w 105120"/>
                <a:gd name="textAreaTop" fmla="*/ 0 h 125280"/>
                <a:gd name="textAreaBottom" fmla="*/ 125640 h 125280"/>
              </a:gdLst>
              <a:ahLst/>
              <a:cxnLst/>
              <a:rect l="textAreaLeft" t="textAreaTop" r="textAreaRight" b="textAreaBottom"/>
              <a:pathLst>
                <a:path w="3388" h="4037">
                  <a:moveTo>
                    <a:pt x="88" y="1150"/>
                  </a:moveTo>
                  <a:cubicBezTo>
                    <a:pt x="1026" y="625"/>
                    <a:pt x="2413" y="500"/>
                    <a:pt x="2950" y="1662"/>
                  </a:cubicBezTo>
                  <a:cubicBezTo>
                    <a:pt x="3075" y="1937"/>
                    <a:pt x="3113" y="2249"/>
                    <a:pt x="3075" y="2549"/>
                  </a:cubicBezTo>
                  <a:cubicBezTo>
                    <a:pt x="3063" y="2624"/>
                    <a:pt x="3075" y="2712"/>
                    <a:pt x="3075" y="2774"/>
                  </a:cubicBezTo>
                  <a:cubicBezTo>
                    <a:pt x="2938" y="3549"/>
                    <a:pt x="2738" y="3524"/>
                    <a:pt x="2213" y="3587"/>
                  </a:cubicBezTo>
                  <a:cubicBezTo>
                    <a:pt x="1313" y="3699"/>
                    <a:pt x="976" y="3087"/>
                    <a:pt x="1113" y="2312"/>
                  </a:cubicBezTo>
                  <a:cubicBezTo>
                    <a:pt x="1226" y="1737"/>
                    <a:pt x="1526" y="1425"/>
                    <a:pt x="1938" y="1037"/>
                  </a:cubicBezTo>
                  <a:cubicBezTo>
                    <a:pt x="2250" y="737"/>
                    <a:pt x="2575" y="487"/>
                    <a:pt x="2588" y="25"/>
                  </a:cubicBezTo>
                  <a:cubicBezTo>
                    <a:pt x="2588" y="0"/>
                    <a:pt x="2550" y="0"/>
                    <a:pt x="2538" y="25"/>
                  </a:cubicBezTo>
                  <a:cubicBezTo>
                    <a:pt x="2438" y="750"/>
                    <a:pt x="1538" y="1137"/>
                    <a:pt x="1163" y="1725"/>
                  </a:cubicBezTo>
                  <a:cubicBezTo>
                    <a:pt x="863" y="2149"/>
                    <a:pt x="813" y="2712"/>
                    <a:pt x="1026" y="3187"/>
                  </a:cubicBezTo>
                  <a:cubicBezTo>
                    <a:pt x="1363" y="3912"/>
                    <a:pt x="2500" y="4036"/>
                    <a:pt x="2988" y="3387"/>
                  </a:cubicBezTo>
                  <a:cubicBezTo>
                    <a:pt x="3388" y="2874"/>
                    <a:pt x="3263" y="1800"/>
                    <a:pt x="2900" y="1312"/>
                  </a:cubicBezTo>
                  <a:cubicBezTo>
                    <a:pt x="2200" y="387"/>
                    <a:pt x="938" y="575"/>
                    <a:pt x="51" y="1087"/>
                  </a:cubicBezTo>
                  <a:cubicBezTo>
                    <a:pt x="1" y="1112"/>
                    <a:pt x="51" y="1187"/>
                    <a:pt x="88" y="1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2640" bIns="62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1" name="Google Shape;1831;p37"/>
            <p:cNvSpPr/>
            <p:nvPr/>
          </p:nvSpPr>
          <p:spPr>
            <a:xfrm>
              <a:off x="735480" y="1993320"/>
              <a:ext cx="16920" cy="68400"/>
            </a:xfrm>
            <a:custGeom>
              <a:avLst/>
              <a:gdLst>
                <a:gd name="textAreaLeft" fmla="*/ 0 w 16920"/>
                <a:gd name="textAreaRight" fmla="*/ 17280 w 16920"/>
                <a:gd name="textAreaTop" fmla="*/ 0 h 68400"/>
                <a:gd name="textAreaBottom" fmla="*/ 68760 h 68400"/>
              </a:gdLst>
              <a:ahLst/>
              <a:cxnLst/>
              <a:rect l="textAreaLeft" t="textAreaTop" r="textAreaRight" b="textAreaBottom"/>
              <a:pathLst>
                <a:path w="551" h="2213">
                  <a:moveTo>
                    <a:pt x="476" y="2162"/>
                  </a:moveTo>
                  <a:cubicBezTo>
                    <a:pt x="551" y="1475"/>
                    <a:pt x="488" y="625"/>
                    <a:pt x="76" y="25"/>
                  </a:cubicBezTo>
                  <a:cubicBezTo>
                    <a:pt x="51" y="0"/>
                    <a:pt x="1" y="13"/>
                    <a:pt x="13" y="50"/>
                  </a:cubicBezTo>
                  <a:cubicBezTo>
                    <a:pt x="251" y="775"/>
                    <a:pt x="476" y="1387"/>
                    <a:pt x="401" y="2162"/>
                  </a:cubicBezTo>
                  <a:cubicBezTo>
                    <a:pt x="401" y="2212"/>
                    <a:pt x="476" y="2212"/>
                    <a:pt x="476" y="2162"/>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2" name="Google Shape;1832;p37"/>
            <p:cNvSpPr/>
            <p:nvPr/>
          </p:nvSpPr>
          <p:spPr>
            <a:xfrm>
              <a:off x="697320" y="2299320"/>
              <a:ext cx="120240" cy="101160"/>
            </a:xfrm>
            <a:custGeom>
              <a:avLst/>
              <a:gdLst>
                <a:gd name="textAreaLeft" fmla="*/ 0 w 120240"/>
                <a:gd name="textAreaRight" fmla="*/ 120600 w 120240"/>
                <a:gd name="textAreaTop" fmla="*/ 0 h 101160"/>
                <a:gd name="textAreaBottom" fmla="*/ 101520 h 101160"/>
              </a:gdLst>
              <a:ahLst/>
              <a:cxnLst/>
              <a:rect l="textAreaLeft" t="textAreaTop" r="textAreaRight" b="textAreaBottom"/>
              <a:pathLst>
                <a:path w="3875" h="3262">
                  <a:moveTo>
                    <a:pt x="38" y="2237"/>
                  </a:moveTo>
                  <a:cubicBezTo>
                    <a:pt x="688" y="2787"/>
                    <a:pt x="1500" y="3262"/>
                    <a:pt x="2375" y="3074"/>
                  </a:cubicBezTo>
                  <a:cubicBezTo>
                    <a:pt x="3212" y="2887"/>
                    <a:pt x="3812" y="2087"/>
                    <a:pt x="3849" y="1250"/>
                  </a:cubicBezTo>
                  <a:cubicBezTo>
                    <a:pt x="3874" y="675"/>
                    <a:pt x="3487" y="0"/>
                    <a:pt x="2824" y="75"/>
                  </a:cubicBezTo>
                  <a:cubicBezTo>
                    <a:pt x="2475" y="113"/>
                    <a:pt x="2062" y="463"/>
                    <a:pt x="2437" y="750"/>
                  </a:cubicBezTo>
                  <a:cubicBezTo>
                    <a:pt x="2475" y="775"/>
                    <a:pt x="2512" y="712"/>
                    <a:pt x="2475" y="675"/>
                  </a:cubicBezTo>
                  <a:cubicBezTo>
                    <a:pt x="3299" y="250"/>
                    <a:pt x="3724" y="400"/>
                    <a:pt x="3749" y="1137"/>
                  </a:cubicBezTo>
                  <a:cubicBezTo>
                    <a:pt x="3737" y="1450"/>
                    <a:pt x="3662" y="1762"/>
                    <a:pt x="3499" y="2037"/>
                  </a:cubicBezTo>
                  <a:cubicBezTo>
                    <a:pt x="3299" y="2474"/>
                    <a:pt x="2912" y="2799"/>
                    <a:pt x="2450" y="2937"/>
                  </a:cubicBezTo>
                  <a:cubicBezTo>
                    <a:pt x="1562" y="3174"/>
                    <a:pt x="750" y="2712"/>
                    <a:pt x="75" y="2187"/>
                  </a:cubicBezTo>
                  <a:cubicBezTo>
                    <a:pt x="50" y="2162"/>
                    <a:pt x="0" y="2212"/>
                    <a:pt x="38" y="22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760" bIns="50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3" name="Google Shape;1833;p37"/>
            <p:cNvSpPr/>
            <p:nvPr/>
          </p:nvSpPr>
          <p:spPr>
            <a:xfrm>
              <a:off x="732960" y="2390040"/>
              <a:ext cx="137520" cy="28080"/>
            </a:xfrm>
            <a:custGeom>
              <a:avLst/>
              <a:gdLst>
                <a:gd name="textAreaLeft" fmla="*/ 0 w 137520"/>
                <a:gd name="textAreaRight" fmla="*/ 137880 w 137520"/>
                <a:gd name="textAreaTop" fmla="*/ 0 h 28080"/>
                <a:gd name="textAreaBottom" fmla="*/ 28440 h 28080"/>
              </a:gdLst>
              <a:ahLst/>
              <a:cxnLst/>
              <a:rect l="textAreaLeft" t="textAreaTop" r="textAreaRight" b="textAreaBottom"/>
              <a:pathLst>
                <a:path w="4425" h="914">
                  <a:moveTo>
                    <a:pt x="38" y="88"/>
                  </a:moveTo>
                  <a:cubicBezTo>
                    <a:pt x="551" y="538"/>
                    <a:pt x="1238" y="663"/>
                    <a:pt x="1913" y="738"/>
                  </a:cubicBezTo>
                  <a:cubicBezTo>
                    <a:pt x="2725" y="826"/>
                    <a:pt x="3712" y="913"/>
                    <a:pt x="4400" y="388"/>
                  </a:cubicBezTo>
                  <a:cubicBezTo>
                    <a:pt x="4425" y="363"/>
                    <a:pt x="4400" y="313"/>
                    <a:pt x="4362" y="326"/>
                  </a:cubicBezTo>
                  <a:cubicBezTo>
                    <a:pt x="3238" y="913"/>
                    <a:pt x="1101" y="876"/>
                    <a:pt x="101" y="26"/>
                  </a:cubicBezTo>
                  <a:cubicBezTo>
                    <a:pt x="63" y="1"/>
                    <a:pt x="1" y="51"/>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4" name="Google Shape;1834;p37"/>
            <p:cNvSpPr/>
            <p:nvPr/>
          </p:nvSpPr>
          <p:spPr>
            <a:xfrm>
              <a:off x="869760" y="2390400"/>
              <a:ext cx="14760" cy="14400"/>
            </a:xfrm>
            <a:custGeom>
              <a:avLst/>
              <a:gdLst>
                <a:gd name="textAreaLeft" fmla="*/ 0 w 14760"/>
                <a:gd name="textAreaRight" fmla="*/ 15120 w 14760"/>
                <a:gd name="textAreaTop" fmla="*/ 0 h 14400"/>
                <a:gd name="textAreaBottom" fmla="*/ 14760 h 14400"/>
              </a:gdLst>
              <a:ahLst/>
              <a:cxnLst/>
              <a:rect l="textAreaLeft" t="textAreaTop" r="textAreaRight" b="textAreaBottom"/>
              <a:pathLst>
                <a:path w="488" h="476">
                  <a:moveTo>
                    <a:pt x="50" y="350"/>
                  </a:moveTo>
                  <a:cubicBezTo>
                    <a:pt x="0" y="263"/>
                    <a:pt x="25" y="150"/>
                    <a:pt x="88" y="88"/>
                  </a:cubicBezTo>
                  <a:cubicBezTo>
                    <a:pt x="163" y="25"/>
                    <a:pt x="250" y="0"/>
                    <a:pt x="338" y="13"/>
                  </a:cubicBezTo>
                  <a:cubicBezTo>
                    <a:pt x="375" y="13"/>
                    <a:pt x="400" y="25"/>
                    <a:pt x="425" y="50"/>
                  </a:cubicBezTo>
                  <a:cubicBezTo>
                    <a:pt x="450" y="88"/>
                    <a:pt x="463" y="125"/>
                    <a:pt x="463" y="163"/>
                  </a:cubicBezTo>
                  <a:cubicBezTo>
                    <a:pt x="488" y="288"/>
                    <a:pt x="425" y="413"/>
                    <a:pt x="300" y="463"/>
                  </a:cubicBezTo>
                  <a:cubicBezTo>
                    <a:pt x="175" y="475"/>
                    <a:pt x="50" y="375"/>
                    <a:pt x="50" y="238"/>
                  </a:cubicBezTo>
                </a:path>
              </a:pathLst>
            </a:custGeom>
            <a:solidFill>
              <a:schemeClr val="lt2"/>
            </a:solidFill>
            <a:ln w="0">
              <a:noFill/>
            </a:ln>
          </p:spPr>
          <p:style>
            <a:lnRef idx="0">
              <a:scrgbClr r="0" g="0" b="0"/>
            </a:lnRef>
            <a:fillRef idx="0">
              <a:scrgbClr r="0" g="0" b="0"/>
            </a:fillRef>
            <a:effectRef idx="0">
              <a:scrgbClr r="0" g="0" b="0"/>
            </a:effectRef>
            <a:fontRef idx="minor"/>
          </p:style>
          <p:txBody>
            <a:bodyPr tIns="7200" bIns="7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5" name="Google Shape;1835;p37"/>
            <p:cNvSpPr/>
            <p:nvPr/>
          </p:nvSpPr>
          <p:spPr>
            <a:xfrm>
              <a:off x="866160" y="2382480"/>
              <a:ext cx="21240" cy="27360"/>
            </a:xfrm>
            <a:custGeom>
              <a:avLst/>
              <a:gdLst>
                <a:gd name="textAreaLeft" fmla="*/ 0 w 21240"/>
                <a:gd name="textAreaRight" fmla="*/ 21600 w 21240"/>
                <a:gd name="textAreaTop" fmla="*/ 0 h 27360"/>
                <a:gd name="textAreaBottom" fmla="*/ 27720 h 27360"/>
              </a:gdLst>
              <a:ahLst/>
              <a:cxnLst/>
              <a:rect l="textAreaLeft" t="textAreaTop" r="textAreaRight" b="textAreaBottom"/>
              <a:pathLst>
                <a:path w="689" h="888">
                  <a:moveTo>
                    <a:pt x="213" y="588"/>
                  </a:moveTo>
                  <a:cubicBezTo>
                    <a:pt x="251" y="300"/>
                    <a:pt x="313" y="250"/>
                    <a:pt x="426" y="425"/>
                  </a:cubicBezTo>
                  <a:cubicBezTo>
                    <a:pt x="601" y="575"/>
                    <a:pt x="526" y="588"/>
                    <a:pt x="201" y="475"/>
                  </a:cubicBezTo>
                  <a:cubicBezTo>
                    <a:pt x="201" y="438"/>
                    <a:pt x="126" y="450"/>
                    <a:pt x="126" y="488"/>
                  </a:cubicBezTo>
                  <a:cubicBezTo>
                    <a:pt x="126" y="888"/>
                    <a:pt x="688" y="800"/>
                    <a:pt x="626" y="400"/>
                  </a:cubicBezTo>
                  <a:cubicBezTo>
                    <a:pt x="576" y="0"/>
                    <a:pt x="1" y="238"/>
                    <a:pt x="101" y="613"/>
                  </a:cubicBezTo>
                  <a:cubicBezTo>
                    <a:pt x="113" y="700"/>
                    <a:pt x="238" y="663"/>
                    <a:pt x="213" y="5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3680" bIns="13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6" name="Google Shape;1836;p37"/>
            <p:cNvSpPr/>
            <p:nvPr/>
          </p:nvSpPr>
          <p:spPr>
            <a:xfrm>
              <a:off x="660600" y="2105640"/>
              <a:ext cx="3600" cy="3600"/>
            </a:xfrm>
            <a:custGeom>
              <a:avLst/>
              <a:gdLst>
                <a:gd name="textAreaLeft" fmla="*/ 0 w 3600"/>
                <a:gd name="textAreaRight" fmla="*/ 3960 w 3600"/>
                <a:gd name="textAreaTop" fmla="*/ 0 h 3600"/>
                <a:gd name="textAreaBottom" fmla="*/ 3960 h 3600"/>
              </a:gdLst>
              <a:ahLst/>
              <a:cxnLst/>
              <a:rect l="textAreaLeft" t="textAreaTop" r="textAreaRight" b="textAreaBottom"/>
              <a:pathLst>
                <a:path w="126" h="126">
                  <a:moveTo>
                    <a:pt x="63" y="88"/>
                  </a:moveTo>
                  <a:lnTo>
                    <a:pt x="88" y="88"/>
                  </a:lnTo>
                  <a:cubicBezTo>
                    <a:pt x="126" y="88"/>
                    <a:pt x="126" y="38"/>
                    <a:pt x="88" y="26"/>
                  </a:cubicBezTo>
                  <a:lnTo>
                    <a:pt x="63" y="26"/>
                  </a:lnTo>
                  <a:cubicBezTo>
                    <a:pt x="1" y="1"/>
                    <a:pt x="1" y="126"/>
                    <a:pt x="63" y="10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800" bIns="1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7" name="Google Shape;1837;p37"/>
            <p:cNvSpPr/>
            <p:nvPr/>
          </p:nvSpPr>
          <p:spPr>
            <a:xfrm>
              <a:off x="714960" y="1944360"/>
              <a:ext cx="21600" cy="52200"/>
            </a:xfrm>
            <a:custGeom>
              <a:avLst/>
              <a:gdLst>
                <a:gd name="textAreaLeft" fmla="*/ 0 w 21600"/>
                <a:gd name="textAreaRight" fmla="*/ 21960 w 21600"/>
                <a:gd name="textAreaTop" fmla="*/ 0 h 52200"/>
                <a:gd name="textAreaBottom" fmla="*/ 52560 h 52200"/>
              </a:gdLst>
              <a:ahLst/>
              <a:cxnLst/>
              <a:rect l="textAreaLeft" t="textAreaTop" r="textAreaRight" b="textAreaBottom"/>
              <a:pathLst>
                <a:path w="701" h="1688">
                  <a:moveTo>
                    <a:pt x="638" y="1550"/>
                  </a:moveTo>
                  <a:cubicBezTo>
                    <a:pt x="388" y="1463"/>
                    <a:pt x="276" y="1025"/>
                    <a:pt x="226" y="800"/>
                  </a:cubicBezTo>
                  <a:cubicBezTo>
                    <a:pt x="188" y="563"/>
                    <a:pt x="201" y="313"/>
                    <a:pt x="238" y="63"/>
                  </a:cubicBezTo>
                  <a:cubicBezTo>
                    <a:pt x="238" y="13"/>
                    <a:pt x="163" y="1"/>
                    <a:pt x="138" y="51"/>
                  </a:cubicBezTo>
                  <a:cubicBezTo>
                    <a:pt x="1" y="513"/>
                    <a:pt x="76" y="1463"/>
                    <a:pt x="613" y="1663"/>
                  </a:cubicBezTo>
                  <a:cubicBezTo>
                    <a:pt x="675" y="1688"/>
                    <a:pt x="700" y="1575"/>
                    <a:pt x="638" y="15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8" name="Google Shape;1838;p37"/>
            <p:cNvSpPr/>
            <p:nvPr/>
          </p:nvSpPr>
          <p:spPr>
            <a:xfrm>
              <a:off x="717840" y="1944000"/>
              <a:ext cx="24120" cy="52200"/>
            </a:xfrm>
            <a:custGeom>
              <a:avLst/>
              <a:gdLst>
                <a:gd name="textAreaLeft" fmla="*/ 0 w 24120"/>
                <a:gd name="textAreaRight" fmla="*/ 24480 w 24120"/>
                <a:gd name="textAreaTop" fmla="*/ 0 h 52200"/>
                <a:gd name="textAreaBottom" fmla="*/ 52560 h 52200"/>
              </a:gdLst>
              <a:ahLst/>
              <a:cxnLst/>
              <a:rect l="textAreaLeft" t="textAreaTop" r="textAreaRight" b="textAreaBottom"/>
              <a:pathLst>
                <a:path w="788" h="1688">
                  <a:moveTo>
                    <a:pt x="38" y="113"/>
                  </a:moveTo>
                  <a:cubicBezTo>
                    <a:pt x="413" y="513"/>
                    <a:pt x="600" y="1062"/>
                    <a:pt x="550" y="1600"/>
                  </a:cubicBezTo>
                  <a:cubicBezTo>
                    <a:pt x="550" y="1662"/>
                    <a:pt x="625" y="1687"/>
                    <a:pt x="638" y="1625"/>
                  </a:cubicBezTo>
                  <a:cubicBezTo>
                    <a:pt x="788" y="1125"/>
                    <a:pt x="475" y="400"/>
                    <a:pt x="113" y="50"/>
                  </a:cubicBezTo>
                  <a:cubicBezTo>
                    <a:pt x="63" y="0"/>
                    <a:pt x="1" y="63"/>
                    <a:pt x="38"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6280" bIns="26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9" name="Google Shape;1839;p37"/>
            <p:cNvSpPr/>
            <p:nvPr/>
          </p:nvSpPr>
          <p:spPr>
            <a:xfrm>
              <a:off x="747360" y="2030040"/>
              <a:ext cx="37080" cy="41040"/>
            </a:xfrm>
            <a:custGeom>
              <a:avLst/>
              <a:gdLst>
                <a:gd name="textAreaLeft" fmla="*/ 0 w 37080"/>
                <a:gd name="textAreaRight" fmla="*/ 37440 w 37080"/>
                <a:gd name="textAreaTop" fmla="*/ 0 h 41040"/>
                <a:gd name="textAreaBottom" fmla="*/ 41400 h 41040"/>
              </a:gdLst>
              <a:ahLst/>
              <a:cxnLst/>
              <a:rect l="textAreaLeft" t="textAreaTop" r="textAreaRight" b="textAreaBottom"/>
              <a:pathLst>
                <a:path w="1200" h="1326">
                  <a:moveTo>
                    <a:pt x="100" y="1275"/>
                  </a:moveTo>
                  <a:cubicBezTo>
                    <a:pt x="88" y="963"/>
                    <a:pt x="250" y="713"/>
                    <a:pt x="450" y="463"/>
                  </a:cubicBezTo>
                  <a:cubicBezTo>
                    <a:pt x="613" y="238"/>
                    <a:pt x="875" y="100"/>
                    <a:pt x="1163" y="75"/>
                  </a:cubicBezTo>
                  <a:cubicBezTo>
                    <a:pt x="1200" y="75"/>
                    <a:pt x="1200" y="0"/>
                    <a:pt x="1150" y="0"/>
                  </a:cubicBezTo>
                  <a:cubicBezTo>
                    <a:pt x="850" y="13"/>
                    <a:pt x="563" y="163"/>
                    <a:pt x="388" y="413"/>
                  </a:cubicBezTo>
                  <a:cubicBezTo>
                    <a:pt x="188" y="663"/>
                    <a:pt x="0" y="938"/>
                    <a:pt x="25" y="1275"/>
                  </a:cubicBezTo>
                  <a:cubicBezTo>
                    <a:pt x="25" y="1325"/>
                    <a:pt x="100" y="1325"/>
                    <a:pt x="100" y="127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520" bIns="205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0" name="Google Shape;1840;p37"/>
            <p:cNvSpPr/>
            <p:nvPr/>
          </p:nvSpPr>
          <p:spPr>
            <a:xfrm>
              <a:off x="748080" y="2029680"/>
              <a:ext cx="36000" cy="41400"/>
            </a:xfrm>
            <a:custGeom>
              <a:avLst/>
              <a:gdLst>
                <a:gd name="textAreaLeft" fmla="*/ 0 w 36000"/>
                <a:gd name="textAreaRight" fmla="*/ 36360 w 36000"/>
                <a:gd name="textAreaTop" fmla="*/ 0 h 41400"/>
                <a:gd name="textAreaBottom" fmla="*/ 41760 h 41400"/>
              </a:gdLst>
              <a:ahLst/>
              <a:cxnLst/>
              <a:rect l="textAreaLeft" t="textAreaTop" r="textAreaRight" b="textAreaBottom"/>
              <a:pathLst>
                <a:path w="1163" h="1339">
                  <a:moveTo>
                    <a:pt x="1100" y="51"/>
                  </a:moveTo>
                  <a:cubicBezTo>
                    <a:pt x="1013" y="313"/>
                    <a:pt x="875" y="563"/>
                    <a:pt x="700" y="788"/>
                  </a:cubicBezTo>
                  <a:cubicBezTo>
                    <a:pt x="525" y="1013"/>
                    <a:pt x="288" y="1076"/>
                    <a:pt x="50" y="1213"/>
                  </a:cubicBezTo>
                  <a:cubicBezTo>
                    <a:pt x="0" y="1251"/>
                    <a:pt x="38" y="1338"/>
                    <a:pt x="100" y="1313"/>
                  </a:cubicBezTo>
                  <a:cubicBezTo>
                    <a:pt x="675" y="1201"/>
                    <a:pt x="1088" y="626"/>
                    <a:pt x="1163" y="63"/>
                  </a:cubicBezTo>
                  <a:cubicBezTo>
                    <a:pt x="1163" y="26"/>
                    <a:pt x="1113" y="1"/>
                    <a:pt x="1100" y="5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0880" bIns="20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1" name="Google Shape;1841;p37"/>
            <p:cNvSpPr/>
            <p:nvPr/>
          </p:nvSpPr>
          <p:spPr>
            <a:xfrm>
              <a:off x="757080" y="2406960"/>
              <a:ext cx="107640" cy="47520"/>
            </a:xfrm>
            <a:custGeom>
              <a:avLst/>
              <a:gdLst>
                <a:gd name="textAreaLeft" fmla="*/ 0 w 107640"/>
                <a:gd name="textAreaRight" fmla="*/ 108000 w 107640"/>
                <a:gd name="textAreaTop" fmla="*/ 0 h 47520"/>
                <a:gd name="textAreaBottom" fmla="*/ 47880 h 47520"/>
              </a:gdLst>
              <a:ahLst/>
              <a:cxnLst/>
              <a:rect l="textAreaLeft" t="textAreaTop" r="textAreaRight" b="textAreaBottom"/>
              <a:pathLst>
                <a:path w="3475" h="1538">
                  <a:moveTo>
                    <a:pt x="38" y="88"/>
                  </a:moveTo>
                  <a:cubicBezTo>
                    <a:pt x="1025" y="813"/>
                    <a:pt x="2175" y="1313"/>
                    <a:pt x="3387" y="1525"/>
                  </a:cubicBezTo>
                  <a:cubicBezTo>
                    <a:pt x="3450" y="1538"/>
                    <a:pt x="3475" y="1450"/>
                    <a:pt x="3412" y="1438"/>
                  </a:cubicBezTo>
                  <a:cubicBezTo>
                    <a:pt x="2213" y="1213"/>
                    <a:pt x="1075" y="738"/>
                    <a:pt x="76" y="26"/>
                  </a:cubicBezTo>
                  <a:cubicBezTo>
                    <a:pt x="38" y="1"/>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3760" bIns="23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2" name="Google Shape;1842;p37"/>
            <p:cNvSpPr/>
            <p:nvPr/>
          </p:nvSpPr>
          <p:spPr>
            <a:xfrm>
              <a:off x="862200" y="2445480"/>
              <a:ext cx="20160" cy="21960"/>
            </a:xfrm>
            <a:custGeom>
              <a:avLst/>
              <a:gdLst>
                <a:gd name="textAreaLeft" fmla="*/ 0 w 20160"/>
                <a:gd name="textAreaRight" fmla="*/ 20520 w 20160"/>
                <a:gd name="textAreaTop" fmla="*/ 0 h 21960"/>
                <a:gd name="textAreaBottom" fmla="*/ 22320 h 21960"/>
              </a:gdLst>
              <a:ahLst/>
              <a:cxnLst/>
              <a:rect l="textAreaLeft" t="textAreaTop" r="textAreaRight" b="textAreaBottom"/>
              <a:pathLst>
                <a:path w="664" h="714">
                  <a:moveTo>
                    <a:pt x="151" y="251"/>
                  </a:moveTo>
                  <a:cubicBezTo>
                    <a:pt x="176" y="351"/>
                    <a:pt x="188" y="363"/>
                    <a:pt x="176" y="288"/>
                  </a:cubicBezTo>
                  <a:cubicBezTo>
                    <a:pt x="163" y="251"/>
                    <a:pt x="163" y="213"/>
                    <a:pt x="176" y="176"/>
                  </a:cubicBezTo>
                  <a:cubicBezTo>
                    <a:pt x="176" y="138"/>
                    <a:pt x="113" y="113"/>
                    <a:pt x="101" y="151"/>
                  </a:cubicBezTo>
                  <a:cubicBezTo>
                    <a:pt x="1" y="376"/>
                    <a:pt x="238" y="713"/>
                    <a:pt x="451" y="463"/>
                  </a:cubicBezTo>
                  <a:cubicBezTo>
                    <a:pt x="663" y="213"/>
                    <a:pt x="288" y="1"/>
                    <a:pt x="88" y="176"/>
                  </a:cubicBezTo>
                  <a:cubicBezTo>
                    <a:pt x="38" y="213"/>
                    <a:pt x="101" y="276"/>
                    <a:pt x="151" y="2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1160" bIns="11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3" name="Google Shape;1843;p37"/>
            <p:cNvSpPr/>
            <p:nvPr/>
          </p:nvSpPr>
          <p:spPr>
            <a:xfrm>
              <a:off x="742680" y="2360520"/>
              <a:ext cx="101880" cy="37800"/>
            </a:xfrm>
            <a:custGeom>
              <a:avLst/>
              <a:gdLst>
                <a:gd name="textAreaLeft" fmla="*/ 0 w 101880"/>
                <a:gd name="textAreaRight" fmla="*/ 102240 w 101880"/>
                <a:gd name="textAreaTop" fmla="*/ 0 h 37800"/>
                <a:gd name="textAreaBottom" fmla="*/ 38160 h 37800"/>
              </a:gdLst>
              <a:ahLst/>
              <a:cxnLst/>
              <a:rect l="textAreaLeft" t="textAreaTop" r="textAreaRight" b="textAreaBottom"/>
              <a:pathLst>
                <a:path w="3287" h="1225">
                  <a:moveTo>
                    <a:pt x="63" y="1087"/>
                  </a:moveTo>
                  <a:cubicBezTo>
                    <a:pt x="1163" y="1225"/>
                    <a:pt x="2537" y="1000"/>
                    <a:pt x="3262" y="75"/>
                  </a:cubicBezTo>
                  <a:cubicBezTo>
                    <a:pt x="3287" y="38"/>
                    <a:pt x="3250" y="0"/>
                    <a:pt x="3225" y="25"/>
                  </a:cubicBezTo>
                  <a:cubicBezTo>
                    <a:pt x="2287" y="812"/>
                    <a:pt x="1288" y="1137"/>
                    <a:pt x="63" y="1000"/>
                  </a:cubicBezTo>
                  <a:cubicBezTo>
                    <a:pt x="0" y="987"/>
                    <a:pt x="0" y="1087"/>
                    <a:pt x="63" y="10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4" name="Google Shape;1844;p37"/>
            <p:cNvSpPr/>
            <p:nvPr/>
          </p:nvSpPr>
          <p:spPr>
            <a:xfrm>
              <a:off x="838440" y="2348640"/>
              <a:ext cx="18360" cy="15480"/>
            </a:xfrm>
            <a:custGeom>
              <a:avLst/>
              <a:gdLst>
                <a:gd name="textAreaLeft" fmla="*/ 0 w 18360"/>
                <a:gd name="textAreaRight" fmla="*/ 18720 w 18360"/>
                <a:gd name="textAreaTop" fmla="*/ 0 h 15480"/>
                <a:gd name="textAreaBottom" fmla="*/ 15840 h 15480"/>
              </a:gdLst>
              <a:ahLst/>
              <a:cxnLst/>
              <a:rect l="textAreaLeft" t="textAreaTop" r="textAreaRight" b="textAreaBottom"/>
              <a:pathLst>
                <a:path w="601" h="513">
                  <a:moveTo>
                    <a:pt x="250" y="100"/>
                  </a:moveTo>
                  <a:cubicBezTo>
                    <a:pt x="250" y="188"/>
                    <a:pt x="275" y="213"/>
                    <a:pt x="325" y="150"/>
                  </a:cubicBezTo>
                  <a:cubicBezTo>
                    <a:pt x="363" y="138"/>
                    <a:pt x="350" y="88"/>
                    <a:pt x="313" y="88"/>
                  </a:cubicBezTo>
                  <a:cubicBezTo>
                    <a:pt x="26" y="88"/>
                    <a:pt x="1" y="513"/>
                    <a:pt x="288" y="488"/>
                  </a:cubicBezTo>
                  <a:cubicBezTo>
                    <a:pt x="600" y="450"/>
                    <a:pt x="550" y="0"/>
                    <a:pt x="250" y="25"/>
                  </a:cubicBezTo>
                  <a:cubicBezTo>
                    <a:pt x="213" y="25"/>
                    <a:pt x="213" y="100"/>
                    <a:pt x="250" y="10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7920" bIns="7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5" name="Google Shape;1845;p37"/>
            <p:cNvSpPr/>
            <p:nvPr/>
          </p:nvSpPr>
          <p:spPr>
            <a:xfrm>
              <a:off x="639000" y="1849320"/>
              <a:ext cx="74880" cy="295200"/>
            </a:xfrm>
            <a:custGeom>
              <a:avLst/>
              <a:gdLst>
                <a:gd name="textAreaLeft" fmla="*/ 0 w 74880"/>
                <a:gd name="textAreaRight" fmla="*/ 75240 w 74880"/>
                <a:gd name="textAreaTop" fmla="*/ 0 h 295200"/>
                <a:gd name="textAreaBottom" fmla="*/ 295560 h 295200"/>
              </a:gdLst>
              <a:ahLst/>
              <a:cxnLst/>
              <a:rect l="textAreaLeft" t="textAreaTop" r="textAreaRight" b="textAreaBottom"/>
              <a:pathLst>
                <a:path w="2413" h="9498">
                  <a:moveTo>
                    <a:pt x="76" y="9473"/>
                  </a:moveTo>
                  <a:cubicBezTo>
                    <a:pt x="776" y="7698"/>
                    <a:pt x="1488" y="6374"/>
                    <a:pt x="1675" y="4462"/>
                  </a:cubicBezTo>
                  <a:cubicBezTo>
                    <a:pt x="1838" y="2737"/>
                    <a:pt x="1438" y="1488"/>
                    <a:pt x="488" y="63"/>
                  </a:cubicBezTo>
                  <a:cubicBezTo>
                    <a:pt x="451" y="0"/>
                    <a:pt x="338" y="63"/>
                    <a:pt x="388" y="125"/>
                  </a:cubicBezTo>
                  <a:cubicBezTo>
                    <a:pt x="2413" y="3450"/>
                    <a:pt x="1275" y="6124"/>
                    <a:pt x="26" y="9448"/>
                  </a:cubicBezTo>
                  <a:cubicBezTo>
                    <a:pt x="1" y="9485"/>
                    <a:pt x="63" y="9498"/>
                    <a:pt x="76" y="947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6" name="Google Shape;1846;p37"/>
            <p:cNvSpPr/>
            <p:nvPr/>
          </p:nvSpPr>
          <p:spPr>
            <a:xfrm>
              <a:off x="707400" y="2453040"/>
              <a:ext cx="61200" cy="39240"/>
            </a:xfrm>
            <a:custGeom>
              <a:avLst/>
              <a:gdLst>
                <a:gd name="textAreaLeft" fmla="*/ 0 w 61200"/>
                <a:gd name="textAreaRight" fmla="*/ 61560 w 61200"/>
                <a:gd name="textAreaTop" fmla="*/ 0 h 39240"/>
                <a:gd name="textAreaBottom" fmla="*/ 39600 h 39240"/>
              </a:gdLst>
              <a:ahLst/>
              <a:cxnLst/>
              <a:rect l="textAreaLeft" t="textAreaTop" r="textAreaRight" b="textAreaBottom"/>
              <a:pathLst>
                <a:path w="1975" h="1275">
                  <a:moveTo>
                    <a:pt x="75" y="1238"/>
                  </a:moveTo>
                  <a:cubicBezTo>
                    <a:pt x="163" y="813"/>
                    <a:pt x="363" y="425"/>
                    <a:pt x="775" y="238"/>
                  </a:cubicBezTo>
                  <a:cubicBezTo>
                    <a:pt x="1262" y="25"/>
                    <a:pt x="1850" y="288"/>
                    <a:pt x="1862" y="863"/>
                  </a:cubicBezTo>
                  <a:cubicBezTo>
                    <a:pt x="1862" y="938"/>
                    <a:pt x="1975" y="938"/>
                    <a:pt x="1975" y="863"/>
                  </a:cubicBezTo>
                  <a:cubicBezTo>
                    <a:pt x="1975" y="375"/>
                    <a:pt x="1550" y="0"/>
                    <a:pt x="1062" y="50"/>
                  </a:cubicBezTo>
                  <a:cubicBezTo>
                    <a:pt x="450" y="113"/>
                    <a:pt x="100" y="663"/>
                    <a:pt x="13" y="1213"/>
                  </a:cubicBezTo>
                  <a:cubicBezTo>
                    <a:pt x="0" y="1250"/>
                    <a:pt x="63" y="1275"/>
                    <a:pt x="75" y="12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800" bIns="19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7" name="Google Shape;1847;p37"/>
            <p:cNvSpPr/>
            <p:nvPr/>
          </p:nvSpPr>
          <p:spPr>
            <a:xfrm>
              <a:off x="675720" y="2147760"/>
              <a:ext cx="38880" cy="77400"/>
            </a:xfrm>
            <a:custGeom>
              <a:avLst/>
              <a:gdLst>
                <a:gd name="textAreaLeft" fmla="*/ 0 w 38880"/>
                <a:gd name="textAreaRight" fmla="*/ 39240 w 38880"/>
                <a:gd name="textAreaTop" fmla="*/ 0 h 77400"/>
                <a:gd name="textAreaBottom" fmla="*/ 77760 h 77400"/>
              </a:gdLst>
              <a:ahLst/>
              <a:cxnLst/>
              <a:rect l="textAreaLeft" t="textAreaTop" r="textAreaRight" b="textAreaBottom"/>
              <a:pathLst>
                <a:path w="1264" h="2500">
                  <a:moveTo>
                    <a:pt x="651" y="50"/>
                  </a:moveTo>
                  <a:cubicBezTo>
                    <a:pt x="638" y="350"/>
                    <a:pt x="701" y="650"/>
                    <a:pt x="838" y="925"/>
                  </a:cubicBezTo>
                  <a:cubicBezTo>
                    <a:pt x="1138" y="1625"/>
                    <a:pt x="838" y="2312"/>
                    <a:pt x="38" y="2412"/>
                  </a:cubicBezTo>
                  <a:cubicBezTo>
                    <a:pt x="1" y="2412"/>
                    <a:pt x="13" y="2487"/>
                    <a:pt x="51" y="2487"/>
                  </a:cubicBezTo>
                  <a:cubicBezTo>
                    <a:pt x="488" y="2500"/>
                    <a:pt x="888" y="2225"/>
                    <a:pt x="1038" y="1812"/>
                  </a:cubicBezTo>
                  <a:cubicBezTo>
                    <a:pt x="1263" y="1175"/>
                    <a:pt x="713" y="675"/>
                    <a:pt x="726" y="50"/>
                  </a:cubicBezTo>
                  <a:cubicBezTo>
                    <a:pt x="726" y="0"/>
                    <a:pt x="651" y="0"/>
                    <a:pt x="651" y="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880" bIns="388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8" name="Google Shape;1848;p37"/>
            <p:cNvSpPr/>
            <p:nvPr/>
          </p:nvSpPr>
          <p:spPr>
            <a:xfrm>
              <a:off x="656640" y="2188800"/>
              <a:ext cx="26640" cy="37800"/>
            </a:xfrm>
            <a:custGeom>
              <a:avLst/>
              <a:gdLst>
                <a:gd name="textAreaLeft" fmla="*/ 0 w 26640"/>
                <a:gd name="textAreaRight" fmla="*/ 27000 w 26640"/>
                <a:gd name="textAreaTop" fmla="*/ 0 h 37800"/>
                <a:gd name="textAreaBottom" fmla="*/ 38160 h 37800"/>
              </a:gdLst>
              <a:ahLst/>
              <a:cxnLst/>
              <a:rect l="textAreaLeft" t="textAreaTop" r="textAreaRight" b="textAreaBottom"/>
              <a:pathLst>
                <a:path w="863" h="1225">
                  <a:moveTo>
                    <a:pt x="800" y="1050"/>
                  </a:moveTo>
                  <a:cubicBezTo>
                    <a:pt x="288" y="1225"/>
                    <a:pt x="38" y="387"/>
                    <a:pt x="300" y="63"/>
                  </a:cubicBezTo>
                  <a:cubicBezTo>
                    <a:pt x="313" y="25"/>
                    <a:pt x="275" y="0"/>
                    <a:pt x="250" y="13"/>
                  </a:cubicBezTo>
                  <a:cubicBezTo>
                    <a:pt x="0" y="163"/>
                    <a:pt x="75" y="550"/>
                    <a:pt x="163" y="775"/>
                  </a:cubicBezTo>
                  <a:cubicBezTo>
                    <a:pt x="275" y="1062"/>
                    <a:pt x="525" y="1225"/>
                    <a:pt x="825" y="1112"/>
                  </a:cubicBezTo>
                  <a:cubicBezTo>
                    <a:pt x="862" y="1100"/>
                    <a:pt x="850" y="1025"/>
                    <a:pt x="800" y="10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9" name="Google Shape;1849;p37"/>
            <p:cNvSpPr/>
            <p:nvPr/>
          </p:nvSpPr>
          <p:spPr>
            <a:xfrm>
              <a:off x="784440" y="2424600"/>
              <a:ext cx="70200" cy="100800"/>
            </a:xfrm>
            <a:custGeom>
              <a:avLst/>
              <a:gdLst>
                <a:gd name="textAreaLeft" fmla="*/ 0 w 70200"/>
                <a:gd name="textAreaRight" fmla="*/ 70560 w 70200"/>
                <a:gd name="textAreaTop" fmla="*/ 0 h 100800"/>
                <a:gd name="textAreaBottom" fmla="*/ 101160 h 100800"/>
              </a:gdLst>
              <a:ahLst/>
              <a:cxnLst/>
              <a:rect l="textAreaLeft" t="textAreaTop" r="textAreaRight" b="textAreaBottom"/>
              <a:pathLst>
                <a:path w="2263" h="3250">
                  <a:moveTo>
                    <a:pt x="50" y="88"/>
                  </a:moveTo>
                  <a:cubicBezTo>
                    <a:pt x="988" y="900"/>
                    <a:pt x="2062" y="1787"/>
                    <a:pt x="1875" y="3174"/>
                  </a:cubicBezTo>
                  <a:cubicBezTo>
                    <a:pt x="1875" y="3224"/>
                    <a:pt x="1950" y="3249"/>
                    <a:pt x="1962" y="3199"/>
                  </a:cubicBezTo>
                  <a:cubicBezTo>
                    <a:pt x="2262" y="1800"/>
                    <a:pt x="1050" y="825"/>
                    <a:pt x="88" y="38"/>
                  </a:cubicBezTo>
                  <a:cubicBezTo>
                    <a:pt x="50" y="0"/>
                    <a:pt x="1" y="63"/>
                    <a:pt x="38" y="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0400" bIns="504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0" name="Google Shape;1850;p37"/>
            <p:cNvSpPr/>
            <p:nvPr/>
          </p:nvSpPr>
          <p:spPr>
            <a:xfrm>
              <a:off x="720720" y="2201760"/>
              <a:ext cx="18720" cy="38160"/>
            </a:xfrm>
            <a:custGeom>
              <a:avLst/>
              <a:gdLst>
                <a:gd name="textAreaLeft" fmla="*/ 0 w 18720"/>
                <a:gd name="textAreaRight" fmla="*/ 19080 w 18720"/>
                <a:gd name="textAreaTop" fmla="*/ 0 h 38160"/>
                <a:gd name="textAreaBottom" fmla="*/ 38520 h 38160"/>
              </a:gdLst>
              <a:ahLst/>
              <a:cxnLst/>
              <a:rect l="textAreaLeft" t="textAreaTop" r="textAreaRight" b="textAreaBottom"/>
              <a:pathLst>
                <a:path w="613" h="1238">
                  <a:moveTo>
                    <a:pt x="25" y="63"/>
                  </a:moveTo>
                  <a:cubicBezTo>
                    <a:pt x="0" y="288"/>
                    <a:pt x="50" y="513"/>
                    <a:pt x="162" y="713"/>
                  </a:cubicBezTo>
                  <a:cubicBezTo>
                    <a:pt x="237" y="900"/>
                    <a:pt x="362" y="1075"/>
                    <a:pt x="525" y="1213"/>
                  </a:cubicBezTo>
                  <a:cubicBezTo>
                    <a:pt x="575" y="1238"/>
                    <a:pt x="612" y="1175"/>
                    <a:pt x="587" y="1138"/>
                  </a:cubicBezTo>
                  <a:cubicBezTo>
                    <a:pt x="300" y="850"/>
                    <a:pt x="125" y="463"/>
                    <a:pt x="113" y="63"/>
                  </a:cubicBezTo>
                  <a:cubicBezTo>
                    <a:pt x="113" y="0"/>
                    <a:pt x="25" y="0"/>
                    <a:pt x="25" y="6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9080" bIns="19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1" name="Google Shape;1851;p37"/>
            <p:cNvSpPr/>
            <p:nvPr/>
          </p:nvSpPr>
          <p:spPr>
            <a:xfrm>
              <a:off x="720360" y="2197800"/>
              <a:ext cx="27000" cy="42480"/>
            </a:xfrm>
            <a:custGeom>
              <a:avLst/>
              <a:gdLst>
                <a:gd name="textAreaLeft" fmla="*/ 0 w 27000"/>
                <a:gd name="textAreaRight" fmla="*/ 27360 w 27000"/>
                <a:gd name="textAreaTop" fmla="*/ 0 h 42480"/>
                <a:gd name="textAreaBottom" fmla="*/ 42840 h 42480"/>
              </a:gdLst>
              <a:ahLst/>
              <a:cxnLst/>
              <a:rect l="textAreaLeft" t="textAreaTop" r="textAreaRight" b="textAreaBottom"/>
              <a:pathLst>
                <a:path w="876" h="1376">
                  <a:moveTo>
                    <a:pt x="638" y="1325"/>
                  </a:moveTo>
                  <a:cubicBezTo>
                    <a:pt x="875" y="838"/>
                    <a:pt x="575" y="225"/>
                    <a:pt x="101" y="25"/>
                  </a:cubicBezTo>
                  <a:cubicBezTo>
                    <a:pt x="38" y="0"/>
                    <a:pt x="1" y="100"/>
                    <a:pt x="51" y="125"/>
                  </a:cubicBezTo>
                  <a:cubicBezTo>
                    <a:pt x="475" y="313"/>
                    <a:pt x="763" y="825"/>
                    <a:pt x="550" y="1275"/>
                  </a:cubicBezTo>
                  <a:cubicBezTo>
                    <a:pt x="525" y="1325"/>
                    <a:pt x="613" y="1375"/>
                    <a:pt x="638" y="1325"/>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1240" bIns="21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2" name="Google Shape;1852;p37"/>
            <p:cNvSpPr/>
            <p:nvPr/>
          </p:nvSpPr>
          <p:spPr>
            <a:xfrm>
              <a:off x="669600" y="1781640"/>
              <a:ext cx="73800" cy="164160"/>
            </a:xfrm>
            <a:custGeom>
              <a:avLst/>
              <a:gdLst>
                <a:gd name="textAreaLeft" fmla="*/ 0 w 73800"/>
                <a:gd name="textAreaRight" fmla="*/ 74160 w 73800"/>
                <a:gd name="textAreaTop" fmla="*/ 0 h 164160"/>
                <a:gd name="textAreaBottom" fmla="*/ 164520 h 164160"/>
              </a:gdLst>
              <a:ahLst/>
              <a:cxnLst/>
              <a:rect l="textAreaLeft" t="textAreaTop" r="textAreaRight" b="textAreaBottom"/>
              <a:pathLst>
                <a:path w="2388" h="5287">
                  <a:moveTo>
                    <a:pt x="651" y="5211"/>
                  </a:moveTo>
                  <a:cubicBezTo>
                    <a:pt x="363" y="3674"/>
                    <a:pt x="51" y="375"/>
                    <a:pt x="2338" y="75"/>
                  </a:cubicBezTo>
                  <a:cubicBezTo>
                    <a:pt x="2388" y="75"/>
                    <a:pt x="2388" y="0"/>
                    <a:pt x="2338" y="0"/>
                  </a:cubicBezTo>
                  <a:cubicBezTo>
                    <a:pt x="1" y="212"/>
                    <a:pt x="263" y="3649"/>
                    <a:pt x="576" y="5236"/>
                  </a:cubicBezTo>
                  <a:cubicBezTo>
                    <a:pt x="588" y="5286"/>
                    <a:pt x="663" y="5261"/>
                    <a:pt x="651" y="5211"/>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3" name="Google Shape;1853;p37"/>
            <p:cNvSpPr/>
            <p:nvPr/>
          </p:nvSpPr>
          <p:spPr>
            <a:xfrm>
              <a:off x="709920" y="1790280"/>
              <a:ext cx="80640" cy="75960"/>
            </a:xfrm>
            <a:custGeom>
              <a:avLst/>
              <a:gdLst>
                <a:gd name="textAreaLeft" fmla="*/ 0 w 80640"/>
                <a:gd name="textAreaRight" fmla="*/ 81000 w 80640"/>
                <a:gd name="textAreaTop" fmla="*/ 0 h 75960"/>
                <a:gd name="textAreaBottom" fmla="*/ 76320 h 75960"/>
              </a:gdLst>
              <a:ahLst/>
              <a:cxnLst/>
              <a:rect l="textAreaLeft" t="textAreaTop" r="textAreaRight" b="textAreaBottom"/>
              <a:pathLst>
                <a:path w="2600" h="2451">
                  <a:moveTo>
                    <a:pt x="75" y="976"/>
                  </a:moveTo>
                  <a:cubicBezTo>
                    <a:pt x="400" y="351"/>
                    <a:pt x="1162" y="88"/>
                    <a:pt x="1762" y="513"/>
                  </a:cubicBezTo>
                  <a:cubicBezTo>
                    <a:pt x="2300" y="888"/>
                    <a:pt x="2474" y="1863"/>
                    <a:pt x="1950" y="2325"/>
                  </a:cubicBezTo>
                  <a:cubicBezTo>
                    <a:pt x="1900" y="2375"/>
                    <a:pt x="1975" y="2450"/>
                    <a:pt x="2025" y="2400"/>
                  </a:cubicBezTo>
                  <a:cubicBezTo>
                    <a:pt x="2599" y="1913"/>
                    <a:pt x="2412" y="838"/>
                    <a:pt x="1825" y="438"/>
                  </a:cubicBezTo>
                  <a:cubicBezTo>
                    <a:pt x="1187" y="1"/>
                    <a:pt x="325" y="251"/>
                    <a:pt x="13" y="938"/>
                  </a:cubicBezTo>
                  <a:cubicBezTo>
                    <a:pt x="0" y="976"/>
                    <a:pt x="50" y="1013"/>
                    <a:pt x="75" y="9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8160" bIns="381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4" name="Google Shape;1854;p37"/>
            <p:cNvSpPr/>
            <p:nvPr/>
          </p:nvSpPr>
          <p:spPr>
            <a:xfrm>
              <a:off x="719280" y="1833840"/>
              <a:ext cx="57960" cy="44280"/>
            </a:xfrm>
            <a:custGeom>
              <a:avLst/>
              <a:gdLst>
                <a:gd name="textAreaLeft" fmla="*/ 0 w 57960"/>
                <a:gd name="textAreaRight" fmla="*/ 58320 w 57960"/>
                <a:gd name="textAreaTop" fmla="*/ 0 h 44280"/>
                <a:gd name="textAreaBottom" fmla="*/ 44640 h 44280"/>
              </a:gdLst>
              <a:ahLst/>
              <a:cxnLst/>
              <a:rect l="textAreaLeft" t="textAreaTop" r="textAreaRight" b="textAreaBottom"/>
              <a:pathLst>
                <a:path w="1876" h="1438">
                  <a:moveTo>
                    <a:pt x="1788" y="713"/>
                  </a:moveTo>
                  <a:cubicBezTo>
                    <a:pt x="1600" y="1125"/>
                    <a:pt x="1138" y="1313"/>
                    <a:pt x="725" y="1150"/>
                  </a:cubicBezTo>
                  <a:cubicBezTo>
                    <a:pt x="288" y="963"/>
                    <a:pt x="163" y="513"/>
                    <a:pt x="288" y="88"/>
                  </a:cubicBezTo>
                  <a:cubicBezTo>
                    <a:pt x="300" y="38"/>
                    <a:pt x="225" y="1"/>
                    <a:pt x="213" y="51"/>
                  </a:cubicBezTo>
                  <a:cubicBezTo>
                    <a:pt x="1" y="513"/>
                    <a:pt x="213" y="1050"/>
                    <a:pt x="675" y="1250"/>
                  </a:cubicBezTo>
                  <a:cubicBezTo>
                    <a:pt x="1138" y="1438"/>
                    <a:pt x="1675" y="1225"/>
                    <a:pt x="1850" y="750"/>
                  </a:cubicBezTo>
                  <a:cubicBezTo>
                    <a:pt x="1875" y="713"/>
                    <a:pt x="1813" y="675"/>
                    <a:pt x="1800" y="7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5" name="Google Shape;1855;p37"/>
            <p:cNvSpPr/>
            <p:nvPr/>
          </p:nvSpPr>
          <p:spPr>
            <a:xfrm>
              <a:off x="723960" y="1819440"/>
              <a:ext cx="38160" cy="21600"/>
            </a:xfrm>
            <a:custGeom>
              <a:avLst/>
              <a:gdLst>
                <a:gd name="textAreaLeft" fmla="*/ 0 w 38160"/>
                <a:gd name="textAreaRight" fmla="*/ 38520 w 38160"/>
                <a:gd name="textAreaTop" fmla="*/ 0 h 21600"/>
                <a:gd name="textAreaBottom" fmla="*/ 21960 h 21600"/>
              </a:gdLst>
              <a:ahLst/>
              <a:cxnLst/>
              <a:rect l="textAreaLeft" t="textAreaTop" r="textAreaRight" b="textAreaBottom"/>
              <a:pathLst>
                <a:path w="1238" h="700">
                  <a:moveTo>
                    <a:pt x="100" y="650"/>
                  </a:moveTo>
                  <a:cubicBezTo>
                    <a:pt x="75" y="63"/>
                    <a:pt x="1213" y="0"/>
                    <a:pt x="1025" y="613"/>
                  </a:cubicBezTo>
                  <a:cubicBezTo>
                    <a:pt x="1013" y="675"/>
                    <a:pt x="1100" y="688"/>
                    <a:pt x="1113" y="638"/>
                  </a:cubicBezTo>
                  <a:cubicBezTo>
                    <a:pt x="1238" y="350"/>
                    <a:pt x="975" y="75"/>
                    <a:pt x="688" y="75"/>
                  </a:cubicBezTo>
                  <a:cubicBezTo>
                    <a:pt x="388" y="75"/>
                    <a:pt x="1" y="313"/>
                    <a:pt x="26" y="650"/>
                  </a:cubicBezTo>
                  <a:cubicBezTo>
                    <a:pt x="26" y="700"/>
                    <a:pt x="113" y="700"/>
                    <a:pt x="100" y="65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800" bIns="108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6" name="Google Shape;1856;p37"/>
            <p:cNvSpPr/>
            <p:nvPr/>
          </p:nvSpPr>
          <p:spPr>
            <a:xfrm>
              <a:off x="711360" y="2125800"/>
              <a:ext cx="88560" cy="68400"/>
            </a:xfrm>
            <a:custGeom>
              <a:avLst/>
              <a:gdLst>
                <a:gd name="textAreaLeft" fmla="*/ 0 w 88560"/>
                <a:gd name="textAreaRight" fmla="*/ 88920 w 88560"/>
                <a:gd name="textAreaTop" fmla="*/ 0 h 68400"/>
                <a:gd name="textAreaBottom" fmla="*/ 68760 h 68400"/>
              </a:gdLst>
              <a:ahLst/>
              <a:cxnLst/>
              <a:rect l="textAreaLeft" t="textAreaTop" r="textAreaRight" b="textAreaBottom"/>
              <a:pathLst>
                <a:path w="2862" h="2213">
                  <a:moveTo>
                    <a:pt x="50" y="1838"/>
                  </a:moveTo>
                  <a:cubicBezTo>
                    <a:pt x="1312" y="2213"/>
                    <a:pt x="2749" y="1438"/>
                    <a:pt x="2862" y="38"/>
                  </a:cubicBezTo>
                  <a:cubicBezTo>
                    <a:pt x="2862" y="13"/>
                    <a:pt x="2812" y="1"/>
                    <a:pt x="2799" y="38"/>
                  </a:cubicBezTo>
                  <a:cubicBezTo>
                    <a:pt x="2474" y="1300"/>
                    <a:pt x="1400" y="2113"/>
                    <a:pt x="75" y="1763"/>
                  </a:cubicBezTo>
                  <a:cubicBezTo>
                    <a:pt x="25" y="1750"/>
                    <a:pt x="0" y="1825"/>
                    <a:pt x="50" y="18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7" name="Google Shape;1857;p37"/>
            <p:cNvSpPr/>
            <p:nvPr/>
          </p:nvSpPr>
          <p:spPr>
            <a:xfrm>
              <a:off x="807120" y="2567160"/>
              <a:ext cx="18720" cy="24480"/>
            </a:xfrm>
            <a:custGeom>
              <a:avLst/>
              <a:gdLst>
                <a:gd name="textAreaLeft" fmla="*/ 0 w 18720"/>
                <a:gd name="textAreaRight" fmla="*/ 19080 w 18720"/>
                <a:gd name="textAreaTop" fmla="*/ 0 h 24480"/>
                <a:gd name="textAreaBottom" fmla="*/ 24840 h 24480"/>
              </a:gdLst>
              <a:ahLst/>
              <a:cxnLst/>
              <a:rect l="textAreaLeft" t="textAreaTop" r="textAreaRight" b="textAreaBottom"/>
              <a:pathLst>
                <a:path w="613" h="801">
                  <a:moveTo>
                    <a:pt x="63" y="113"/>
                  </a:moveTo>
                  <a:cubicBezTo>
                    <a:pt x="288" y="263"/>
                    <a:pt x="450" y="488"/>
                    <a:pt x="513" y="750"/>
                  </a:cubicBezTo>
                  <a:cubicBezTo>
                    <a:pt x="525" y="800"/>
                    <a:pt x="613" y="800"/>
                    <a:pt x="613" y="738"/>
                  </a:cubicBezTo>
                  <a:cubicBezTo>
                    <a:pt x="575" y="438"/>
                    <a:pt x="388" y="163"/>
                    <a:pt x="113" y="25"/>
                  </a:cubicBezTo>
                  <a:cubicBezTo>
                    <a:pt x="50" y="0"/>
                    <a:pt x="0" y="88"/>
                    <a:pt x="63" y="1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240" bIns="122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8" name="Google Shape;1858;p37"/>
            <p:cNvSpPr/>
            <p:nvPr/>
          </p:nvSpPr>
          <p:spPr>
            <a:xfrm>
              <a:off x="823320" y="2571480"/>
              <a:ext cx="7200" cy="20520"/>
            </a:xfrm>
            <a:custGeom>
              <a:avLst/>
              <a:gdLst>
                <a:gd name="textAreaLeft" fmla="*/ 0 w 7200"/>
                <a:gd name="textAreaRight" fmla="*/ 7560 w 7200"/>
                <a:gd name="textAreaTop" fmla="*/ 0 h 20520"/>
                <a:gd name="textAreaBottom" fmla="*/ 20880 h 20520"/>
              </a:gdLst>
              <a:ahLst/>
              <a:cxnLst/>
              <a:rect l="textAreaLeft" t="textAreaTop" r="textAreaRight" b="textAreaBottom"/>
              <a:pathLst>
                <a:path w="238" h="676">
                  <a:moveTo>
                    <a:pt x="125" y="613"/>
                  </a:moveTo>
                  <a:cubicBezTo>
                    <a:pt x="200" y="451"/>
                    <a:pt x="238" y="251"/>
                    <a:pt x="200" y="76"/>
                  </a:cubicBezTo>
                  <a:cubicBezTo>
                    <a:pt x="188" y="1"/>
                    <a:pt x="100" y="26"/>
                    <a:pt x="88" y="88"/>
                  </a:cubicBezTo>
                  <a:cubicBezTo>
                    <a:pt x="100" y="251"/>
                    <a:pt x="63" y="426"/>
                    <a:pt x="13" y="588"/>
                  </a:cubicBezTo>
                  <a:cubicBezTo>
                    <a:pt x="0" y="651"/>
                    <a:pt x="100" y="676"/>
                    <a:pt x="125" y="613"/>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0440" bIns="10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9" name="Google Shape;1859;p37"/>
            <p:cNvSpPr/>
            <p:nvPr/>
          </p:nvSpPr>
          <p:spPr>
            <a:xfrm>
              <a:off x="801000" y="2557440"/>
              <a:ext cx="9000" cy="11520"/>
            </a:xfrm>
            <a:custGeom>
              <a:avLst/>
              <a:gdLst>
                <a:gd name="textAreaLeft" fmla="*/ 0 w 9000"/>
                <a:gd name="textAreaRight" fmla="*/ 9360 w 9000"/>
                <a:gd name="textAreaTop" fmla="*/ 0 h 11520"/>
                <a:gd name="textAreaBottom" fmla="*/ 11880 h 11520"/>
              </a:gdLst>
              <a:ahLst/>
              <a:cxnLst/>
              <a:rect l="textAreaLeft" t="textAreaTop" r="textAreaRight" b="textAreaBottom"/>
              <a:pathLst>
                <a:path w="301" h="376">
                  <a:moveTo>
                    <a:pt x="226" y="276"/>
                  </a:moveTo>
                  <a:cubicBezTo>
                    <a:pt x="201" y="213"/>
                    <a:pt x="213" y="151"/>
                    <a:pt x="263" y="113"/>
                  </a:cubicBezTo>
                  <a:cubicBezTo>
                    <a:pt x="301" y="76"/>
                    <a:pt x="263" y="1"/>
                    <a:pt x="213" y="26"/>
                  </a:cubicBezTo>
                  <a:cubicBezTo>
                    <a:pt x="76" y="76"/>
                    <a:pt x="1" y="263"/>
                    <a:pt x="163" y="351"/>
                  </a:cubicBezTo>
                  <a:cubicBezTo>
                    <a:pt x="213" y="376"/>
                    <a:pt x="276" y="313"/>
                    <a:pt x="226" y="27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760" bIns="57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70" name="Google Shape;1860;p37"/>
            <p:cNvSpPr/>
            <p:nvPr/>
          </p:nvSpPr>
          <p:spPr>
            <a:xfrm>
              <a:off x="808200" y="2535120"/>
              <a:ext cx="19080" cy="24840"/>
            </a:xfrm>
            <a:custGeom>
              <a:avLst/>
              <a:gdLst>
                <a:gd name="textAreaLeft" fmla="*/ 0 w 19080"/>
                <a:gd name="textAreaRight" fmla="*/ 19440 w 19080"/>
                <a:gd name="textAreaTop" fmla="*/ 0 h 24840"/>
                <a:gd name="textAreaBottom" fmla="*/ 25200 h 24840"/>
              </a:gdLst>
              <a:ahLst/>
              <a:cxnLst/>
              <a:rect l="textAreaLeft" t="textAreaTop" r="textAreaRight" b="textAreaBottom"/>
              <a:pathLst>
                <a:path w="626" h="813">
                  <a:moveTo>
                    <a:pt x="88" y="787"/>
                  </a:moveTo>
                  <a:cubicBezTo>
                    <a:pt x="338" y="625"/>
                    <a:pt x="626" y="363"/>
                    <a:pt x="563" y="50"/>
                  </a:cubicBezTo>
                  <a:cubicBezTo>
                    <a:pt x="538" y="0"/>
                    <a:pt x="488" y="0"/>
                    <a:pt x="463" y="50"/>
                  </a:cubicBezTo>
                  <a:cubicBezTo>
                    <a:pt x="413" y="313"/>
                    <a:pt x="263" y="550"/>
                    <a:pt x="38" y="712"/>
                  </a:cubicBezTo>
                  <a:cubicBezTo>
                    <a:pt x="1" y="750"/>
                    <a:pt x="51" y="812"/>
                    <a:pt x="88" y="78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2600" bIns="126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71" name="Google Shape;1861;p37"/>
            <p:cNvSpPr/>
            <p:nvPr/>
          </p:nvSpPr>
          <p:spPr>
            <a:xfrm>
              <a:off x="820080" y="2535480"/>
              <a:ext cx="12600" cy="29880"/>
            </a:xfrm>
            <a:custGeom>
              <a:avLst/>
              <a:gdLst>
                <a:gd name="textAreaLeft" fmla="*/ 0 w 12600"/>
                <a:gd name="textAreaRight" fmla="*/ 12960 w 12600"/>
                <a:gd name="textAreaTop" fmla="*/ 0 h 29880"/>
                <a:gd name="textAreaBottom" fmla="*/ 30240 h 29880"/>
              </a:gdLst>
              <a:ahLst/>
              <a:cxnLst/>
              <a:rect l="textAreaLeft" t="textAreaTop" r="textAreaRight" b="textAreaBottom"/>
              <a:pathLst>
                <a:path w="413" h="976">
                  <a:moveTo>
                    <a:pt x="113" y="126"/>
                  </a:moveTo>
                  <a:cubicBezTo>
                    <a:pt x="288" y="363"/>
                    <a:pt x="225" y="625"/>
                    <a:pt x="50" y="838"/>
                  </a:cubicBezTo>
                  <a:cubicBezTo>
                    <a:pt x="0" y="900"/>
                    <a:pt x="75" y="975"/>
                    <a:pt x="138" y="925"/>
                  </a:cubicBezTo>
                  <a:cubicBezTo>
                    <a:pt x="375" y="700"/>
                    <a:pt x="413" y="313"/>
                    <a:pt x="200" y="51"/>
                  </a:cubicBezTo>
                  <a:cubicBezTo>
                    <a:pt x="163" y="1"/>
                    <a:pt x="75" y="76"/>
                    <a:pt x="113" y="12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72" name="Google Shape;1862;p37"/>
            <p:cNvSpPr/>
            <p:nvPr/>
          </p:nvSpPr>
          <p:spPr>
            <a:xfrm>
              <a:off x="819720" y="2561400"/>
              <a:ext cx="9720" cy="17280"/>
            </a:xfrm>
            <a:custGeom>
              <a:avLst/>
              <a:gdLst>
                <a:gd name="textAreaLeft" fmla="*/ 0 w 9720"/>
                <a:gd name="textAreaRight" fmla="*/ 10080 w 9720"/>
                <a:gd name="textAreaTop" fmla="*/ 0 h 17280"/>
                <a:gd name="textAreaBottom" fmla="*/ 17640 h 17280"/>
              </a:gdLst>
              <a:ahLst/>
              <a:cxnLst/>
              <a:rect l="textAreaLeft" t="textAreaTop" r="textAreaRight" b="textAreaBottom"/>
              <a:pathLst>
                <a:path w="326" h="564">
                  <a:moveTo>
                    <a:pt x="63" y="138"/>
                  </a:moveTo>
                  <a:cubicBezTo>
                    <a:pt x="151" y="238"/>
                    <a:pt x="201" y="363"/>
                    <a:pt x="213" y="501"/>
                  </a:cubicBezTo>
                  <a:cubicBezTo>
                    <a:pt x="226" y="563"/>
                    <a:pt x="313" y="538"/>
                    <a:pt x="313" y="488"/>
                  </a:cubicBezTo>
                  <a:cubicBezTo>
                    <a:pt x="326" y="326"/>
                    <a:pt x="263" y="163"/>
                    <a:pt x="138" y="63"/>
                  </a:cubicBezTo>
                  <a:cubicBezTo>
                    <a:pt x="88" y="1"/>
                    <a:pt x="1" y="88"/>
                    <a:pt x="63" y="13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8640" bIns="86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73" name="Google Shape;1863;p37"/>
            <p:cNvSpPr/>
            <p:nvPr/>
          </p:nvSpPr>
          <p:spPr>
            <a:xfrm>
              <a:off x="831960" y="2554560"/>
              <a:ext cx="15120" cy="17640"/>
            </a:xfrm>
            <a:custGeom>
              <a:avLst/>
              <a:gdLst>
                <a:gd name="textAreaLeft" fmla="*/ 0 w 15120"/>
                <a:gd name="textAreaRight" fmla="*/ 15480 w 15120"/>
                <a:gd name="textAreaTop" fmla="*/ 0 h 17640"/>
                <a:gd name="textAreaBottom" fmla="*/ 18000 h 17640"/>
              </a:gdLst>
              <a:ahLst/>
              <a:cxnLst/>
              <a:rect l="textAreaLeft" t="textAreaTop" r="textAreaRight" b="textAreaBottom"/>
              <a:pathLst>
                <a:path w="500" h="576">
                  <a:moveTo>
                    <a:pt x="25" y="288"/>
                  </a:moveTo>
                  <a:cubicBezTo>
                    <a:pt x="38" y="413"/>
                    <a:pt x="75" y="538"/>
                    <a:pt x="225" y="563"/>
                  </a:cubicBezTo>
                  <a:cubicBezTo>
                    <a:pt x="338" y="576"/>
                    <a:pt x="437" y="488"/>
                    <a:pt x="437" y="363"/>
                  </a:cubicBezTo>
                  <a:cubicBezTo>
                    <a:pt x="500" y="63"/>
                    <a:pt x="38" y="1"/>
                    <a:pt x="13" y="313"/>
                  </a:cubicBezTo>
                  <a:cubicBezTo>
                    <a:pt x="0" y="388"/>
                    <a:pt x="125" y="401"/>
                    <a:pt x="150" y="326"/>
                  </a:cubicBezTo>
                  <a:cubicBezTo>
                    <a:pt x="150" y="313"/>
                    <a:pt x="150" y="301"/>
                    <a:pt x="163" y="288"/>
                  </a:cubicBezTo>
                  <a:cubicBezTo>
                    <a:pt x="163" y="201"/>
                    <a:pt x="25" y="201"/>
                    <a:pt x="25" y="288"/>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000" bIns="9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174" name="PlaceHolder 1"/>
          <p:cNvSpPr>
            <a:spLocks noGrp="1"/>
          </p:cNvSpPr>
          <p:nvPr>
            <p:ph type="title"/>
          </p:nvPr>
        </p:nvSpPr>
        <p:spPr>
          <a:xfrm>
            <a:off x="449700" y="1546920"/>
            <a:ext cx="8028758" cy="1161720"/>
          </a:xfrm>
          <a:prstGeom prst="rect">
            <a:avLst/>
          </a:prstGeom>
          <a:noFill/>
          <a:ln w="0">
            <a:noFill/>
          </a:ln>
        </p:spPr>
        <p:txBody>
          <a:bodyPr lIns="91440" tIns="91440" rIns="91440" bIns="91440" anchor="b">
            <a:normAutofit fontScale="90000"/>
          </a:bodyPr>
          <a:lstStyle/>
          <a:p>
            <a:pPr indent="0" algn="ctr">
              <a:lnSpc>
                <a:spcPct val="100000"/>
              </a:lnSpc>
              <a:buNone/>
              <a:tabLst>
                <a:tab pos="0" algn="l"/>
              </a:tabLst>
            </a:pPr>
            <a:r>
              <a:rPr lang="en" sz="6500" b="0" strike="noStrike" spc="-1" dirty="0">
                <a:solidFill>
                  <a:schemeClr val="dk1"/>
                </a:solidFill>
                <a:latin typeface="Libre Baskerville"/>
                <a:ea typeface="Libre Baskerville"/>
              </a:rPr>
              <a:t>Japanese colonial influence</a:t>
            </a:r>
            <a:endParaRPr lang="fr-FR" sz="6500" b="0" strike="noStrike" spc="-1" dirty="0">
              <a:solidFill>
                <a:schemeClr val="dk1"/>
              </a:solidFill>
              <a:latin typeface="Arial"/>
            </a:endParaRPr>
          </a:p>
        </p:txBody>
      </p:sp>
      <p:sp>
        <p:nvSpPr>
          <p:cNvPr id="2175" name="PlaceHolder 2"/>
          <p:cNvSpPr>
            <a:spLocks noGrp="1"/>
          </p:cNvSpPr>
          <p:nvPr>
            <p:ph type="subTitle"/>
          </p:nvPr>
        </p:nvSpPr>
        <p:spPr>
          <a:xfrm>
            <a:off x="959005" y="2819520"/>
            <a:ext cx="7047571" cy="666360"/>
          </a:xfrm>
          <a:prstGeom prst="rect">
            <a:avLst/>
          </a:prstGeom>
          <a:noFill/>
          <a:ln w="0">
            <a:noFill/>
          </a:ln>
        </p:spPr>
        <p:txBody>
          <a:bodyPr lIns="91440" tIns="91440" rIns="91440" bIns="91440" anchor="t">
            <a:noAutofit/>
          </a:bodyPr>
          <a:lstStyle/>
          <a:p>
            <a:pPr indent="0" algn="ctr">
              <a:lnSpc>
                <a:spcPct val="100000"/>
              </a:lnSpc>
              <a:buNone/>
              <a:tabLst>
                <a:tab pos="0" algn="l"/>
              </a:tabLst>
            </a:pPr>
            <a:r>
              <a:rPr lang="en" sz="1600" b="0" strike="noStrike" spc="-1" dirty="0">
                <a:solidFill>
                  <a:schemeClr val="dk1"/>
                </a:solidFill>
                <a:latin typeface="Source Sans 3"/>
                <a:ea typeface="Source Sans 3"/>
              </a:rPr>
              <a:t>During the Japanese occupation (1910-1945), Korean cinema faced restrictions that stifled creative expression. Despite censorship, filmmakers used subtle techniques to convey national identity and resistance, leading to a unique cinema style developed in secret.</a:t>
            </a:r>
            <a:endParaRPr lang="en-US" sz="1600" b="0" strike="noStrike" spc="-1" dirty="0">
              <a:solidFill>
                <a:srgbClr val="000000"/>
              </a:solidFill>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9" name="Google Shape;3472;p49"/>
          <p:cNvSpPr/>
          <p:nvPr/>
        </p:nvSpPr>
        <p:spPr>
          <a:xfrm>
            <a:off x="4686480" y="762120"/>
            <a:ext cx="3733560" cy="3733560"/>
          </a:xfrm>
          <a:prstGeom prst="rect">
            <a:avLst/>
          </a:prstGeom>
          <a:noFill/>
          <a:ln w="0">
            <a:noFill/>
          </a:ln>
        </p:spPr>
        <p:style>
          <a:lnRef idx="0">
            <a:scrgbClr r="0" g="0" b="0"/>
          </a:lnRef>
          <a:fillRef idx="0">
            <a:scrgbClr r="0" g="0" b="0"/>
          </a:fillRef>
          <a:effectRef idx="0">
            <a:scrgbClr r="0" g="0" b="0"/>
          </a:effectRef>
          <a:fontRef idx="minor"/>
        </p:style>
        <p:txBody>
          <a:bodyPr lIns="870823080" tIns="1866960" rIns="870823080" bIns="1866960" anchor="t">
            <a:spAutoFit/>
          </a:bodyPr>
          <a:lstStyle/>
          <a:p>
            <a:pPr defTabSz="914400">
              <a:lnSpc>
                <a:spcPct val="100000"/>
              </a:lnSpc>
              <a:tabLst>
                <a:tab pos="0" algn="l"/>
              </a:tabLst>
            </a:pPr>
            <a:endParaRPr lang="fr-FR" sz="1800" b="0" strike="noStrike" spc="-1">
              <a:solidFill>
                <a:schemeClr val="dk1"/>
              </a:solidFill>
              <a:latin typeface="Arial"/>
            </a:endParaRPr>
          </a:p>
        </p:txBody>
      </p:sp>
      <p:pic>
        <p:nvPicPr>
          <p:cNvPr id="2180" name="Google Shape;3473;p49"/>
          <p:cNvPicPr/>
          <p:nvPr/>
        </p:nvPicPr>
        <p:blipFill>
          <a:blip r:embed="rId2"/>
          <a:srcRect t="16646" b="16654"/>
          <a:stretch/>
        </p:blipFill>
        <p:spPr>
          <a:xfrm>
            <a:off x="4931640" y="1000800"/>
            <a:ext cx="3246480" cy="3246480"/>
          </a:xfrm>
          <a:prstGeom prst="rect">
            <a:avLst/>
          </a:prstGeom>
          <a:ln w="9525">
            <a:solidFill>
              <a:srgbClr val="35240A"/>
            </a:solidFill>
            <a:round/>
          </a:ln>
        </p:spPr>
      </p:pic>
      <p:sp>
        <p:nvSpPr>
          <p:cNvPr id="2181" name="PlaceHolder 1"/>
          <p:cNvSpPr>
            <a:spLocks noGrp="1"/>
          </p:cNvSpPr>
          <p:nvPr>
            <p:ph type="title"/>
          </p:nvPr>
        </p:nvSpPr>
        <p:spPr>
          <a:xfrm>
            <a:off x="649618" y="301083"/>
            <a:ext cx="3524040" cy="15044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700" b="0" strike="noStrike" spc="-1" dirty="0">
                <a:solidFill>
                  <a:schemeClr val="dk1"/>
                </a:solidFill>
                <a:latin typeface="Libre Baskerville"/>
                <a:ea typeface="Libre Baskerville"/>
              </a:rPr>
              <a:t>First Korean silent film</a:t>
            </a:r>
            <a:endParaRPr lang="fr-FR" sz="2700" b="0" strike="noStrike" spc="-1" dirty="0">
              <a:solidFill>
                <a:schemeClr val="dk1"/>
              </a:solidFill>
              <a:latin typeface="Arial"/>
            </a:endParaRPr>
          </a:p>
        </p:txBody>
      </p:sp>
      <p:sp>
        <p:nvSpPr>
          <p:cNvPr id="2182" name="PlaceHolder 2"/>
          <p:cNvSpPr>
            <a:spLocks noGrp="1"/>
          </p:cNvSpPr>
          <p:nvPr>
            <p:ph type="subTitle"/>
          </p:nvPr>
        </p:nvSpPr>
        <p:spPr>
          <a:xfrm>
            <a:off x="649618" y="1805523"/>
            <a:ext cx="3524040" cy="894960"/>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800" b="0" strike="noStrike" spc="-1" dirty="0">
                <a:solidFill>
                  <a:schemeClr val="dk1"/>
                </a:solidFill>
                <a:latin typeface="Source Sans 3"/>
                <a:ea typeface="Source Sans 3"/>
              </a:rPr>
              <a:t>The Korean film industry began with the release of 'Fight for Justice' in 1919, signifying the start of national cinema. This was followed by 'Arirang' in 1926, which became a poignant symbol of the Korean struggle against colonial rule and represented the burgeoning spirit of Korean identity in film.</a:t>
            </a:r>
            <a:endParaRPr lang="en-US" sz="1800" b="0" strike="noStrike" spc="-1" dirty="0">
              <a:solidFill>
                <a:srgbClr val="000000"/>
              </a:solidFill>
              <a:latin typeface="OpenSymbo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825AC30-98DE-B8FB-A48A-01AEA989F345}"/>
              </a:ext>
            </a:extLst>
          </p:cNvPr>
          <p:cNvGraphicFramePr/>
          <p:nvPr>
            <p:extLst>
              <p:ext uri="{D42A27DB-BD31-4B8C-83A1-F6EECF244321}">
                <p14:modId xmlns:p14="http://schemas.microsoft.com/office/powerpoint/2010/main" val="3459327751"/>
              </p:ext>
            </p:extLst>
          </p:nvPr>
        </p:nvGraphicFramePr>
        <p:xfrm>
          <a:off x="2575931" y="725090"/>
          <a:ext cx="4572000" cy="369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1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5CFAED9-4DFA-8081-A802-588636E08461}"/>
              </a:ext>
            </a:extLst>
          </p:cNvPr>
          <p:cNvGraphicFramePr/>
          <p:nvPr>
            <p:extLst>
              <p:ext uri="{D42A27DB-BD31-4B8C-83A1-F6EECF244321}">
                <p14:modId xmlns:p14="http://schemas.microsoft.com/office/powerpoint/2010/main" val="1965052846"/>
              </p:ext>
            </p:extLst>
          </p:nvPr>
        </p:nvGraphicFramePr>
        <p:xfrm>
          <a:off x="-407020" y="232501"/>
          <a:ext cx="9409771" cy="448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52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2B06320-AD33-3DF9-E4A7-85663C497870}"/>
              </a:ext>
            </a:extLst>
          </p:cNvPr>
          <p:cNvGraphicFramePr/>
          <p:nvPr>
            <p:extLst>
              <p:ext uri="{D42A27DB-BD31-4B8C-83A1-F6EECF244321}">
                <p14:modId xmlns:p14="http://schemas.microsoft.com/office/powerpoint/2010/main" val="91376346"/>
              </p:ext>
            </p:extLst>
          </p:nvPr>
        </p:nvGraphicFramePr>
        <p:xfrm>
          <a:off x="371707" y="501277"/>
          <a:ext cx="8400585" cy="414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66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B8C0925-6771-7287-3D2E-5D1BFCE0A85E}"/>
              </a:ext>
            </a:extLst>
          </p:cNvPr>
          <p:cNvGraphicFramePr/>
          <p:nvPr>
            <p:extLst>
              <p:ext uri="{D42A27DB-BD31-4B8C-83A1-F6EECF244321}">
                <p14:modId xmlns:p14="http://schemas.microsoft.com/office/powerpoint/2010/main" val="2477899222"/>
              </p:ext>
            </p:extLst>
          </p:nvPr>
        </p:nvGraphicFramePr>
        <p:xfrm>
          <a:off x="1364166" y="998900"/>
          <a:ext cx="6062546" cy="314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lokTextu 6">
            <a:extLst>
              <a:ext uri="{FF2B5EF4-FFF2-40B4-BE49-F238E27FC236}">
                <a16:creationId xmlns:a16="http://schemas.microsoft.com/office/drawing/2014/main" id="{59DB3174-0E71-855E-B2B7-0FE600FD0E41}"/>
              </a:ext>
            </a:extLst>
          </p:cNvPr>
          <p:cNvSpPr txBox="1"/>
          <p:nvPr/>
        </p:nvSpPr>
        <p:spPr>
          <a:xfrm>
            <a:off x="695092" y="4211664"/>
            <a:ext cx="7237141" cy="369332"/>
          </a:xfrm>
          <a:prstGeom prst="rect">
            <a:avLst/>
          </a:prstGeom>
          <a:noFill/>
        </p:spPr>
        <p:txBody>
          <a:bodyPr wrap="square">
            <a:spAutoFit/>
          </a:bodyPr>
          <a:lstStyle/>
          <a:p>
            <a:r>
              <a:rPr lang="sk-SK" dirty="0"/>
              <a:t>https://www.youtube.com/watch?v=67Tg7JwdepM&amp;t=113s</a:t>
            </a:r>
          </a:p>
        </p:txBody>
      </p:sp>
    </p:spTree>
    <p:extLst>
      <p:ext uri="{BB962C8B-B14F-4D97-AF65-F5344CB8AC3E}">
        <p14:creationId xmlns:p14="http://schemas.microsoft.com/office/powerpoint/2010/main" val="1705257541"/>
      </p:ext>
    </p:extLst>
  </p:cSld>
  <p:clrMapOvr>
    <a:masterClrMapping/>
  </p:clrMapOvr>
</p:sld>
</file>

<file path=ppt/theme/theme1.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7.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8.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9.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0.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Reconstruction Era and the Gilded Age - History - 11th grade by Slidesgo">
  <a:themeElements>
    <a:clrScheme name="Simple Light">
      <a:dk1>
        <a:srgbClr val="35240A"/>
      </a:dk1>
      <a:lt1>
        <a:srgbClr val="DED6C2"/>
      </a:lt1>
      <a:dk2>
        <a:srgbClr val="9B794E"/>
      </a:dk2>
      <a:lt2>
        <a:srgbClr val="724711"/>
      </a:lt2>
      <a:accent1>
        <a:srgbClr val="5E380A"/>
      </a:accent1>
      <a:accent2>
        <a:srgbClr val="FFFFFF"/>
      </a:accent2>
      <a:accent3>
        <a:srgbClr val="FFFFFF"/>
      </a:accent3>
      <a:accent4>
        <a:srgbClr val="FFFFFF"/>
      </a:accent4>
      <a:accent5>
        <a:srgbClr val="FFFFFF"/>
      </a:accent5>
      <a:accent6>
        <a:srgbClr val="FFFFFF"/>
      </a:accent6>
      <a:hlink>
        <a:srgbClr val="35240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TotalTime>
  <Words>1348</Words>
  <Application>Microsoft Office PowerPoint</Application>
  <PresentationFormat>Prezentácia na obrazovke (16:9)</PresentationFormat>
  <Paragraphs>87</Paragraphs>
  <Slides>29</Slides>
  <Notes>0</Notes>
  <HiddenSlides>0</HiddenSlides>
  <MMClips>0</MMClips>
  <ScaleCrop>false</ScaleCrop>
  <HeadingPairs>
    <vt:vector size="6" baseType="variant">
      <vt:variant>
        <vt:lpstr>Použité písma</vt:lpstr>
      </vt:variant>
      <vt:variant>
        <vt:i4>6</vt:i4>
      </vt:variant>
      <vt:variant>
        <vt:lpstr>Motív</vt:lpstr>
      </vt:variant>
      <vt:variant>
        <vt:i4>30</vt:i4>
      </vt:variant>
      <vt:variant>
        <vt:lpstr>Nadpisy snímok</vt:lpstr>
      </vt:variant>
      <vt:variant>
        <vt:i4>29</vt:i4>
      </vt:variant>
    </vt:vector>
  </HeadingPairs>
  <TitlesOfParts>
    <vt:vector size="65" baseType="lpstr">
      <vt:lpstr>OpenSymbol</vt:lpstr>
      <vt:lpstr>Source Sans 3</vt:lpstr>
      <vt:lpstr>Arial</vt:lpstr>
      <vt:lpstr>Libre Baskerville</vt:lpstr>
      <vt:lpstr>Symbol</vt:lpstr>
      <vt:lpstr>Wingdings</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Reconstruction Era and the Gilded Age - History - 11th grade by Slidesgo</vt:lpstr>
      <vt:lpstr>Slidesgo Final Pages</vt:lpstr>
      <vt:lpstr>Slidesgo Final Pages</vt:lpstr>
      <vt:lpstr>History and Development of Korean Cinema </vt:lpstr>
      <vt:lpstr>Introduction</vt:lpstr>
      <vt:lpstr>Early Cinema</vt:lpstr>
      <vt:lpstr>Japanese colonial influence</vt:lpstr>
      <vt:lpstr>First Korean silent film</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Censorship challenges</vt:lpstr>
      <vt:lpstr>Golden Age</vt:lpstr>
      <vt:lpstr>Post-liberation landscape</vt:lpstr>
      <vt:lpstr>Influential directors</vt:lpstr>
      <vt:lpstr>Social anxieties in film</vt:lpstr>
      <vt:lpstr>Modern Korean Cinema </vt:lpstr>
      <vt:lpstr>Prezentácia programu PowerPoint</vt:lpstr>
      <vt:lpstr>Global Recognition</vt:lpstr>
      <vt:lpstr>Prezentácia programu PowerPoint</vt:lpstr>
      <vt:lpstr>Modern History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Conclusions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Veronika Mattová</cp:lastModifiedBy>
  <cp:revision>1</cp:revision>
  <dcterms:modified xsi:type="dcterms:W3CDTF">2025-02-25T02:18:51Z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2025-02-25T01:41:37Z</dcterms:created>
  <dc:creator>Unknown Creator</dc:creator>
  <dc:description/>
  <dc:language>en-US</dc:language>
  <cp:lastModifiedBy>Unknown Creator</cp:lastModifiedBy>
  <dcterms:modified xsi:type="dcterms:W3CDTF">2025-02-25T01:41:37Z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