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892313-339E-4E35-84D7-50930910452D}" type="datetimeFigureOut">
              <a:rPr lang="sk-SK" smtClean="0"/>
              <a:t>6. 12. 2009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D0309E-3AC5-49B4-BDCD-1935B48477B9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Ignacy</a:t>
            </a:r>
            <a:r>
              <a:rPr lang="sk-SK" dirty="0" smtClean="0"/>
              <a:t> </a:t>
            </a:r>
            <a:r>
              <a:rPr lang="sk-SK" dirty="0" err="1" smtClean="0"/>
              <a:t>Krasicki</a:t>
            </a:r>
            <a:r>
              <a:rPr lang="sk-SK" dirty="0" smtClean="0"/>
              <a:t>	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Bajky a satiry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 descr="P1030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389843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Bajki</a:t>
            </a:r>
            <a:r>
              <a:rPr lang="cs-CZ" dirty="0" smtClean="0"/>
              <a:t> </a:t>
            </a:r>
            <a:r>
              <a:rPr lang="cs-CZ" dirty="0" err="1" smtClean="0"/>
              <a:t>nowe</a:t>
            </a:r>
            <a:r>
              <a:rPr lang="cs-CZ" dirty="0" smtClean="0"/>
              <a:t> (1802)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Vydány až po jeho smrti</a:t>
            </a:r>
          </a:p>
          <a:p>
            <a:r>
              <a:rPr lang="cs-CZ" dirty="0" smtClean="0"/>
              <a:t>Bajky </a:t>
            </a:r>
            <a:r>
              <a:rPr lang="cs-CZ" dirty="0" err="1" smtClean="0"/>
              <a:t>lafontainovského</a:t>
            </a:r>
            <a:r>
              <a:rPr lang="cs-CZ" dirty="0" smtClean="0"/>
              <a:t> typu</a:t>
            </a:r>
            <a:r>
              <a:rPr lang="cs-CZ" dirty="0" smtClean="0">
                <a:sym typeface="Symbol"/>
              </a:rPr>
              <a:t>  delší, rozvolněnější  náznak příběhu</a:t>
            </a:r>
          </a:p>
          <a:p>
            <a:r>
              <a:rPr lang="cs-CZ" dirty="0" smtClean="0">
                <a:sym typeface="Symbol"/>
              </a:rPr>
              <a:t>Klade zde důraz na vyprávění </a:t>
            </a:r>
            <a:r>
              <a:rPr lang="cs-CZ" dirty="0" smtClean="0">
                <a:sym typeface="Symbol"/>
              </a:rPr>
              <a:t> tomu podřídil i formální strukturu</a:t>
            </a:r>
          </a:p>
          <a:p>
            <a:r>
              <a:rPr lang="cs-CZ" dirty="0" smtClean="0">
                <a:sym typeface="Symbol"/>
              </a:rPr>
              <a:t>Častěji se objevuje dialog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P1030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214422"/>
            <a:ext cx="445779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Ignacy</a:t>
            </a:r>
            <a:r>
              <a:rPr lang="sk-SK" dirty="0" smtClean="0"/>
              <a:t> </a:t>
            </a:r>
            <a:r>
              <a:rPr lang="sk-SK" dirty="0" err="1" smtClean="0"/>
              <a:t>Krasicki</a:t>
            </a:r>
            <a:r>
              <a:rPr lang="sk-SK" dirty="0" smtClean="0"/>
              <a:t> (1735-1801)	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Nejd</a:t>
            </a:r>
            <a:r>
              <a:rPr lang="cs-CZ" sz="3600" dirty="0" err="1" smtClean="0"/>
              <a:t>ůležitější</a:t>
            </a:r>
            <a:r>
              <a:rPr lang="cs-CZ" sz="3600" dirty="0" smtClean="0"/>
              <a:t> polský autor osvícenství</a:t>
            </a:r>
          </a:p>
          <a:p>
            <a:r>
              <a:rPr lang="cs-CZ" sz="3600" dirty="0" smtClean="0"/>
              <a:t>Básník, prozaik, publicista a autor komedií</a:t>
            </a:r>
          </a:p>
          <a:p>
            <a:r>
              <a:rPr lang="cs-CZ" sz="3600" dirty="0" smtClean="0"/>
              <a:t>Biskup </a:t>
            </a:r>
            <a:r>
              <a:rPr lang="cs-CZ" sz="3600" dirty="0" err="1" smtClean="0"/>
              <a:t>warmijský</a:t>
            </a:r>
            <a:r>
              <a:rPr lang="cs-CZ" sz="3600" dirty="0" smtClean="0"/>
              <a:t> (X.B.W.)</a:t>
            </a:r>
          </a:p>
          <a:p>
            <a:r>
              <a:rPr lang="cs-CZ" sz="3600" dirty="0" smtClean="0"/>
              <a:t>Přezdívka kníže básníků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 smtClean="0"/>
              <a:t>Satyry (1779 a 1784)</a:t>
            </a:r>
            <a:endParaRPr lang="sk-SK" b="1" i="1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/>
              <a:t>Vyšly dvě sbírky </a:t>
            </a:r>
          </a:p>
          <a:p>
            <a:r>
              <a:rPr lang="cs-CZ" sz="4000" dirty="0" smtClean="0"/>
              <a:t>1. sbírka obsahovala 12 satir</a:t>
            </a:r>
          </a:p>
          <a:p>
            <a:r>
              <a:rPr lang="cs-CZ" sz="4000" dirty="0" smtClean="0"/>
              <a:t>2. sbírka obsahovala 9 satir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Krasického</a:t>
            </a:r>
            <a:r>
              <a:rPr lang="cs-CZ" dirty="0" smtClean="0"/>
              <a:t> satyry	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Kronika tehdejších lidských tipů</a:t>
            </a:r>
          </a:p>
          <a:p>
            <a:r>
              <a:rPr lang="cs-CZ" dirty="0" smtClean="0"/>
              <a:t>Mistrovské užití dialogu</a:t>
            </a:r>
          </a:p>
          <a:p>
            <a:r>
              <a:rPr lang="cs-CZ" dirty="0" smtClean="0"/>
              <a:t>Tyto satiry mají výchovné účely</a:t>
            </a:r>
          </a:p>
          <a:p>
            <a:r>
              <a:rPr lang="cs-CZ" dirty="0" smtClean="0"/>
              <a:t>K popisu lidí používá jednoduchá slova</a:t>
            </a:r>
          </a:p>
          <a:p>
            <a:r>
              <a:rPr lang="cs-CZ" dirty="0" smtClean="0"/>
              <a:t>Rady králi jak vládnout, kritika opilství, srovnání typického starého Sarmaty a mladé ženy….atd.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P1030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014200" cy="4389437"/>
          </a:xfrm>
        </p:spPr>
      </p:pic>
      <p:pic>
        <p:nvPicPr>
          <p:cNvPr id="5" name="Obrázok 4" descr="P103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357686" cy="387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satira?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Satira je označení </a:t>
            </a:r>
            <a:r>
              <a:rPr lang="sk-SK" dirty="0" err="1"/>
              <a:t>pro</a:t>
            </a:r>
            <a:r>
              <a:rPr lang="sk-SK" dirty="0"/>
              <a:t> </a:t>
            </a:r>
            <a:r>
              <a:rPr lang="sk-SK" dirty="0" err="1"/>
              <a:t>umělecký</a:t>
            </a:r>
            <a:r>
              <a:rPr lang="sk-SK" dirty="0"/>
              <a:t>, </a:t>
            </a:r>
            <a:r>
              <a:rPr lang="sk-SK" dirty="0" err="1"/>
              <a:t>zejména</a:t>
            </a:r>
            <a:r>
              <a:rPr lang="sk-SK" dirty="0"/>
              <a:t> </a:t>
            </a:r>
            <a:r>
              <a:rPr lang="sk-SK" dirty="0" err="1"/>
              <a:t>literární</a:t>
            </a:r>
            <a:r>
              <a:rPr lang="sk-SK" dirty="0"/>
              <a:t> </a:t>
            </a:r>
            <a:r>
              <a:rPr lang="sk-SK" dirty="0" err="1"/>
              <a:t>žánr</a:t>
            </a:r>
            <a:r>
              <a:rPr lang="sk-SK" dirty="0"/>
              <a:t>, </a:t>
            </a:r>
            <a:r>
              <a:rPr lang="sk-SK" dirty="0" err="1"/>
              <a:t>využívající</a:t>
            </a:r>
            <a:r>
              <a:rPr lang="sk-SK" dirty="0"/>
              <a:t> </a:t>
            </a:r>
            <a:r>
              <a:rPr lang="sk-SK" dirty="0" err="1" smtClean="0"/>
              <a:t>komičnosti</a:t>
            </a:r>
            <a:r>
              <a:rPr lang="sk-SK" dirty="0" smtClean="0"/>
              <a:t>, </a:t>
            </a:r>
            <a:r>
              <a:rPr lang="sk-SK" dirty="0" err="1" smtClean="0"/>
              <a:t>výsměchu</a:t>
            </a:r>
            <a:r>
              <a:rPr lang="sk-SK" dirty="0"/>
              <a:t>, </a:t>
            </a:r>
            <a:r>
              <a:rPr lang="sk-SK" dirty="0" err="1"/>
              <a:t>karikatury</a:t>
            </a:r>
            <a:r>
              <a:rPr lang="sk-SK" dirty="0"/>
              <a:t> a </a:t>
            </a:r>
            <a:r>
              <a:rPr lang="sk-SK" dirty="0" err="1"/>
              <a:t>ironie</a:t>
            </a:r>
            <a:r>
              <a:rPr lang="sk-SK" dirty="0"/>
              <a:t> </a:t>
            </a:r>
            <a:r>
              <a:rPr lang="sk-SK" dirty="0" err="1"/>
              <a:t>ke</a:t>
            </a:r>
            <a:r>
              <a:rPr lang="sk-SK" dirty="0"/>
              <a:t> </a:t>
            </a:r>
            <a:r>
              <a:rPr lang="sk-SK" dirty="0" err="1"/>
              <a:t>kritice</a:t>
            </a:r>
            <a:r>
              <a:rPr lang="sk-SK" dirty="0"/>
              <a:t> </a:t>
            </a:r>
            <a:r>
              <a:rPr lang="sk-SK" dirty="0" err="1"/>
              <a:t>nedostatků</a:t>
            </a:r>
            <a:r>
              <a:rPr lang="sk-SK" dirty="0"/>
              <a:t> </a:t>
            </a:r>
            <a:r>
              <a:rPr lang="sk-SK" dirty="0" err="1"/>
              <a:t>a</a:t>
            </a:r>
            <a:r>
              <a:rPr lang="sk-SK" dirty="0"/>
              <a:t> záporných </a:t>
            </a:r>
            <a:r>
              <a:rPr lang="sk-SK" dirty="0" err="1"/>
              <a:t>jevů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Krasického</a:t>
            </a:r>
            <a:r>
              <a:rPr lang="cs-CZ" dirty="0" smtClean="0"/>
              <a:t> bajky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Vyšly ve dvou sbírkách</a:t>
            </a:r>
          </a:p>
          <a:p>
            <a:r>
              <a:rPr lang="cs-CZ" sz="4000" dirty="0" err="1" smtClean="0"/>
              <a:t>Bajki</a:t>
            </a:r>
            <a:r>
              <a:rPr lang="cs-CZ" sz="4000" dirty="0" smtClean="0"/>
              <a:t> i </a:t>
            </a:r>
            <a:r>
              <a:rPr lang="cs-CZ" sz="4000" dirty="0" err="1" smtClean="0"/>
              <a:t>przypowieśći</a:t>
            </a:r>
            <a:r>
              <a:rPr lang="cs-CZ" sz="4000" dirty="0" smtClean="0"/>
              <a:t> (1779)</a:t>
            </a:r>
          </a:p>
          <a:p>
            <a:r>
              <a:rPr lang="cs-CZ" sz="4000" dirty="0" err="1" smtClean="0"/>
              <a:t>Bajki</a:t>
            </a:r>
            <a:r>
              <a:rPr lang="cs-CZ" sz="4000" dirty="0" smtClean="0"/>
              <a:t> </a:t>
            </a:r>
            <a:r>
              <a:rPr lang="cs-CZ" sz="4000" dirty="0" err="1" smtClean="0"/>
              <a:t>nowe</a:t>
            </a:r>
            <a:r>
              <a:rPr lang="cs-CZ" sz="4000" dirty="0" smtClean="0"/>
              <a:t> (1802)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Bajki</a:t>
            </a:r>
            <a:r>
              <a:rPr lang="cs-CZ" dirty="0" smtClean="0"/>
              <a:t> i </a:t>
            </a:r>
            <a:r>
              <a:rPr lang="cs-CZ" dirty="0" err="1" smtClean="0"/>
              <a:t>pryzpowieści</a:t>
            </a:r>
            <a:r>
              <a:rPr lang="cs-CZ" dirty="0" smtClean="0"/>
              <a:t> (1779)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Obsahuje bajky Ezopského typu </a:t>
            </a:r>
            <a:r>
              <a:rPr lang="cs-CZ" dirty="0" smtClean="0">
                <a:sym typeface="Symbol"/>
              </a:rPr>
              <a:t> kratší, sevřenější, údernější</a:t>
            </a:r>
          </a:p>
          <a:p>
            <a:r>
              <a:rPr lang="cs-CZ" dirty="0" smtClean="0">
                <a:sym typeface="Symbol"/>
              </a:rPr>
              <a:t>Mají až epigramatický ráz</a:t>
            </a:r>
          </a:p>
          <a:p>
            <a:r>
              <a:rPr lang="cs-CZ" dirty="0" smtClean="0">
                <a:sym typeface="Symbol"/>
              </a:rPr>
              <a:t>Jsou velmi stručné</a:t>
            </a:r>
          </a:p>
          <a:p>
            <a:r>
              <a:rPr lang="cs-CZ" dirty="0" smtClean="0">
                <a:sym typeface="Symbol"/>
              </a:rPr>
              <a:t>Vystupňovaná pointa a závěrečné ponaučení</a:t>
            </a:r>
          </a:p>
          <a:p>
            <a:r>
              <a:rPr lang="cs-CZ" dirty="0" err="1" smtClean="0">
                <a:sym typeface="Symbol"/>
              </a:rPr>
              <a:t>mikrokomedie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P1030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214422"/>
            <a:ext cx="4073492" cy="4389437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177</Words>
  <Application>Microsoft Office PowerPoint</Application>
  <PresentationFormat>Prezentácia na obrazovke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Tok</vt:lpstr>
      <vt:lpstr>Ignacy Krasicki  </vt:lpstr>
      <vt:lpstr>Ignacy Krasicki (1735-1801) </vt:lpstr>
      <vt:lpstr>Satyry (1779 a 1784)</vt:lpstr>
      <vt:lpstr>Krasického satyry </vt:lpstr>
      <vt:lpstr>Snímka 5</vt:lpstr>
      <vt:lpstr>Co je to satira?</vt:lpstr>
      <vt:lpstr>Krasického bajky</vt:lpstr>
      <vt:lpstr>Bajki i pryzpowieści (1779)</vt:lpstr>
      <vt:lpstr>Snímka 9</vt:lpstr>
      <vt:lpstr>Bajki nowe (1802)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Ignacy Krasicki</dc:title>
  <dc:creator>Marek Moťka</dc:creator>
  <cp:lastModifiedBy>Lucia Húšťavová</cp:lastModifiedBy>
  <cp:revision>18</cp:revision>
  <dcterms:created xsi:type="dcterms:W3CDTF">2009-12-06T18:29:09Z</dcterms:created>
  <dcterms:modified xsi:type="dcterms:W3CDTF">2009-12-06T21:27:24Z</dcterms:modified>
</cp:coreProperties>
</file>