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80B21-1935-48AE-8044-14E22984B048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0AD33-657B-4BD4-9775-F4D37FA18A5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0AD33-657B-4BD4-9775-F4D37FA18A58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0AD33-657B-4BD4-9775-F4D37FA18A58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0AD33-657B-4BD4-9775-F4D37FA18A58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0AD33-657B-4BD4-9775-F4D37FA18A58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0AD33-657B-4BD4-9775-F4D37FA18A58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0AD33-657B-4BD4-9775-F4D37FA18A58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CE5FB5-EFD8-4343-B5F4-62D25B086374}" type="datetimeFigureOut">
              <a:rPr lang="cs-CZ" smtClean="0"/>
              <a:t>10.11.2010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734F9D-D331-47AB-920B-837D749751C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lexique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Plan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r</a:t>
            </a:r>
            <a:r>
              <a:rPr lang="fr-CH" dirty="0" smtClean="0"/>
              <a:t>éel / de l’entendement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H" dirty="0" smtClean="0"/>
              <a:t>Du réel: mots images</a:t>
            </a:r>
          </a:p>
          <a:p>
            <a:r>
              <a:rPr lang="fr-CH" dirty="0" smtClean="0"/>
              <a:t>De l’entendement: mots signes</a:t>
            </a:r>
          </a:p>
          <a:p>
            <a:endParaRPr lang="fr-CH" dirty="0" smtClean="0"/>
          </a:p>
          <a:p>
            <a:r>
              <a:rPr lang="fr-CH" dirty="0" smtClean="0"/>
              <a:t>Français = mots signes</a:t>
            </a:r>
          </a:p>
          <a:p>
            <a:r>
              <a:rPr lang="fr-CH" dirty="0" smtClean="0"/>
              <a:t>Anglais = mots images </a:t>
            </a:r>
          </a:p>
          <a:p>
            <a:endParaRPr lang="fr-CH" dirty="0" smtClean="0"/>
          </a:p>
          <a:p>
            <a:r>
              <a:rPr lang="fr-CH" dirty="0" smtClean="0"/>
              <a:t>« Traduire en français une phrase anglaise, c’est copier au crayon gris une figure en couleur. Réduisant ainsi les aspects et les qualités des choses, l’esprit français aboutit à des idées générales, c’est-à-dire simples, qu’il aligne dans un ordre simplifié, celui de la logique. » (H. Taine)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H" dirty="0" smtClean="0"/>
              <a:t>Enlever une image / take down</a:t>
            </a:r>
          </a:p>
          <a:p>
            <a:r>
              <a:rPr lang="fr-CH" dirty="0" smtClean="0"/>
              <a:t>The picture </a:t>
            </a:r>
            <a:r>
              <a:rPr lang="fr-CH" i="1" dirty="0" smtClean="0"/>
              <a:t>hangs</a:t>
            </a:r>
            <a:r>
              <a:rPr lang="fr-CH" dirty="0" smtClean="0"/>
              <a:t> on the wall, the bookcase </a:t>
            </a:r>
            <a:r>
              <a:rPr lang="fr-CH" i="1" dirty="0" smtClean="0"/>
              <a:t>stands</a:t>
            </a:r>
            <a:r>
              <a:rPr lang="fr-CH" dirty="0" smtClean="0"/>
              <a:t> in a corner, the book </a:t>
            </a:r>
            <a:r>
              <a:rPr lang="fr-CH" i="1" dirty="0" smtClean="0"/>
              <a:t>lies</a:t>
            </a:r>
            <a:r>
              <a:rPr lang="fr-CH" dirty="0" smtClean="0"/>
              <a:t> on the table.</a:t>
            </a:r>
          </a:p>
          <a:p>
            <a:endParaRPr lang="fr-CH" dirty="0" smtClean="0"/>
          </a:p>
          <a:p>
            <a:r>
              <a:rPr lang="fr-CH" dirty="0" smtClean="0"/>
              <a:t>Coup: </a:t>
            </a:r>
          </a:p>
          <a:p>
            <a:pPr lvl="1"/>
            <a:r>
              <a:rPr lang="fr-CH" dirty="0" smtClean="0"/>
              <a:t>Cut</a:t>
            </a:r>
          </a:p>
          <a:p>
            <a:pPr lvl="1"/>
            <a:r>
              <a:rPr lang="fr-CH" dirty="0" smtClean="0"/>
              <a:t>Thrust</a:t>
            </a:r>
          </a:p>
          <a:p>
            <a:pPr lvl="1"/>
            <a:r>
              <a:rPr lang="fr-CH" dirty="0" smtClean="0"/>
              <a:t>Shot</a:t>
            </a:r>
          </a:p>
          <a:p>
            <a:pPr lvl="1"/>
            <a:r>
              <a:rPr lang="fr-CH" dirty="0" smtClean="0"/>
              <a:t>Kick</a:t>
            </a:r>
          </a:p>
          <a:p>
            <a:pPr lvl="1"/>
            <a:r>
              <a:rPr lang="fr-CH" dirty="0" smtClean="0"/>
              <a:t>Clap</a:t>
            </a:r>
          </a:p>
          <a:p>
            <a:pPr lvl="1"/>
            <a:r>
              <a:rPr lang="fr-CH" dirty="0" smtClean="0"/>
              <a:t>Gust</a:t>
            </a:r>
          </a:p>
          <a:p>
            <a:pPr lvl="1"/>
            <a:r>
              <a:rPr lang="fr-CH" dirty="0" smtClean="0"/>
              <a:t>Crack </a:t>
            </a:r>
          </a:p>
          <a:p>
            <a:pPr lvl="1"/>
            <a:r>
              <a:rPr lang="fr-CH" dirty="0" smtClean="0"/>
              <a:t>Stroke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Grincement</a:t>
            </a:r>
            <a:endParaRPr lang="fr-CH" dirty="0" smtClean="0"/>
          </a:p>
          <a:p>
            <a:pPr lvl="1"/>
            <a:r>
              <a:rPr lang="fr-CH" dirty="0" smtClean="0"/>
              <a:t>Grating (key)</a:t>
            </a:r>
          </a:p>
          <a:p>
            <a:pPr lvl="1"/>
            <a:r>
              <a:rPr lang="fr-CH" dirty="0" smtClean="0"/>
              <a:t>Screeching (chalk)	</a:t>
            </a:r>
          </a:p>
          <a:p>
            <a:pPr lvl="1"/>
            <a:r>
              <a:rPr lang="fr-CH" dirty="0" smtClean="0"/>
              <a:t>Squeaking (lever)</a:t>
            </a:r>
          </a:p>
          <a:p>
            <a:r>
              <a:rPr lang="fr-CH" dirty="0" smtClean="0"/>
              <a:t>Sifflement</a:t>
            </a:r>
          </a:p>
          <a:p>
            <a:pPr lvl="1"/>
            <a:r>
              <a:rPr lang="fr-CH" dirty="0" smtClean="0"/>
              <a:t>Whistle </a:t>
            </a:r>
          </a:p>
          <a:p>
            <a:pPr lvl="1"/>
            <a:r>
              <a:rPr lang="fr-CH" dirty="0" smtClean="0"/>
              <a:t>Hiss (snake)</a:t>
            </a:r>
          </a:p>
          <a:p>
            <a:pPr lvl="1"/>
            <a:r>
              <a:rPr lang="fr-CH" dirty="0" smtClean="0"/>
              <a:t>Whiz (bullet)</a:t>
            </a:r>
          </a:p>
          <a:p>
            <a:pPr lvl="1"/>
            <a:r>
              <a:rPr lang="fr-CH" dirty="0" smtClean="0"/>
              <a:t>Swish (whip)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Luire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Glimmer (lueur faible, tremblotante)</a:t>
            </a:r>
          </a:p>
          <a:p>
            <a:r>
              <a:rPr lang="fr-CH" dirty="0" smtClean="0"/>
              <a:t>Gleam (lueur pâle)</a:t>
            </a:r>
          </a:p>
          <a:p>
            <a:r>
              <a:rPr lang="fr-CH" dirty="0" smtClean="0"/>
              <a:t>Glow (rougeoyant)</a:t>
            </a:r>
          </a:p>
          <a:p>
            <a:r>
              <a:rPr lang="fr-CH" dirty="0" smtClean="0"/>
              <a:t>Glisten (surface mouillée)</a:t>
            </a:r>
          </a:p>
          <a:p>
            <a:r>
              <a:rPr lang="fr-CH" dirty="0" smtClean="0"/>
              <a:t>Glint (surface sombre)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Valeurs sémantiques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Extension d’une unité lexicale</a:t>
            </a:r>
          </a:p>
          <a:p>
            <a:r>
              <a:rPr lang="fr-CH" dirty="0" smtClean="0"/>
              <a:t>Particularisation / généralisation</a:t>
            </a:r>
          </a:p>
          <a:p>
            <a:r>
              <a:rPr lang="fr-CH" dirty="0" smtClean="0"/>
              <a:t>Mots techniques / usuels</a:t>
            </a:r>
          </a:p>
          <a:p>
            <a:r>
              <a:rPr lang="fr-CH" dirty="0" smtClean="0"/>
              <a:t>Sens propre / figuré</a:t>
            </a:r>
          </a:p>
          <a:p>
            <a:r>
              <a:rPr lang="fr-CH" dirty="0" smtClean="0"/>
              <a:t>Sens intellectuel / affectif</a:t>
            </a:r>
          </a:p>
          <a:p>
            <a:r>
              <a:rPr lang="fr-CH" dirty="0" smtClean="0"/>
              <a:t>Lacunes</a:t>
            </a:r>
          </a:p>
          <a:p>
            <a:r>
              <a:rPr lang="fr-CH" dirty="0" smtClean="0"/>
              <a:t>Faux-amis</a:t>
            </a:r>
          </a:p>
          <a:p>
            <a:r>
              <a:rPr lang="fr-CH" smtClean="0"/>
              <a:t>Doublets savants / populaires</a:t>
            </a:r>
            <a:endParaRPr lang="fr-CH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134</Words>
  <Application>Microsoft Office PowerPoint</Application>
  <PresentationFormat>Předvádění na obrazovce (4:3)</PresentationFormat>
  <Paragraphs>51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Le lexique</vt:lpstr>
      <vt:lpstr>Plan du réel / de l’entendement</vt:lpstr>
      <vt:lpstr>Snímek 3</vt:lpstr>
      <vt:lpstr>Snímek 4</vt:lpstr>
      <vt:lpstr>Luire</vt:lpstr>
      <vt:lpstr>Valeurs sémantiques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lexique</dc:title>
  <dc:creator>user</dc:creator>
  <cp:lastModifiedBy>user</cp:lastModifiedBy>
  <cp:revision>2</cp:revision>
  <dcterms:created xsi:type="dcterms:W3CDTF">2010-11-10T19:06:52Z</dcterms:created>
  <dcterms:modified xsi:type="dcterms:W3CDTF">2010-11-10T19:21:33Z</dcterms:modified>
</cp:coreProperties>
</file>