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666F-F515-4507-9710-3B7F82C40F11}" type="datetimeFigureOut">
              <a:rPr lang="cs-CZ" smtClean="0"/>
              <a:t>28.10.2010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21A1-DA7E-4FBB-8116-D4867CCA9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0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4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89D1-8332-48EF-B67E-03250C5F89AA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AC-5A12-4F17-9255-9E9B90C632A8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63A9-031F-47F4-AFFF-E3B84F05EC9C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9C19-A1CD-47FA-AB35-13151C1271A1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2D1C-F080-4EF5-B64A-CD86F7AC43F5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73E3-9B7C-4504-9EED-E2F0021AAF45}" type="datetime1">
              <a:rPr lang="cs-CZ" smtClean="0"/>
              <a:t>28.10.2010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02E2-C3C8-48BC-9089-FB26AE604062}" type="datetime1">
              <a:rPr lang="cs-CZ" smtClean="0"/>
              <a:t>28.10.2010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6C72-8E38-459F-AEFF-944C0B5DB639}" type="datetime1">
              <a:rPr lang="cs-CZ" smtClean="0"/>
              <a:t>28.10.2010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45DD-4C3A-41F6-8772-5A415A300EFC}" type="datetime1">
              <a:rPr lang="cs-CZ" smtClean="0"/>
              <a:t>28.10.2010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D0E3-A51D-4AB9-A44C-8DDCB230FCE4}" type="datetime1">
              <a:rPr lang="cs-CZ" smtClean="0"/>
              <a:t>28.10.2010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CE9F-87D7-472D-BB28-4CDAD5C5E68D}" type="datetime1">
              <a:rPr lang="cs-CZ" smtClean="0"/>
              <a:t>28.10.2010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164A1-6608-466D-BB3C-82C82080CB0F}" type="datetime1">
              <a:rPr lang="cs-CZ" smtClean="0"/>
              <a:t>28.10.2010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Skandinávský film II, </a:t>
            </a:r>
            <a:br>
              <a:rPr lang="cs-CZ" dirty="0" smtClean="0"/>
            </a:br>
            <a:r>
              <a:rPr lang="cs-CZ" dirty="0" smtClean="0"/>
              <a:t>podzim 2010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50. a 60. léta v norské kinematografii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</a:t>
            </a:r>
            <a:r>
              <a:rPr lang="nb-NO" sz="2400" b="1" dirty="0"/>
              <a:t>ål </a:t>
            </a:r>
            <a:r>
              <a:rPr lang="nb-NO" sz="2400" b="1" dirty="0" smtClean="0"/>
              <a:t>Løkkeberg</a:t>
            </a:r>
            <a:endParaRPr lang="cs-CZ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32" y="1916832"/>
            <a:ext cx="349992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1041"/>
            <a:ext cx="2667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 flipH="1">
            <a:off x="1576132" y="477449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Liv, 1967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6084004"/>
            <a:ext cx="11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Exit, 1970</a:t>
            </a:r>
            <a:endParaRPr lang="cs-CZ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" y="188640"/>
            <a:ext cx="10572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3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/>
              <a:t>Olsen</a:t>
            </a:r>
            <a:r>
              <a:rPr lang="cs-CZ" sz="2400" b="1" smtClean="0"/>
              <a:t>ů</a:t>
            </a:r>
            <a:r>
              <a:rPr lang="nb-NO" sz="2400" b="1" smtClean="0"/>
              <a:t>v gang</a:t>
            </a:r>
            <a:endParaRPr lang="cs-CZ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516970" cy="254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03301"/>
            <a:ext cx="3312368" cy="480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8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Tajemný byt (</a:t>
            </a:r>
            <a:r>
              <a:rPr lang="cs-CZ" sz="2400" b="1" dirty="0" err="1" smtClean="0"/>
              <a:t>Hemmelighetsfulle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leiligheten</a:t>
            </a:r>
            <a:r>
              <a:rPr lang="cs-CZ" sz="2400" b="1" dirty="0" smtClean="0"/>
              <a:t>), </a:t>
            </a:r>
            <a:br>
              <a:rPr lang="cs-CZ" sz="2400" b="1" dirty="0" smtClean="0"/>
            </a:br>
            <a:r>
              <a:rPr lang="cs-CZ" sz="2400" b="1" dirty="0" smtClean="0"/>
              <a:t>1948, r. </a:t>
            </a:r>
            <a:r>
              <a:rPr lang="cs-CZ" sz="2400" b="1" dirty="0" err="1" smtClean="0"/>
              <a:t>Tancred</a:t>
            </a:r>
            <a:r>
              <a:rPr lang="cs-CZ" sz="2400" b="1" dirty="0" smtClean="0"/>
              <a:t> Ibsen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8383"/>
            <a:ext cx="31432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7049"/>
            <a:ext cx="3447256" cy="275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62" y="1556792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Smrt je znamení lásky (D</a:t>
            </a:r>
            <a:r>
              <a:rPr lang="nb-NO" sz="2400" b="1" dirty="0"/>
              <a:t>øden er et kjærtegn</a:t>
            </a:r>
            <a:r>
              <a:rPr lang="cs-CZ" sz="2400" b="1" dirty="0"/>
              <a:t>),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1949</a:t>
            </a:r>
            <a:r>
              <a:rPr lang="cs-CZ" sz="2400" b="1" dirty="0"/>
              <a:t>, r. Edith </a:t>
            </a:r>
            <a:r>
              <a:rPr lang="cs-CZ" sz="2400" b="1" dirty="0" err="1"/>
              <a:t>Carlmarová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810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06" y="1628800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1676353" cy="205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561384" cy="204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Per H</a:t>
            </a:r>
            <a:r>
              <a:rPr lang="nb-NO" sz="2400" b="1" dirty="0"/>
              <a:t>øst a Thor Heyerdahl</a:t>
            </a:r>
            <a:endParaRPr lang="cs-CZ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905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048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667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5068"/>
            <a:ext cx="3810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/>
              <a:t>Ivo Caprino</a:t>
            </a:r>
            <a:endParaRPr lang="cs-CZ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132856"/>
            <a:ext cx="42957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20955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" y="5061168"/>
            <a:ext cx="2228216" cy="160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6" y="116632"/>
            <a:ext cx="2959065" cy="18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648"/>
            <a:ext cx="2095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/>
              <a:t>Nils R. M</a:t>
            </a:r>
            <a:r>
              <a:rPr lang="cs-CZ" sz="2400" b="1" dirty="0" err="1"/>
              <a:t>üller</a:t>
            </a:r>
            <a:endParaRPr lang="cs-CZ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6670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445998" cy="16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98" y="396081"/>
            <a:ext cx="1905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99" y="1602580"/>
            <a:ext cx="2411338" cy="33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2912" y="339554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Bereme se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Vi</a:t>
            </a:r>
            <a:r>
              <a:rPr lang="cs-CZ" dirty="0" smtClean="0"/>
              <a:t> </a:t>
            </a:r>
            <a:r>
              <a:rPr lang="cs-CZ" dirty="0" err="1" smtClean="0"/>
              <a:t>gifter</a:t>
            </a:r>
            <a:r>
              <a:rPr lang="cs-CZ" dirty="0" smtClean="0"/>
              <a:t> </a:t>
            </a:r>
            <a:r>
              <a:rPr lang="cs-CZ" dirty="0" err="1" smtClean="0"/>
              <a:t>oss</a:t>
            </a:r>
            <a:r>
              <a:rPr lang="cs-CZ" dirty="0" smtClean="0"/>
              <a:t>), 1951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72200" y="256490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Chceme se rozvést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Vi</a:t>
            </a:r>
            <a:r>
              <a:rPr lang="cs-CZ" dirty="0" smtClean="0"/>
              <a:t> vil </a:t>
            </a:r>
            <a:r>
              <a:rPr lang="cs-CZ" dirty="0" err="1" smtClean="0"/>
              <a:t>skilles</a:t>
            </a:r>
            <a:r>
              <a:rPr lang="cs-CZ" dirty="0" smtClean="0"/>
              <a:t>), 1952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11960" y="522920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Ženino místo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Kvinnens</a:t>
            </a:r>
            <a:r>
              <a:rPr lang="cs-CZ" dirty="0" smtClean="0"/>
              <a:t> </a:t>
            </a:r>
            <a:r>
              <a:rPr lang="cs-CZ" dirty="0" err="1" smtClean="0"/>
              <a:t>plass</a:t>
            </a:r>
            <a:r>
              <a:rPr lang="cs-CZ" dirty="0" smtClean="0"/>
              <a:t>), 1959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err="1"/>
              <a:t>Carlmar</a:t>
            </a:r>
            <a:r>
              <a:rPr lang="cs-CZ" sz="2400" b="1" dirty="0"/>
              <a:t> Film A/S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18981"/>
            <a:ext cx="3810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4" y="2756906"/>
            <a:ext cx="33528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400672" cy="191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06570" y="191509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Blázinec na horách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/>
              <a:t>Fjolls</a:t>
            </a:r>
            <a:r>
              <a:rPr lang="cs-CZ" dirty="0"/>
              <a:t> til </a:t>
            </a:r>
            <a:r>
              <a:rPr lang="cs-CZ" dirty="0" err="1"/>
              <a:t>fjells</a:t>
            </a:r>
            <a:r>
              <a:rPr lang="cs-CZ" dirty="0"/>
              <a:t>), 1957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927597" y="3402712"/>
            <a:ext cx="3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Pohřešovaná mladá žena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Ung</a:t>
            </a:r>
            <a:r>
              <a:rPr lang="cs-CZ" dirty="0" smtClean="0"/>
              <a:t> </a:t>
            </a:r>
            <a:r>
              <a:rPr lang="cs-CZ" dirty="0" err="1" smtClean="0"/>
              <a:t>frue</a:t>
            </a:r>
            <a:r>
              <a:rPr lang="cs-CZ" dirty="0" smtClean="0"/>
              <a:t> </a:t>
            </a:r>
            <a:r>
              <a:rPr lang="cs-CZ" dirty="0" err="1" smtClean="0"/>
              <a:t>frosvunnet</a:t>
            </a:r>
            <a:r>
              <a:rPr lang="cs-CZ" dirty="0" smtClean="0"/>
              <a:t>, 1952)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87960" y="5949280"/>
            <a:ext cx="228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Mladý útěk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Ung</a:t>
            </a:r>
            <a:r>
              <a:rPr lang="cs-CZ" dirty="0" smtClean="0"/>
              <a:t> </a:t>
            </a:r>
            <a:r>
              <a:rPr lang="cs-CZ" dirty="0" err="1" smtClean="0"/>
              <a:t>flukt</a:t>
            </a:r>
            <a:r>
              <a:rPr lang="cs-CZ" dirty="0" smtClean="0"/>
              <a:t>), 1959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5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Arne </a:t>
            </a:r>
            <a:r>
              <a:rPr lang="cs-CZ" sz="2400" b="1" dirty="0" err="1"/>
              <a:t>Skouen</a:t>
            </a:r>
            <a:endParaRPr lang="cs-CZ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8"/>
          <a:stretch/>
        </p:blipFill>
        <p:spPr bwMode="auto">
          <a:xfrm>
            <a:off x="179512" y="1951572"/>
            <a:ext cx="4318665" cy="293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8575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61" y="188640"/>
            <a:ext cx="2381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11" y="5085184"/>
            <a:ext cx="21717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04048" y="17008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Uličníci, 1949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42930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Devět životů, 1957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53546" y="618270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An-Magritt</a:t>
            </a:r>
            <a:r>
              <a:rPr lang="cs-CZ" dirty="0" smtClean="0"/>
              <a:t>, 1969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3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Erik L</a:t>
            </a:r>
            <a:r>
              <a:rPr lang="nb-NO" sz="2400" b="1" dirty="0"/>
              <a:t>øchen</a:t>
            </a:r>
            <a:endParaRPr lang="cs-CZ" sz="2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828503" cy="213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8" y="3999011"/>
            <a:ext cx="3879726" cy="25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50532"/>
            <a:ext cx="3744416" cy="176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35730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Lov </a:t>
            </a:r>
            <a:r>
              <a:rPr lang="cs-CZ" dirty="0" smtClean="0"/>
              <a:t>(</a:t>
            </a:r>
            <a:r>
              <a:rPr lang="cs-CZ" dirty="0" err="1" smtClean="0"/>
              <a:t>Jakten</a:t>
            </a:r>
            <a:r>
              <a:rPr lang="cs-CZ" dirty="0" smtClean="0"/>
              <a:t>), 1959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80112" y="45811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Protest (</a:t>
            </a:r>
            <a:r>
              <a:rPr lang="cs-CZ" dirty="0" err="1" smtClean="0"/>
              <a:t>Motforestilling</a:t>
            </a:r>
            <a:r>
              <a:rPr lang="cs-CZ" dirty="0" smtClean="0"/>
              <a:t>), 1972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9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226</Words>
  <Application>Microsoft Office PowerPoint</Application>
  <PresentationFormat>Předvádění na obrazovce (4:3)</PresentationFormat>
  <Paragraphs>44</Paragraphs>
  <Slides>11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Skandinávský film II,  podzim 2010</vt:lpstr>
      <vt:lpstr>Tajemný byt (Hemmelighetsfulle leiligheten),  1948, r. Tancred Ibsen</vt:lpstr>
      <vt:lpstr>Smrt je znamení lásky (Døden er et kjærtegn),  1949, r. Edith Carlmarová</vt:lpstr>
      <vt:lpstr>Per Høst a Thor Heyerdahl</vt:lpstr>
      <vt:lpstr>Ivo Caprino</vt:lpstr>
      <vt:lpstr>Nils R. Müller</vt:lpstr>
      <vt:lpstr>Carlmar Film A/S</vt:lpstr>
      <vt:lpstr>Arne Skouen</vt:lpstr>
      <vt:lpstr>Erik Løchen</vt:lpstr>
      <vt:lpstr>Pål Løkkeberg</vt:lpstr>
      <vt:lpstr>Olsenův gang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22</cp:revision>
  <dcterms:created xsi:type="dcterms:W3CDTF">2010-09-20T12:25:20Z</dcterms:created>
  <dcterms:modified xsi:type="dcterms:W3CDTF">2010-10-28T10:58:30Z</dcterms:modified>
</cp:coreProperties>
</file>