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9" r:id="rId9"/>
    <p:sldId id="261" r:id="rId10"/>
    <p:sldId id="26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D666F-F515-4507-9710-3B7F82C40F11}" type="datetimeFigureOut">
              <a:rPr lang="cs-CZ" smtClean="0"/>
              <a:t>28.10.2010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221A1-DA7E-4FBB-8116-D4867CCA9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83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BB69-F624-4390-AAB3-208C61AC562A}" type="datetime1">
              <a:rPr lang="cs-CZ" smtClean="0"/>
              <a:t>28.10.2010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246-305C-4955-B25F-42D20671DCE0}" type="datetime1">
              <a:rPr lang="cs-CZ" smtClean="0"/>
              <a:t>28.10.2010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AE8C-B283-4817-AB93-D30700D02DD7}" type="datetime1">
              <a:rPr lang="cs-CZ" smtClean="0"/>
              <a:t>28.10.2010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BBC-8C83-4D80-AB0C-961FE9880891}" type="datetime1">
              <a:rPr lang="cs-CZ" smtClean="0"/>
              <a:t>28.10.2010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789-475B-4E0D-BEED-34A86F944180}" type="datetime1">
              <a:rPr lang="cs-CZ" smtClean="0"/>
              <a:t>28.10.2010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5BAE-BD6D-4705-9B53-322AEB770FEE}" type="datetime1">
              <a:rPr lang="cs-CZ" smtClean="0"/>
              <a:t>28.10.2010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C5-B063-48EB-BB9A-FE33560EDA73}" type="datetime1">
              <a:rPr lang="cs-CZ" smtClean="0"/>
              <a:t>28.10.2010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CD0E-1EA3-4AB9-A6E6-26C4FE32F6AA}" type="datetime1">
              <a:rPr lang="cs-CZ" smtClean="0"/>
              <a:t>28.10.2010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2F6D-228E-4960-8E0D-65D7A1511F2D}" type="datetime1">
              <a:rPr lang="cs-CZ" smtClean="0"/>
              <a:t>28.10.2010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8825-1390-441D-90DC-EAA753F59C29}" type="datetime1">
              <a:rPr lang="cs-CZ" smtClean="0"/>
              <a:t>28.10.2010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D466-8CF1-4072-997A-593B20C1C99A}" type="datetime1">
              <a:rPr lang="cs-CZ" smtClean="0"/>
              <a:t>28.10.2010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58B3-F28D-4EEF-AD6E-3C32D1BD3DE3}" type="datetime1">
              <a:rPr lang="cs-CZ" smtClean="0"/>
              <a:t>28.10.2010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Skandinávský film II, </a:t>
            </a:r>
            <a:br>
              <a:rPr lang="cs-CZ" dirty="0" smtClean="0"/>
            </a:br>
            <a:r>
              <a:rPr lang="cs-CZ" dirty="0" smtClean="0"/>
              <a:t>podzim 2010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Politizace norského kulturního </a:t>
            </a:r>
            <a:r>
              <a:rPr lang="cs-CZ" dirty="0" smtClean="0"/>
              <a:t>života „Sociálnědemokratické peklo“</a:t>
            </a:r>
          </a:p>
          <a:p>
            <a:r>
              <a:rPr lang="cs-CZ" dirty="0" smtClean="0"/>
              <a:t>Kinematografie </a:t>
            </a:r>
            <a:r>
              <a:rPr lang="cs-CZ" dirty="0"/>
              <a:t>70. </a:t>
            </a:r>
            <a:r>
              <a:rPr lang="cs-CZ" dirty="0" smtClean="0"/>
              <a:t>let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err="1" smtClean="0"/>
              <a:t>Svend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Wam</a:t>
            </a:r>
            <a:r>
              <a:rPr lang="cs-CZ" sz="2400" b="1" dirty="0" smtClean="0"/>
              <a:t> a </a:t>
            </a:r>
            <a:r>
              <a:rPr lang="cs-CZ" sz="2400" b="1" dirty="0" err="1" smtClean="0"/>
              <a:t>Pet</a:t>
            </a:r>
            <a:r>
              <a:rPr lang="en-US" sz="2400" b="1" dirty="0" smtClean="0"/>
              <a:t>t</a:t>
            </a:r>
            <a:r>
              <a:rPr lang="cs-CZ" sz="2400" b="1" dirty="0" err="1" smtClean="0"/>
              <a:t>er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Venner</a:t>
            </a:r>
            <a:r>
              <a:rPr lang="nb-NO" sz="2400" b="1" dirty="0" smtClean="0"/>
              <a:t>ød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06570" y="1915091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Lasse </a:t>
            </a:r>
            <a:r>
              <a:rPr lang="en-US" dirty="0" smtClean="0"/>
              <a:t>&amp; </a:t>
            </a:r>
            <a:r>
              <a:rPr lang="en-US" dirty="0" err="1" smtClean="0"/>
              <a:t>Geir</a:t>
            </a:r>
            <a:r>
              <a:rPr lang="en-US" dirty="0" smtClean="0"/>
              <a:t>, 1975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76256" y="3234451"/>
            <a:ext cx="206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Zámek snů, 1986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4423"/>
            <a:ext cx="3337984" cy="222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04664"/>
            <a:ext cx="192136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38" y="1641850"/>
            <a:ext cx="2544706" cy="351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221088"/>
            <a:ext cx="27336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06570" y="4782986"/>
            <a:ext cx="321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Otevřená budoucnost, 1981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419872" y="627110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Sbohem solidarito, 1985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5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b="1" dirty="0"/>
              <a:t/>
            </a:r>
            <a:br>
              <a:rPr lang="cs-CZ" sz="2400" b="1" dirty="0"/>
            </a:br>
            <a:r>
              <a:rPr lang="cs-CZ" sz="3200" b="1" dirty="0" smtClean="0"/>
              <a:t>Ekonomický vzestup a radikalizace norského politického života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07932"/>
            <a:ext cx="8229600" cy="405737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1968 </a:t>
            </a:r>
            <a:r>
              <a:rPr lang="cs-CZ" sz="2800" b="1" dirty="0" smtClean="0"/>
              <a:t>studentské bouře </a:t>
            </a:r>
            <a:r>
              <a:rPr lang="cs-CZ" sz="2800" dirty="0" smtClean="0"/>
              <a:t>(v Norsku demonstrace proti Vietnamu, atomové bombě)</a:t>
            </a:r>
          </a:p>
          <a:p>
            <a:r>
              <a:rPr lang="cs-CZ" sz="2800" dirty="0" smtClean="0"/>
              <a:t>1969 </a:t>
            </a:r>
            <a:r>
              <a:rPr lang="cs-CZ" sz="2800" b="1" dirty="0" smtClean="0"/>
              <a:t>první vrty </a:t>
            </a:r>
            <a:r>
              <a:rPr lang="cs-CZ" sz="2800" dirty="0" smtClean="0"/>
              <a:t>v Severním moři (v 90. letech patří Norsko k největším producentům ropy  na světě)</a:t>
            </a:r>
          </a:p>
          <a:p>
            <a:r>
              <a:rPr lang="cs-CZ" sz="2800" dirty="0" smtClean="0"/>
              <a:t>1972 První </a:t>
            </a:r>
            <a:r>
              <a:rPr lang="cs-CZ" sz="2800" b="1" dirty="0" smtClean="0"/>
              <a:t>referendum</a:t>
            </a:r>
            <a:r>
              <a:rPr lang="cs-CZ" sz="2800" dirty="0" smtClean="0"/>
              <a:t> </a:t>
            </a:r>
            <a:r>
              <a:rPr lang="cs-CZ" sz="2800" b="1" dirty="0" smtClean="0"/>
              <a:t>o vstupu do EU</a:t>
            </a:r>
            <a:r>
              <a:rPr lang="cs-CZ" sz="2800" dirty="0" smtClean="0"/>
              <a:t>. Zamítnuto.</a:t>
            </a:r>
          </a:p>
          <a:p>
            <a:r>
              <a:rPr lang="cs-CZ" sz="2800" dirty="0" smtClean="0"/>
              <a:t>1973</a:t>
            </a:r>
            <a:r>
              <a:rPr lang="cs-CZ" sz="2800" b="1" dirty="0" smtClean="0"/>
              <a:t> </a:t>
            </a:r>
            <a:r>
              <a:rPr lang="cs-CZ" sz="2800" dirty="0" smtClean="0"/>
              <a:t>Vznik krajního </a:t>
            </a:r>
            <a:r>
              <a:rPr lang="cs-CZ" sz="2800" dirty="0" err="1" smtClean="0"/>
              <a:t>marx</a:t>
            </a:r>
            <a:r>
              <a:rPr lang="cs-CZ" sz="2800" dirty="0" smtClean="0"/>
              <a:t>-leninsko-maoistického uskupení </a:t>
            </a:r>
            <a:r>
              <a:rPr lang="cs-CZ" sz="2800" b="1" dirty="0" smtClean="0"/>
              <a:t>AKP (m-l) </a:t>
            </a:r>
            <a:r>
              <a:rPr lang="cs-CZ" sz="2800" dirty="0" err="1" smtClean="0"/>
              <a:t>Arbeidernes</a:t>
            </a:r>
            <a:r>
              <a:rPr lang="cs-CZ" sz="2800" b="1" dirty="0" smtClean="0"/>
              <a:t> </a:t>
            </a:r>
            <a:r>
              <a:rPr lang="cs-CZ" sz="2800" dirty="0" err="1" smtClean="0"/>
              <a:t>Kommunistparti</a:t>
            </a:r>
            <a:r>
              <a:rPr lang="cs-CZ" sz="2800" dirty="0" smtClean="0"/>
              <a:t> (</a:t>
            </a:r>
            <a:r>
              <a:rPr lang="cs-CZ" sz="2800" dirty="0" err="1" smtClean="0"/>
              <a:t>marxist-leninistene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902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err="1" smtClean="0"/>
              <a:t>Oddvar</a:t>
            </a:r>
            <a:r>
              <a:rPr lang="cs-CZ" sz="2400" b="1" dirty="0" smtClean="0"/>
              <a:t> Bull </a:t>
            </a:r>
            <a:r>
              <a:rPr lang="cs-CZ" sz="2400" b="1" dirty="0" err="1" smtClean="0"/>
              <a:t>Tuhus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1800" dirty="0" smtClean="0"/>
              <a:t>Stávka, 1974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600" i="1" dirty="0" smtClean="0"/>
              <a:t>Obrázek není</a:t>
            </a:r>
            <a:endParaRPr lang="cs-CZ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752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1752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72000" y="571326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Blücher</a:t>
            </a:r>
            <a:r>
              <a:rPr lang="cs-CZ" dirty="0" smtClean="0"/>
              <a:t>, 1988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28589"/>
            <a:ext cx="2294782" cy="32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88024" y="263691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1980 1958</a:t>
            </a:r>
          </a:p>
          <a:p>
            <a:r>
              <a:rPr lang="cs-CZ" dirty="0"/>
              <a:t>1982 </a:t>
            </a:r>
            <a:r>
              <a:rPr lang="cs-CZ" dirty="0" err="1"/>
              <a:t>Fifty</a:t>
            </a:r>
            <a:r>
              <a:rPr lang="cs-CZ" dirty="0"/>
              <a:t> </a:t>
            </a:r>
            <a:r>
              <a:rPr lang="cs-CZ" dirty="0" err="1"/>
              <a:t>fifty</a:t>
            </a:r>
            <a:endParaRPr lang="cs-CZ" dirty="0"/>
          </a:p>
          <a:p>
            <a:r>
              <a:rPr lang="cs-CZ" dirty="0"/>
              <a:t>1983 Hokejová </a:t>
            </a:r>
            <a:r>
              <a:rPr lang="cs-CZ" dirty="0" smtClean="0"/>
              <a:t>horečka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dirty="0" smtClean="0"/>
              <a:t>P</a:t>
            </a:r>
            <a:r>
              <a:rPr lang="nb-NO" sz="2400" b="1" dirty="0"/>
              <a:t>å</a:t>
            </a:r>
            <a:r>
              <a:rPr lang="cs-CZ" sz="2400" b="1" dirty="0" smtClean="0"/>
              <a:t>l </a:t>
            </a:r>
            <a:r>
              <a:rPr lang="cs-CZ" sz="2400" b="1" dirty="0" err="1"/>
              <a:t>Bang-Hansen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6152"/>
            <a:ext cx="3600400" cy="25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4" y="1293852"/>
            <a:ext cx="3572526" cy="263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25" y="620688"/>
            <a:ext cx="3567760" cy="237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92" y="3090739"/>
            <a:ext cx="28575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39952" y="31409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Norsk</a:t>
            </a:r>
            <a:r>
              <a:rPr lang="cs-CZ" dirty="0" smtClean="0"/>
              <a:t>é kostky, 1972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39952" y="580526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Pryč na dobu neurčitou,  1974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7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Nejpopulárnější filmy 70. let</a:t>
            </a:r>
            <a:endParaRPr lang="cs-CZ" sz="24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3301"/>
            <a:ext cx="3312368" cy="480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00663"/>
            <a:ext cx="2959596" cy="270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51920" y="15567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Olsenův</a:t>
            </a:r>
            <a:r>
              <a:rPr lang="cs-CZ" dirty="0" smtClean="0"/>
              <a:t> gang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660232" y="28529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Velká cena na Sevřeném srázu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8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2400" b="1" dirty="0" smtClean="0">
                <a:latin typeface="+mn-lt"/>
              </a:rPr>
              <a:t>Anja </a:t>
            </a:r>
            <a:r>
              <a:rPr lang="cs-CZ" sz="2400" b="1" dirty="0" err="1" smtClean="0">
                <a:latin typeface="+mn-lt"/>
              </a:rPr>
              <a:t>Breienová</a:t>
            </a:r>
            <a:endParaRPr lang="cs-CZ" sz="2400" b="1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104456" cy="230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2177134" cy="310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25517"/>
            <a:ext cx="3672408" cy="229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32382"/>
            <a:ext cx="3187948" cy="465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67744" y="27220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Znásilnění, 1970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40722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Manželky, 1975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04248" y="1500679"/>
            <a:ext cx="210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Dědictví, 1979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Team Film A/S</a:t>
            </a:r>
            <a:endParaRPr lang="cs-CZ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0" y="2299977"/>
            <a:ext cx="19050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89140"/>
            <a:ext cx="268167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3855"/>
            <a:ext cx="292267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90762"/>
            <a:ext cx="32385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40" y="188640"/>
            <a:ext cx="10572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059832" y="465994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Paní </a:t>
            </a:r>
            <a:r>
              <a:rPr lang="cs-CZ" dirty="0" err="1" smtClean="0"/>
              <a:t>Inger</a:t>
            </a:r>
            <a:r>
              <a:rPr lang="cs-CZ" dirty="0" smtClean="0"/>
              <a:t> na </a:t>
            </a:r>
            <a:r>
              <a:rPr lang="nb-NO" dirty="0" smtClean="0"/>
              <a:t>Østråtu, 1975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355976" y="63813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/>
              <a:t>3, 1973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24328" y="1772816"/>
            <a:ext cx="141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/>
              <a:t>Nicole Mac</a:t>
            </a:r>
            <a:r>
              <a:rPr lang="cs-CZ" dirty="0" smtClean="0"/>
              <a:t>é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23528" y="18448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Sverre</a:t>
            </a:r>
            <a:r>
              <a:rPr lang="cs-CZ" dirty="0" smtClean="0"/>
              <a:t> </a:t>
            </a:r>
            <a:r>
              <a:rPr lang="cs-CZ" dirty="0" err="1" smtClean="0"/>
              <a:t>Udn</a:t>
            </a:r>
            <a:r>
              <a:rPr lang="nb-NO" dirty="0" smtClean="0"/>
              <a:t>æs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3933056"/>
            <a:ext cx="191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/>
              <a:t>Olsen</a:t>
            </a:r>
            <a:r>
              <a:rPr lang="cs-CZ" dirty="0" err="1" smtClean="0"/>
              <a:t>ův</a:t>
            </a:r>
            <a:r>
              <a:rPr lang="cs-CZ" dirty="0" smtClean="0"/>
              <a:t> gang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0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EMI – </a:t>
            </a:r>
            <a:r>
              <a:rPr lang="cs-CZ" sz="2400" b="1" dirty="0" err="1"/>
              <a:t>Produksjon</a:t>
            </a:r>
            <a:r>
              <a:rPr lang="cs-CZ" sz="2400" b="1" dirty="0"/>
              <a:t> A/S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27784" y="60611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Dítě, 1974, r. </a:t>
            </a:r>
            <a:r>
              <a:rPr lang="cs-CZ" dirty="0" err="1" smtClean="0"/>
              <a:t>Barthold</a:t>
            </a:r>
            <a:r>
              <a:rPr lang="cs-CZ" dirty="0" smtClean="0"/>
              <a:t> Halle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032448" cy="279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88224" y="45091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err="1" smtClean="0"/>
              <a:t>Egil</a:t>
            </a:r>
            <a:r>
              <a:rPr lang="cs-CZ" dirty="0" smtClean="0"/>
              <a:t> </a:t>
            </a:r>
            <a:r>
              <a:rPr lang="cs-CZ" dirty="0" err="1" smtClean="0"/>
              <a:t>Monn</a:t>
            </a:r>
            <a:r>
              <a:rPr lang="cs-CZ" dirty="0" smtClean="0"/>
              <a:t> </a:t>
            </a:r>
            <a:r>
              <a:rPr lang="cs-CZ" dirty="0" err="1" smtClean="0"/>
              <a:t>Iversen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2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 smtClean="0"/>
              <a:t>Malte Waldman</a:t>
            </a:r>
            <a:r>
              <a:rPr lang="cs-CZ" sz="2400" b="1" dirty="0" smtClean="0"/>
              <a:t> a </a:t>
            </a:r>
            <a:r>
              <a:rPr lang="cs-CZ" sz="2400" b="1" dirty="0"/>
              <a:t>S</a:t>
            </a:r>
            <a:r>
              <a:rPr lang="nb-NO" sz="2400" b="1" dirty="0"/>
              <a:t>ølve </a:t>
            </a:r>
            <a:r>
              <a:rPr lang="nb-NO" sz="2400" b="1" dirty="0" smtClean="0"/>
              <a:t>Skagen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i="1" dirty="0" smtClean="0"/>
              <a:t>politický dokument</a:t>
            </a:r>
            <a:r>
              <a:rPr lang="nb-NO" sz="2400" b="1" dirty="0" smtClean="0"/>
              <a:t> 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4388" y="325115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Malte</a:t>
            </a:r>
            <a:r>
              <a:rPr lang="cs-CZ" dirty="0" smtClean="0"/>
              <a:t> </a:t>
            </a:r>
            <a:r>
              <a:rPr lang="cs-CZ" dirty="0" err="1" smtClean="0"/>
              <a:t>Waldman</a:t>
            </a:r>
            <a:endParaRPr lang="cs-CZ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6831403" y="2434734"/>
            <a:ext cx="186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S</a:t>
            </a:r>
            <a:r>
              <a:rPr lang="nb-NO" dirty="0" smtClean="0"/>
              <a:t>ølve Skagen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55776" y="3602834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Komu pat</a:t>
            </a:r>
            <a:r>
              <a:rPr lang="cs-CZ" sz="2400" dirty="0" smtClean="0"/>
              <a:t>ří údolí </a:t>
            </a:r>
            <a:r>
              <a:rPr lang="cs-CZ" sz="2400" dirty="0" err="1" smtClean="0"/>
              <a:t>Tyssedal</a:t>
            </a:r>
            <a:r>
              <a:rPr lang="cs-CZ" sz="2400" dirty="0" smtClean="0"/>
              <a:t>?, 1975</a:t>
            </a:r>
          </a:p>
          <a:p>
            <a:r>
              <a:rPr lang="cs-CZ" sz="2400" dirty="0" smtClean="0"/>
              <a:t>Stát na svém!, 1976</a:t>
            </a:r>
          </a:p>
          <a:p>
            <a:r>
              <a:rPr lang="cs-CZ" sz="2400" dirty="0" smtClean="0"/>
              <a:t>Napříč zákonem, 1979</a:t>
            </a:r>
            <a:endParaRPr lang="cs-CZ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8" y="393897"/>
            <a:ext cx="1862403" cy="281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32648" r="55351" b="-12227"/>
          <a:stretch/>
        </p:blipFill>
        <p:spPr bwMode="auto">
          <a:xfrm>
            <a:off x="7047427" y="345886"/>
            <a:ext cx="1645920" cy="240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8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259</Words>
  <Application>Microsoft Office PowerPoint</Application>
  <PresentationFormat>Předvádění na obrazovce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Skandinávský film II,  podzim 2010</vt:lpstr>
      <vt:lpstr> Ekonomický vzestup a radikalizace norského politického života</vt:lpstr>
      <vt:lpstr>Oddvar Bull Tuhus </vt:lpstr>
      <vt:lpstr>Pål Bang-Hansen</vt:lpstr>
      <vt:lpstr>Nejpopulárnější filmy 70. let</vt:lpstr>
      <vt:lpstr>Anja Breienová</vt:lpstr>
      <vt:lpstr>Team Film A/S</vt:lpstr>
      <vt:lpstr>EMI – Produksjon A/S</vt:lpstr>
      <vt:lpstr>Malte Waldman a Sølve Skagen politický dokument </vt:lpstr>
      <vt:lpstr>Svend Wam a Petter Vennerød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Windows User</cp:lastModifiedBy>
  <cp:revision>37</cp:revision>
  <dcterms:created xsi:type="dcterms:W3CDTF">2010-09-20T12:25:20Z</dcterms:created>
  <dcterms:modified xsi:type="dcterms:W3CDTF">2010-10-28T10:58:18Z</dcterms:modified>
</cp:coreProperties>
</file>