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F87D-9599-4E25-ABF7-1DE9FC43BF6C}" type="datetimeFigureOut">
              <a:rPr lang="cs-CZ" smtClean="0"/>
              <a:pPr/>
              <a:t>17.11.2011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Předního Východu - 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Geografie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levanty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648" y="0"/>
            <a:ext cx="4703745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76" y="142779"/>
            <a:ext cx="5666952" cy="6454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ittite_Emp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04664"/>
            <a:ext cx="5688632" cy="601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16024"/>
            <a:ext cx="4779480" cy="652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6497" y="0"/>
            <a:ext cx="45110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526" y="404664"/>
            <a:ext cx="8692954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00BC_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3981501" cy="3344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 descr="1100BC_M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5"/>
            <a:ext cx="4115041" cy="3456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068960"/>
            <a:ext cx="3619500" cy="361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44624"/>
            <a:ext cx="4654382" cy="6696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16024"/>
            <a:ext cx="4709045" cy="6597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0356" y="27384"/>
            <a:ext cx="45032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ncient_levant_rou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7704856" cy="5214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068960"/>
            <a:ext cx="4841917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8795" y="0"/>
            <a:ext cx="474640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201" y="99392"/>
            <a:ext cx="47595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5625"/>
            <a:ext cx="9144000" cy="3566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50146"/>
            <a:ext cx="6768752" cy="6275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60648"/>
            <a:ext cx="6048672" cy="63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318" y="476672"/>
            <a:ext cx="7362098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70125"/>
            <a:ext cx="6192688" cy="5911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116" y="405384"/>
            <a:ext cx="7287768" cy="604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7056784" cy="5993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tanni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616620" cy="60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Mass_migration_of_Greece_and_Turkey_in_1900BC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128" y="1508001"/>
            <a:ext cx="8637352" cy="386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44016"/>
            <a:ext cx="4686614" cy="6597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44624"/>
            <a:ext cx="4585349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</Words>
  <Application>Microsoft Office PowerPoint</Application>
  <PresentationFormat>Předvádění na obrazovce (4:3)</PresentationFormat>
  <Paragraphs>2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Dějiny Předního Východu -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Předního Východu - seminář</dc:title>
  <dc:creator>Silvie</dc:creator>
  <cp:lastModifiedBy>Markéta Melounová</cp:lastModifiedBy>
  <cp:revision>7</cp:revision>
  <dcterms:created xsi:type="dcterms:W3CDTF">2011-11-14T20:07:39Z</dcterms:created>
  <dcterms:modified xsi:type="dcterms:W3CDTF">2011-11-17T11:31:49Z</dcterms:modified>
</cp:coreProperties>
</file>