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6" r:id="rId20"/>
    <p:sldId id="274" r:id="rId21"/>
    <p:sldId id="275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4C52F-B325-40D2-B2E4-AC502694BCE5}" type="datetimeFigureOut">
              <a:rPr lang="cs-CZ" smtClean="0"/>
              <a:t>29.11.2011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E1DFE-FC39-46FA-9CF2-686A933D8B2C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1DFE-FC39-46FA-9CF2-686A933D8B2C}" type="slidenum">
              <a:rPr lang="cs-CZ" smtClean="0"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1DFE-FC39-46FA-9CF2-686A933D8B2C}" type="slidenum">
              <a:rPr lang="cs-CZ" smtClean="0"/>
              <a:t>16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15F3-F0BC-489D-B64B-E63EC41CA1CE}" type="datetimeFigureOut">
              <a:rPr lang="cs-CZ" smtClean="0"/>
              <a:pPr/>
              <a:t>29.11.2011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CC51-B06B-413E-9D7B-26C7313A5F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15F3-F0BC-489D-B64B-E63EC41CA1CE}" type="datetimeFigureOut">
              <a:rPr lang="cs-CZ" smtClean="0"/>
              <a:pPr/>
              <a:t>29.11.2011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CC51-B06B-413E-9D7B-26C7313A5F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15F3-F0BC-489D-B64B-E63EC41CA1CE}" type="datetimeFigureOut">
              <a:rPr lang="cs-CZ" smtClean="0"/>
              <a:pPr/>
              <a:t>29.11.2011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CC51-B06B-413E-9D7B-26C7313A5F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15F3-F0BC-489D-B64B-E63EC41CA1CE}" type="datetimeFigureOut">
              <a:rPr lang="cs-CZ" smtClean="0"/>
              <a:pPr/>
              <a:t>29.11.2011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CC51-B06B-413E-9D7B-26C7313A5F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15F3-F0BC-489D-B64B-E63EC41CA1CE}" type="datetimeFigureOut">
              <a:rPr lang="cs-CZ" smtClean="0"/>
              <a:pPr/>
              <a:t>29.11.2011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CC51-B06B-413E-9D7B-26C7313A5F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15F3-F0BC-489D-B64B-E63EC41CA1CE}" type="datetimeFigureOut">
              <a:rPr lang="cs-CZ" smtClean="0"/>
              <a:pPr/>
              <a:t>29.11.2011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CC51-B06B-413E-9D7B-26C7313A5F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15F3-F0BC-489D-B64B-E63EC41CA1CE}" type="datetimeFigureOut">
              <a:rPr lang="cs-CZ" smtClean="0"/>
              <a:pPr/>
              <a:t>29.11.2011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CC51-B06B-413E-9D7B-26C7313A5F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15F3-F0BC-489D-B64B-E63EC41CA1CE}" type="datetimeFigureOut">
              <a:rPr lang="cs-CZ" smtClean="0"/>
              <a:pPr/>
              <a:t>29.11.2011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CC51-B06B-413E-9D7B-26C7313A5F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15F3-F0BC-489D-B64B-E63EC41CA1CE}" type="datetimeFigureOut">
              <a:rPr lang="cs-CZ" smtClean="0"/>
              <a:pPr/>
              <a:t>29.11.2011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CC51-B06B-413E-9D7B-26C7313A5F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15F3-F0BC-489D-B64B-E63EC41CA1CE}" type="datetimeFigureOut">
              <a:rPr lang="cs-CZ" smtClean="0"/>
              <a:pPr/>
              <a:t>29.11.2011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CC51-B06B-413E-9D7B-26C7313A5F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15F3-F0BC-489D-B64B-E63EC41CA1CE}" type="datetimeFigureOut">
              <a:rPr lang="cs-CZ" smtClean="0"/>
              <a:pPr/>
              <a:t>29.11.2011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CC51-B06B-413E-9D7B-26C7313A5F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615F3-F0BC-489D-B64B-E63EC41CA1CE}" type="datetimeFigureOut">
              <a:rPr lang="cs-CZ" smtClean="0"/>
              <a:pPr/>
              <a:t>29.11.2011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8CC51-B06B-413E-9D7B-26C7313A5FB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Předního Východu - 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9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odina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sýrie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a </a:t>
            </a: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foiníkie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0484" y="1844824"/>
            <a:ext cx="4094004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ěticípá hvězda 3"/>
          <p:cNvSpPr/>
          <p:nvPr/>
        </p:nvSpPr>
        <p:spPr>
          <a:xfrm flipH="1">
            <a:off x="5966441" y="2636912"/>
            <a:ext cx="45719" cy="720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044" y="476672"/>
            <a:ext cx="4529972" cy="304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45024"/>
            <a:ext cx="453650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686" y="404664"/>
            <a:ext cx="5765626" cy="610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itanni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04664"/>
            <a:ext cx="7616620" cy="6093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548680"/>
            <a:ext cx="7384678" cy="5844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9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7" y="490537"/>
            <a:ext cx="8543925" cy="5876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8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662" y="557212"/>
            <a:ext cx="7686675" cy="5743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871296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04664"/>
            <a:ext cx="238700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26193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905672"/>
            <a:ext cx="420863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2916" y="476672"/>
            <a:ext cx="51615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669607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3429001"/>
            <a:ext cx="488054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0"/>
            <a:ext cx="8820472" cy="69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6632"/>
            <a:ext cx="4176464" cy="220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-m-dent-and-sons_atlas-of-ancient-and-classical-geography_1912_syria-mesopotamia-assyria-etc-northern-middle-east_3296_2114_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6594"/>
            <a:ext cx="9144000" cy="5864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050809" cy="353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76354"/>
            <a:ext cx="6984776" cy="614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ASH_D050_Map_of_ancient_syr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5644" y="0"/>
            <a:ext cx="42927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83" y="-459432"/>
            <a:ext cx="735852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789040"/>
            <a:ext cx="6832558" cy="276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727" y="116632"/>
            <a:ext cx="4949561" cy="654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13767"/>
            <a:ext cx="5324078" cy="559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852936"/>
            <a:ext cx="5498976" cy="367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360" y="260648"/>
            <a:ext cx="4890120" cy="365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02" y="2780928"/>
            <a:ext cx="3824634" cy="361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888" y="260648"/>
            <a:ext cx="35490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912" y="288032"/>
            <a:ext cx="486916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05392"/>
            <a:ext cx="3031604" cy="290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9980" y="4077072"/>
            <a:ext cx="47625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548680"/>
            <a:ext cx="351302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448993"/>
            <a:ext cx="4711830" cy="314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94320"/>
            <a:ext cx="29813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10</Words>
  <Application>Microsoft Office PowerPoint</Application>
  <PresentationFormat>Předvádění na obrazovce (4:3)</PresentationFormat>
  <Paragraphs>4</Paragraphs>
  <Slides>21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sady Office</vt:lpstr>
      <vt:lpstr>Dějiny Předního Východu -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Předního Východu - seminář</dc:title>
  <dc:creator>Silvie</dc:creator>
  <cp:lastModifiedBy>Silvie</cp:lastModifiedBy>
  <cp:revision>13</cp:revision>
  <dcterms:created xsi:type="dcterms:W3CDTF">2011-11-28T22:38:56Z</dcterms:created>
  <dcterms:modified xsi:type="dcterms:W3CDTF">2011-11-29T12:54:59Z</dcterms:modified>
</cp:coreProperties>
</file>