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5004-9C56-4D77-91DA-5F6FE111C9DD}" type="datetimeFigureOut">
              <a:rPr lang="cs-CZ" smtClean="0"/>
              <a:t>4.10.2011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9EB5F-24E2-4A3E-96E6-67CD2D322C4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692696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1" i="0" u="none" strike="noStrike" kern="1200" cap="none" spc="0" normalizeH="0" baseline="0" noProof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Dějiny Předního Východu - seminář</a:t>
            </a:r>
            <a:endParaRPr kumimoji="0" lang="cs-CZ" sz="7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2. hodina</a:t>
            </a:r>
            <a:b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Raně dynastické období</a:t>
            </a:r>
            <a:b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Akkadská říše</a:t>
            </a:r>
            <a:endParaRPr kumimoji="0" lang="cs-CZ" sz="4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28575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92696"/>
            <a:ext cx="4010628" cy="549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70687"/>
            <a:ext cx="4248472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908720"/>
            <a:ext cx="379242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47864" y="260648"/>
            <a:ext cx="2935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Náramsinova</a:t>
            </a:r>
            <a:r>
              <a:rPr lang="cs-CZ" sz="2800" b="1" dirty="0" smtClean="0"/>
              <a:t> stéla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415" y="456785"/>
            <a:ext cx="7297169" cy="594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598" y="260648"/>
            <a:ext cx="7241802" cy="6358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Anu_distric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20688"/>
            <a:ext cx="7620000" cy="55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nu distri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4762500" cy="3028950"/>
          </a:xfrm>
          <a:prstGeom prst="rect">
            <a:avLst/>
          </a:prstGeom>
        </p:spPr>
      </p:pic>
      <p:pic>
        <p:nvPicPr>
          <p:cNvPr id="3" name="Obrázek 2" descr="anu distric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59055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143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624699" y="188640"/>
            <a:ext cx="5827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Reliéf krále </a:t>
            </a:r>
            <a:r>
              <a:rPr lang="cs-CZ" sz="2800" b="1" dirty="0" err="1" smtClean="0"/>
              <a:t>Ur</a:t>
            </a:r>
            <a:r>
              <a:rPr lang="cs-CZ" sz="2800" b="1" smtClean="0"/>
              <a:t>-Naše </a:t>
            </a:r>
            <a:r>
              <a:rPr lang="cs-CZ" sz="2800" b="1" dirty="0" smtClean="0"/>
              <a:t>z 29. století př.n.l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971600" y="908720"/>
            <a:ext cx="173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Vykopávky v Uru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120588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09856"/>
            <a:ext cx="7359749" cy="328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35" y="2976213"/>
            <a:ext cx="4170345" cy="362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320480" cy="396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588224" y="260648"/>
            <a:ext cx="222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Supí stéla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2" cy="613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</Words>
  <Application>Microsoft Office PowerPoint</Application>
  <PresentationFormat>Předvádění na obrazovce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Silvie</dc:creator>
  <cp:lastModifiedBy>Silvie</cp:lastModifiedBy>
  <cp:revision>8</cp:revision>
  <dcterms:created xsi:type="dcterms:W3CDTF">2011-10-04T12:00:40Z</dcterms:created>
  <dcterms:modified xsi:type="dcterms:W3CDTF">2011-10-04T12:45:22Z</dcterms:modified>
</cp:coreProperties>
</file>