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9016-CB46-4652-8F8D-23C84135671F}" type="datetimeFigureOut">
              <a:rPr lang="cs-CZ" smtClean="0"/>
              <a:t>11.10.2011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8E243-C507-48AF-B77D-EC765BA0E0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11560" y="692696"/>
            <a:ext cx="77724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7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Dějiny Předního Východu - seminář</a:t>
            </a:r>
            <a:endParaRPr kumimoji="0" lang="cs-CZ" sz="7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hodina</a:t>
            </a:r>
            <a:b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II. </a:t>
            </a:r>
            <a:r>
              <a:rPr kumimoji="0" lang="cs-CZ" sz="4000" b="1" i="0" u="none" strike="noStrike" kern="1200" cap="all" spc="0" normalizeH="0" baseline="0" noProof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Lagašská</a:t>
            </a:r>
            <a:r>
              <a:rPr kumimoji="0" lang="cs-CZ" sz="4000" b="1" i="0" u="none" strike="noStrike" kern="1200" cap="all" spc="0" normalizeH="0" baseline="0" noProof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dynastie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III. Dynastie urská</a:t>
            </a:r>
            <a:endParaRPr kumimoji="0" lang="cs-CZ" sz="4000" b="1" i="0" u="none" strike="noStrike" kern="1200" cap="all" spc="0" normalizeH="0" baseline="0" noProof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REDV III_3 Gude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4079423" cy="6021288"/>
          </a:xfrm>
          <a:prstGeom prst="rect">
            <a:avLst/>
          </a:prstGeom>
        </p:spPr>
      </p:pic>
      <p:pic>
        <p:nvPicPr>
          <p:cNvPr id="3" name="Obrázek 2" descr="PREDV III_3 Gudea-s pramene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4198067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9257"/>
            <a:ext cx="7848871" cy="63981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889835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424935" cy="669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76672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395536" y="5847655"/>
            <a:ext cx="8409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Rekonstrukce Velkého zikkuratu v Uru podle </a:t>
            </a:r>
            <a:r>
              <a:rPr lang="cs-CZ" sz="2400" dirty="0" err="1" smtClean="0"/>
              <a:t>Leonadrda</a:t>
            </a:r>
            <a:r>
              <a:rPr lang="cs-CZ" sz="2400" dirty="0" smtClean="0"/>
              <a:t> </a:t>
            </a:r>
            <a:r>
              <a:rPr lang="cs-CZ" sz="2400" dirty="0" err="1" smtClean="0"/>
              <a:t>Wooleyho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31837"/>
            <a:ext cx="42767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148064" y="404664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Závaží o hodnotě ½ miny (cca 250 g) s nápisem, v němž figuruje jméno krále </a:t>
            </a:r>
            <a:r>
              <a:rPr lang="cs-CZ" sz="3200" dirty="0" err="1" smtClean="0"/>
              <a:t>Šulgiho</a:t>
            </a:r>
            <a:r>
              <a:rPr lang="cs-CZ" sz="3200" dirty="0" smtClean="0"/>
              <a:t> I.</a:t>
            </a:r>
            <a:endParaRPr lang="cs-CZ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115616" y="479715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Závaží o hodnotě 5 min s nápisem, v němž figuruje jméno krále </a:t>
            </a:r>
            <a:r>
              <a:rPr lang="cs-CZ" sz="3200" dirty="0" err="1"/>
              <a:t>Š</a:t>
            </a:r>
            <a:r>
              <a:rPr lang="cs-CZ" sz="3200" dirty="0" err="1" smtClean="0"/>
              <a:t>usína</a:t>
            </a:r>
            <a:endParaRPr lang="cs-CZ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51</Words>
  <Application>Microsoft Office PowerPoint</Application>
  <PresentationFormat>Předvádění na obrazovce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Silvie</dc:creator>
  <cp:lastModifiedBy>Silvie</cp:lastModifiedBy>
  <cp:revision>3</cp:revision>
  <dcterms:created xsi:type="dcterms:W3CDTF">2011-10-11T12:36:39Z</dcterms:created>
  <dcterms:modified xsi:type="dcterms:W3CDTF">2011-10-11T13:05:47Z</dcterms:modified>
</cp:coreProperties>
</file>