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8920F-08B0-472A-B337-8684013B1B9D}" type="datetimeFigureOut">
              <a:rPr lang="cs-CZ" smtClean="0"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FC6AA-13C3-4EE4-BAA8-9080706F8BB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251520" y="908720"/>
            <a:ext cx="8568952" cy="14700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cs-CZ" sz="5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ÚVOD</a:t>
            </a:r>
            <a:br>
              <a:rPr lang="cs-CZ" sz="5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cs-CZ" sz="5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 MEDITERÁNNÍCH STUDIÍ</a:t>
            </a:r>
            <a:endParaRPr lang="cs-CZ" sz="54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403648" y="3235424"/>
            <a:ext cx="6408712" cy="256984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cs-CZ" sz="4000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VI</a:t>
            </a:r>
            <a:r>
              <a:rPr lang="cs-CZ" sz="4000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cs-CZ" sz="4000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přednáška</a:t>
            </a:r>
          </a:p>
          <a:p>
            <a:r>
              <a:rPr lang="cs-CZ" sz="4000" dirty="0" smtClean="0">
                <a:solidFill>
                  <a:schemeClr val="tx1"/>
                </a:solidFill>
              </a:rPr>
              <a:t>kulturní přehled - středověk</a:t>
            </a:r>
            <a:endParaRPr lang="cs-CZ" sz="4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Románský sloh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51446"/>
            <a:ext cx="7448996" cy="487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82384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71750" y="-5862637"/>
            <a:ext cx="2857500" cy="371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1462" y="908720"/>
            <a:ext cx="411499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Byzantská kultura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2952328" cy="403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208881" y="5877272"/>
            <a:ext cx="213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Basileios</a:t>
            </a:r>
            <a:r>
              <a:rPr lang="cs-CZ" sz="2400" b="1" dirty="0" smtClean="0"/>
              <a:t> Veliký</a:t>
            </a:r>
            <a:endParaRPr lang="cs-CZ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5310" y="1700808"/>
            <a:ext cx="305909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906961" y="5877272"/>
            <a:ext cx="154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Justinián I.</a:t>
            </a:r>
            <a:endParaRPr lang="cs-CZ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8144" y="404664"/>
            <a:ext cx="4962128" cy="372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852936"/>
            <a:ext cx="76200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Středověká filozofie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628800"/>
            <a:ext cx="2448272" cy="43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3559879" y="6021288"/>
            <a:ext cx="2020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Sv. </a:t>
            </a:r>
            <a:r>
              <a:rPr lang="cs-CZ" sz="2400" b="1" dirty="0" err="1" smtClean="0"/>
              <a:t>Augustinus</a:t>
            </a:r>
            <a:endParaRPr lang="cs-CZ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3852" y="1124744"/>
            <a:ext cx="30861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434391" y="5445224"/>
            <a:ext cx="202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Pierre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Abélard</a:t>
            </a:r>
            <a:endParaRPr lang="cs-CZ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0912" y="1124744"/>
            <a:ext cx="269546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508104" y="5445224"/>
            <a:ext cx="2206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Tomáš </a:t>
            </a:r>
            <a:r>
              <a:rPr lang="cs-CZ" sz="2400" b="1" dirty="0" err="1" smtClean="0"/>
              <a:t>Akvinský</a:t>
            </a:r>
            <a:endParaRPr lang="cs-CZ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První univerzity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9674" y="1600200"/>
            <a:ext cx="560465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13792"/>
            <a:ext cx="8435280" cy="1143000"/>
          </a:xfrm>
        </p:spPr>
        <p:txBody>
          <a:bodyPr>
            <a:noAutofit/>
          </a:bodyPr>
          <a:lstStyle/>
          <a:p>
            <a:r>
              <a:rPr lang="cs-CZ" sz="4000" b="1" u="sng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Muslimské panství nad Pyrenejským poloostrovem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89919"/>
            <a:ext cx="76200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66718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9826" y="2996952"/>
            <a:ext cx="3708488" cy="347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062" y="476673"/>
            <a:ext cx="809738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2952328" cy="419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119953" y="5229200"/>
            <a:ext cx="2659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Ibn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Rušd</a:t>
            </a:r>
            <a:r>
              <a:rPr lang="cs-CZ" sz="2400" b="1" dirty="0" smtClean="0"/>
              <a:t> - </a:t>
            </a:r>
            <a:r>
              <a:rPr lang="cs-CZ" sz="2400" b="1" dirty="0" err="1" smtClean="0"/>
              <a:t>Averroes</a:t>
            </a:r>
            <a:endParaRPr lang="cs-CZ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5"/>
            <a:ext cx="3024336" cy="418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389451" y="5229200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Moše</a:t>
            </a:r>
            <a:r>
              <a:rPr lang="cs-CZ" sz="2400" b="1" dirty="0" smtClean="0"/>
              <a:t> </a:t>
            </a:r>
            <a:r>
              <a:rPr lang="cs-CZ" sz="2400" b="1" dirty="0" err="1"/>
              <a:t>ben</a:t>
            </a:r>
            <a:r>
              <a:rPr lang="cs-CZ" sz="2400" b="1" dirty="0"/>
              <a:t> </a:t>
            </a:r>
            <a:r>
              <a:rPr lang="cs-CZ" sz="2400" b="1" dirty="0" err="1" smtClean="0"/>
              <a:t>Majmon</a:t>
            </a:r>
            <a:r>
              <a:rPr lang="cs-CZ" sz="2400" b="1" dirty="0" smtClean="0"/>
              <a:t> - </a:t>
            </a:r>
            <a:r>
              <a:rPr lang="cs-CZ" sz="2400" b="1" dirty="0" err="1" smtClean="0"/>
              <a:t>Maimonidés</a:t>
            </a:r>
            <a:endParaRPr lang="cs-CZ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3456384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ovéPole 2"/>
          <p:cNvSpPr txBox="1"/>
          <p:nvPr/>
        </p:nvSpPr>
        <p:spPr>
          <a:xfrm>
            <a:off x="1174325" y="5055567"/>
            <a:ext cx="253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Ibn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Síná</a:t>
            </a:r>
            <a:r>
              <a:rPr lang="cs-CZ" sz="2400" b="1" dirty="0" smtClean="0"/>
              <a:t>- </a:t>
            </a:r>
            <a:r>
              <a:rPr lang="cs-CZ" sz="2400" b="1" dirty="0" err="1" smtClean="0"/>
              <a:t>Avicenna</a:t>
            </a:r>
            <a:endParaRPr lang="cs-CZ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24744"/>
            <a:ext cx="3031604" cy="3445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5490957" y="5085184"/>
            <a:ext cx="2465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Gerard</a:t>
            </a:r>
            <a:r>
              <a:rPr lang="cs-CZ" sz="2400" b="1" dirty="0" smtClean="0"/>
              <a:t> z Cremony</a:t>
            </a:r>
            <a:endParaRPr lang="cs-CZ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Karolinská a </a:t>
            </a:r>
            <a:r>
              <a:rPr lang="cs-CZ" b="1" u="sng" dirty="0" err="1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</a:t>
            </a:r>
            <a:r>
              <a:rPr lang="cs-CZ" b="1" u="sng" dirty="0" err="1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ttonská</a:t>
            </a:r>
            <a:r>
              <a:rPr lang="cs-CZ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renesance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64789"/>
            <a:ext cx="2432298" cy="464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916832"/>
            <a:ext cx="470095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3150666" cy="323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403648" y="5055567"/>
            <a:ext cx="202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Alcuin</a:t>
            </a:r>
            <a:r>
              <a:rPr lang="cs-CZ" sz="2400" b="1" dirty="0" smtClean="0"/>
              <a:t> z Yorku </a:t>
            </a:r>
            <a:endParaRPr lang="cs-CZ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21116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940152" y="5085184"/>
            <a:ext cx="1163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Einhard</a:t>
            </a:r>
            <a:endParaRPr lang="cs-CZ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6078" y="787524"/>
            <a:ext cx="4396362" cy="523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79029"/>
            <a:ext cx="2775179" cy="382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56</Words>
  <Application>Microsoft Office PowerPoint</Application>
  <PresentationFormat>Předvádění na obrazovce (4:3)</PresentationFormat>
  <Paragraphs>20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sady Office</vt:lpstr>
      <vt:lpstr>ÚVOD  DO MEDITERÁNNÍCH STUDIÍ</vt:lpstr>
      <vt:lpstr>Muslimské panství nad Pyrenejským poloostrovem</vt:lpstr>
      <vt:lpstr>Snímek 3</vt:lpstr>
      <vt:lpstr>Snímek 4</vt:lpstr>
      <vt:lpstr>Snímek 5</vt:lpstr>
      <vt:lpstr>Snímek 6</vt:lpstr>
      <vt:lpstr>Karolinská a ottonská renesance</vt:lpstr>
      <vt:lpstr>Snímek 8</vt:lpstr>
      <vt:lpstr>Snímek 9</vt:lpstr>
      <vt:lpstr>Románský sloh</vt:lpstr>
      <vt:lpstr>Snímek 11</vt:lpstr>
      <vt:lpstr>Byzantská kultura</vt:lpstr>
      <vt:lpstr>Snímek 13</vt:lpstr>
      <vt:lpstr>Středověká filozofie</vt:lpstr>
      <vt:lpstr>Snímek 15</vt:lpstr>
      <vt:lpstr>První univerzity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 DO MEDITERÁNNÍCH STUDIÍ</dc:title>
  <dc:creator>Silvie</dc:creator>
  <cp:lastModifiedBy>Silvie</cp:lastModifiedBy>
  <cp:revision>10</cp:revision>
  <dcterms:created xsi:type="dcterms:W3CDTF">2011-10-31T21:40:41Z</dcterms:created>
  <dcterms:modified xsi:type="dcterms:W3CDTF">2011-10-31T22:34:29Z</dcterms:modified>
</cp:coreProperties>
</file>