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8"/>
  </p:notesMasterIdLst>
  <p:sldIdLst>
    <p:sldId id="256" r:id="rId2"/>
    <p:sldId id="257" r:id="rId3"/>
    <p:sldId id="258" r:id="rId4"/>
    <p:sldId id="281" r:id="rId5"/>
    <p:sldId id="271" r:id="rId6"/>
    <p:sldId id="272" r:id="rId7"/>
    <p:sldId id="273" r:id="rId8"/>
    <p:sldId id="260" r:id="rId9"/>
    <p:sldId id="269" r:id="rId10"/>
    <p:sldId id="270" r:id="rId11"/>
    <p:sldId id="261" r:id="rId12"/>
    <p:sldId id="282" r:id="rId13"/>
    <p:sldId id="274" r:id="rId14"/>
    <p:sldId id="262" r:id="rId15"/>
    <p:sldId id="283" r:id="rId16"/>
    <p:sldId id="284" r:id="rId17"/>
    <p:sldId id="285" r:id="rId18"/>
    <p:sldId id="286" r:id="rId19"/>
    <p:sldId id="263" r:id="rId20"/>
    <p:sldId id="275" r:id="rId21"/>
    <p:sldId id="276" r:id="rId22"/>
    <p:sldId id="264" r:id="rId23"/>
    <p:sldId id="265" r:id="rId24"/>
    <p:sldId id="266" r:id="rId25"/>
    <p:sldId id="277" r:id="rId26"/>
    <p:sldId id="278" r:id="rId27"/>
    <p:sldId id="279" r:id="rId28"/>
    <p:sldId id="287" r:id="rId29"/>
    <p:sldId id="288" r:id="rId30"/>
    <p:sldId id="289" r:id="rId31"/>
    <p:sldId id="290" r:id="rId32"/>
    <p:sldId id="291" r:id="rId33"/>
    <p:sldId id="292" r:id="rId34"/>
    <p:sldId id="280" r:id="rId35"/>
    <p:sldId id="267" r:id="rId36"/>
    <p:sldId id="268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2714D-BFF6-4D71-9C75-653DC4AA9F2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0E5273A6-B7A3-4522-8289-E6746250C522}">
      <dgm:prSet phldrT="[Text]"/>
      <dgm:spPr/>
      <dgm:t>
        <a:bodyPr/>
        <a:lstStyle/>
        <a:p>
          <a:r>
            <a:rPr lang="cs-CZ" dirty="0" smtClean="0"/>
            <a:t>VŠ, VÝZKUMNÉ INSTITUCE</a:t>
          </a:r>
          <a:endParaRPr lang="cs-CZ" dirty="0"/>
        </a:p>
      </dgm:t>
    </dgm:pt>
    <dgm:pt modelId="{081B60DB-7CAB-497F-9B62-85A6693FD271}" type="parTrans" cxnId="{AA3B6628-BC1C-4EE8-A363-3B5D9EE0622B}">
      <dgm:prSet/>
      <dgm:spPr/>
      <dgm:t>
        <a:bodyPr/>
        <a:lstStyle/>
        <a:p>
          <a:endParaRPr lang="cs-CZ"/>
        </a:p>
      </dgm:t>
    </dgm:pt>
    <dgm:pt modelId="{B61FDE1A-1E84-4255-8C99-E00C42DFFD16}" type="sibTrans" cxnId="{AA3B6628-BC1C-4EE8-A363-3B5D9EE0622B}">
      <dgm:prSet/>
      <dgm:spPr/>
      <dgm:t>
        <a:bodyPr/>
        <a:lstStyle/>
        <a:p>
          <a:endParaRPr lang="cs-CZ"/>
        </a:p>
      </dgm:t>
    </dgm:pt>
    <dgm:pt modelId="{50C5EEDB-7683-40A2-812A-A408B0FD3F31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SPOLUPRÁCE</a:t>
          </a:r>
          <a:endParaRPr lang="cs-CZ" dirty="0">
            <a:solidFill>
              <a:srgbClr val="002060"/>
            </a:solidFill>
          </a:endParaRPr>
        </a:p>
      </dgm:t>
    </dgm:pt>
    <dgm:pt modelId="{4DADCDFB-3FA6-473F-BB9A-2673FCADB7AA}" type="parTrans" cxnId="{BB6E2330-52FB-4541-952B-A0D74BA20DC9}">
      <dgm:prSet/>
      <dgm:spPr/>
      <dgm:t>
        <a:bodyPr/>
        <a:lstStyle/>
        <a:p>
          <a:endParaRPr lang="cs-CZ"/>
        </a:p>
      </dgm:t>
    </dgm:pt>
    <dgm:pt modelId="{4FCA78AB-2818-48F7-B7C1-64C5C13D6347}" type="sibTrans" cxnId="{BB6E2330-52FB-4541-952B-A0D74BA20DC9}">
      <dgm:prSet/>
      <dgm:spPr/>
      <dgm:t>
        <a:bodyPr/>
        <a:lstStyle/>
        <a:p>
          <a:endParaRPr lang="cs-CZ"/>
        </a:p>
      </dgm:t>
    </dgm:pt>
    <dgm:pt modelId="{532D4813-424C-4FF4-9DCD-57375EDD48E7}">
      <dgm:prSet phldrT="[Text]"/>
      <dgm:spPr/>
      <dgm:t>
        <a:bodyPr/>
        <a:lstStyle/>
        <a:p>
          <a:r>
            <a:rPr lang="cs-CZ" dirty="0" smtClean="0"/>
            <a:t>APLIKAČNÍ SFÉRA</a:t>
          </a:r>
          <a:endParaRPr lang="cs-CZ" dirty="0"/>
        </a:p>
      </dgm:t>
    </dgm:pt>
    <dgm:pt modelId="{D5E6116A-E0BF-4F7C-9209-3524101FCFA8}" type="parTrans" cxnId="{7F2E149F-AB12-4E43-8D5E-B029A77C1885}">
      <dgm:prSet/>
      <dgm:spPr/>
      <dgm:t>
        <a:bodyPr/>
        <a:lstStyle/>
        <a:p>
          <a:endParaRPr lang="cs-CZ"/>
        </a:p>
      </dgm:t>
    </dgm:pt>
    <dgm:pt modelId="{B0341667-247B-496E-8168-4A00320C7A6F}" type="sibTrans" cxnId="{7F2E149F-AB12-4E43-8D5E-B029A77C1885}">
      <dgm:prSet/>
      <dgm:spPr/>
      <dgm:t>
        <a:bodyPr/>
        <a:lstStyle/>
        <a:p>
          <a:endParaRPr lang="cs-CZ"/>
        </a:p>
      </dgm:t>
    </dgm:pt>
    <dgm:pt modelId="{70C2C4C6-E68D-40DB-A63D-F7426A96D22D}" type="pres">
      <dgm:prSet presAssocID="{0422714D-BFF6-4D71-9C75-653DC4AA9F21}" presName="Name0" presStyleCnt="0">
        <dgm:presLayoutVars>
          <dgm:dir/>
          <dgm:resizeHandles val="exact"/>
        </dgm:presLayoutVars>
      </dgm:prSet>
      <dgm:spPr/>
    </dgm:pt>
    <dgm:pt modelId="{A99085E6-F8EF-4B36-B879-E4F36C4A48A5}" type="pres">
      <dgm:prSet presAssocID="{0422714D-BFF6-4D71-9C75-653DC4AA9F21}" presName="fgShape" presStyleLbl="fgShp" presStyleIdx="0" presStyleCnt="1"/>
      <dgm:spPr/>
    </dgm:pt>
    <dgm:pt modelId="{CE3A83D9-FED4-40BE-B33F-4F245E2B913E}" type="pres">
      <dgm:prSet presAssocID="{0422714D-BFF6-4D71-9C75-653DC4AA9F21}" presName="linComp" presStyleCnt="0"/>
      <dgm:spPr/>
    </dgm:pt>
    <dgm:pt modelId="{4326690A-0DDF-411E-A5A1-57D9220D431B}" type="pres">
      <dgm:prSet presAssocID="{0E5273A6-B7A3-4522-8289-E6746250C522}" presName="compNode" presStyleCnt="0"/>
      <dgm:spPr/>
    </dgm:pt>
    <dgm:pt modelId="{B27710C1-BB59-46D7-B7D0-F89056016603}" type="pres">
      <dgm:prSet presAssocID="{0E5273A6-B7A3-4522-8289-E6746250C522}" presName="bkgdShape" presStyleLbl="node1" presStyleIdx="0" presStyleCnt="3"/>
      <dgm:spPr/>
    </dgm:pt>
    <dgm:pt modelId="{54CBEB5D-A500-4A68-BF1B-54F114AEC400}" type="pres">
      <dgm:prSet presAssocID="{0E5273A6-B7A3-4522-8289-E6746250C522}" presName="nodeTx" presStyleLbl="node1" presStyleIdx="0" presStyleCnt="3">
        <dgm:presLayoutVars>
          <dgm:bulletEnabled val="1"/>
        </dgm:presLayoutVars>
      </dgm:prSet>
      <dgm:spPr/>
    </dgm:pt>
    <dgm:pt modelId="{E78A2F26-4C2F-42A4-91CF-19DAB677DD2B}" type="pres">
      <dgm:prSet presAssocID="{0E5273A6-B7A3-4522-8289-E6746250C522}" presName="invisiNode" presStyleLbl="node1" presStyleIdx="0" presStyleCnt="3"/>
      <dgm:spPr/>
    </dgm:pt>
    <dgm:pt modelId="{F3A7A6DC-8BFE-4742-974C-BA2B03D28F84}" type="pres">
      <dgm:prSet presAssocID="{0E5273A6-B7A3-4522-8289-E6746250C522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54C3F246-ECD2-40CB-BDB8-A4726D97B6C5}" type="pres">
      <dgm:prSet presAssocID="{B61FDE1A-1E84-4255-8C99-E00C42DFFD16}" presName="sibTrans" presStyleLbl="sibTrans2D1" presStyleIdx="0" presStyleCnt="0"/>
      <dgm:spPr/>
    </dgm:pt>
    <dgm:pt modelId="{7688673F-A313-4B23-AEE3-B6FFCC44C478}" type="pres">
      <dgm:prSet presAssocID="{50C5EEDB-7683-40A2-812A-A408B0FD3F31}" presName="compNode" presStyleCnt="0"/>
      <dgm:spPr/>
    </dgm:pt>
    <dgm:pt modelId="{8EC59D31-3731-47CA-A824-490D6E5A31DA}" type="pres">
      <dgm:prSet presAssocID="{50C5EEDB-7683-40A2-812A-A408B0FD3F31}" presName="bkgdShape" presStyleLbl="node1" presStyleIdx="1" presStyleCnt="3"/>
      <dgm:spPr/>
    </dgm:pt>
    <dgm:pt modelId="{CACA428A-5C7C-45B0-8F7C-0D7680213226}" type="pres">
      <dgm:prSet presAssocID="{50C5EEDB-7683-40A2-812A-A408B0FD3F31}" presName="nodeTx" presStyleLbl="node1" presStyleIdx="1" presStyleCnt="3">
        <dgm:presLayoutVars>
          <dgm:bulletEnabled val="1"/>
        </dgm:presLayoutVars>
      </dgm:prSet>
      <dgm:spPr/>
    </dgm:pt>
    <dgm:pt modelId="{18026905-80BF-4CB6-9EC5-087A23FA6B36}" type="pres">
      <dgm:prSet presAssocID="{50C5EEDB-7683-40A2-812A-A408B0FD3F31}" presName="invisiNode" presStyleLbl="node1" presStyleIdx="1" presStyleCnt="3"/>
      <dgm:spPr/>
    </dgm:pt>
    <dgm:pt modelId="{F6C8C08B-2DFE-4955-BE36-1D6881D317C9}" type="pres">
      <dgm:prSet presAssocID="{50C5EEDB-7683-40A2-812A-A408B0FD3F31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F9A3353A-111C-4F44-8F6B-6025B9FFDDAA}" type="pres">
      <dgm:prSet presAssocID="{4FCA78AB-2818-48F7-B7C1-64C5C13D6347}" presName="sibTrans" presStyleLbl="sibTrans2D1" presStyleIdx="0" presStyleCnt="0"/>
      <dgm:spPr/>
    </dgm:pt>
    <dgm:pt modelId="{8A35E840-60EA-4AF0-880F-59E2A943CD7D}" type="pres">
      <dgm:prSet presAssocID="{532D4813-424C-4FF4-9DCD-57375EDD48E7}" presName="compNode" presStyleCnt="0"/>
      <dgm:spPr/>
    </dgm:pt>
    <dgm:pt modelId="{E503B455-33BB-4DF3-8E6C-8C2315CA5F39}" type="pres">
      <dgm:prSet presAssocID="{532D4813-424C-4FF4-9DCD-57375EDD48E7}" presName="bkgdShape" presStyleLbl="node1" presStyleIdx="2" presStyleCnt="3"/>
      <dgm:spPr/>
    </dgm:pt>
    <dgm:pt modelId="{25C24005-8576-4A7D-AA26-392C6206797B}" type="pres">
      <dgm:prSet presAssocID="{532D4813-424C-4FF4-9DCD-57375EDD48E7}" presName="nodeTx" presStyleLbl="node1" presStyleIdx="2" presStyleCnt="3">
        <dgm:presLayoutVars>
          <dgm:bulletEnabled val="1"/>
        </dgm:presLayoutVars>
      </dgm:prSet>
      <dgm:spPr/>
    </dgm:pt>
    <dgm:pt modelId="{CC805DB8-652D-4F5E-866A-CED321AF5479}" type="pres">
      <dgm:prSet presAssocID="{532D4813-424C-4FF4-9DCD-57375EDD48E7}" presName="invisiNode" presStyleLbl="node1" presStyleIdx="2" presStyleCnt="3"/>
      <dgm:spPr/>
    </dgm:pt>
    <dgm:pt modelId="{96BA63B5-A105-4D8A-9CCE-82C288BDB291}" type="pres">
      <dgm:prSet presAssocID="{532D4813-424C-4FF4-9DCD-57375EDD48E7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</dgm:ptLst>
  <dgm:cxnLst>
    <dgm:cxn modelId="{3A44CB52-8373-4453-B855-D04AED4F77F7}" type="presOf" srcId="{0E5273A6-B7A3-4522-8289-E6746250C522}" destId="{B27710C1-BB59-46D7-B7D0-F89056016603}" srcOrd="0" destOrd="0" presId="urn:microsoft.com/office/officeart/2005/8/layout/hList7"/>
    <dgm:cxn modelId="{5FA3E8E4-84B9-477F-9F80-E19CC6170ED9}" type="presOf" srcId="{50C5EEDB-7683-40A2-812A-A408B0FD3F31}" destId="{8EC59D31-3731-47CA-A824-490D6E5A31DA}" srcOrd="0" destOrd="0" presId="urn:microsoft.com/office/officeart/2005/8/layout/hList7"/>
    <dgm:cxn modelId="{2BDA02A5-387B-4C17-89CF-00D51A19BA9F}" type="presOf" srcId="{4FCA78AB-2818-48F7-B7C1-64C5C13D6347}" destId="{F9A3353A-111C-4F44-8F6B-6025B9FFDDAA}" srcOrd="0" destOrd="0" presId="urn:microsoft.com/office/officeart/2005/8/layout/hList7"/>
    <dgm:cxn modelId="{AA3B6628-BC1C-4EE8-A363-3B5D9EE0622B}" srcId="{0422714D-BFF6-4D71-9C75-653DC4AA9F21}" destId="{0E5273A6-B7A3-4522-8289-E6746250C522}" srcOrd="0" destOrd="0" parTransId="{081B60DB-7CAB-497F-9B62-85A6693FD271}" sibTransId="{B61FDE1A-1E84-4255-8C99-E00C42DFFD16}"/>
    <dgm:cxn modelId="{06B4864E-42EA-4E90-8811-C48FAC17D47D}" type="presOf" srcId="{50C5EEDB-7683-40A2-812A-A408B0FD3F31}" destId="{CACA428A-5C7C-45B0-8F7C-0D7680213226}" srcOrd="1" destOrd="0" presId="urn:microsoft.com/office/officeart/2005/8/layout/hList7"/>
    <dgm:cxn modelId="{D419DBCB-ED33-44E3-8F08-7749E0AA7D3D}" type="presOf" srcId="{B61FDE1A-1E84-4255-8C99-E00C42DFFD16}" destId="{54C3F246-ECD2-40CB-BDB8-A4726D97B6C5}" srcOrd="0" destOrd="0" presId="urn:microsoft.com/office/officeart/2005/8/layout/hList7"/>
    <dgm:cxn modelId="{7F2E149F-AB12-4E43-8D5E-B029A77C1885}" srcId="{0422714D-BFF6-4D71-9C75-653DC4AA9F21}" destId="{532D4813-424C-4FF4-9DCD-57375EDD48E7}" srcOrd="2" destOrd="0" parTransId="{D5E6116A-E0BF-4F7C-9209-3524101FCFA8}" sibTransId="{B0341667-247B-496E-8168-4A00320C7A6F}"/>
    <dgm:cxn modelId="{37E287D6-0955-4903-83AD-ED070F56CEE3}" type="presOf" srcId="{0422714D-BFF6-4D71-9C75-653DC4AA9F21}" destId="{70C2C4C6-E68D-40DB-A63D-F7426A96D22D}" srcOrd="0" destOrd="0" presId="urn:microsoft.com/office/officeart/2005/8/layout/hList7"/>
    <dgm:cxn modelId="{685D8317-2ED1-4B0B-BD69-F51168D6F882}" type="presOf" srcId="{0E5273A6-B7A3-4522-8289-E6746250C522}" destId="{54CBEB5D-A500-4A68-BF1B-54F114AEC400}" srcOrd="1" destOrd="0" presId="urn:microsoft.com/office/officeart/2005/8/layout/hList7"/>
    <dgm:cxn modelId="{18B63042-1C64-4F9E-A44D-9BF573341512}" type="presOf" srcId="{532D4813-424C-4FF4-9DCD-57375EDD48E7}" destId="{E503B455-33BB-4DF3-8E6C-8C2315CA5F39}" srcOrd="0" destOrd="0" presId="urn:microsoft.com/office/officeart/2005/8/layout/hList7"/>
    <dgm:cxn modelId="{6702D9A8-C219-4D32-933F-4D43FBE4AC69}" type="presOf" srcId="{532D4813-424C-4FF4-9DCD-57375EDD48E7}" destId="{25C24005-8576-4A7D-AA26-392C6206797B}" srcOrd="1" destOrd="0" presId="urn:microsoft.com/office/officeart/2005/8/layout/hList7"/>
    <dgm:cxn modelId="{BB6E2330-52FB-4541-952B-A0D74BA20DC9}" srcId="{0422714D-BFF6-4D71-9C75-653DC4AA9F21}" destId="{50C5EEDB-7683-40A2-812A-A408B0FD3F31}" srcOrd="1" destOrd="0" parTransId="{4DADCDFB-3FA6-473F-BB9A-2673FCADB7AA}" sibTransId="{4FCA78AB-2818-48F7-B7C1-64C5C13D6347}"/>
    <dgm:cxn modelId="{6F021DAF-20D8-4F57-B2EE-759A30ED7B72}" type="presParOf" srcId="{70C2C4C6-E68D-40DB-A63D-F7426A96D22D}" destId="{A99085E6-F8EF-4B36-B879-E4F36C4A48A5}" srcOrd="0" destOrd="0" presId="urn:microsoft.com/office/officeart/2005/8/layout/hList7"/>
    <dgm:cxn modelId="{5771E873-6537-4CAF-A40D-99BC904BAF4D}" type="presParOf" srcId="{70C2C4C6-E68D-40DB-A63D-F7426A96D22D}" destId="{CE3A83D9-FED4-40BE-B33F-4F245E2B913E}" srcOrd="1" destOrd="0" presId="urn:microsoft.com/office/officeart/2005/8/layout/hList7"/>
    <dgm:cxn modelId="{DF0624E3-438D-4F79-9F2F-3C39FBDD9830}" type="presParOf" srcId="{CE3A83D9-FED4-40BE-B33F-4F245E2B913E}" destId="{4326690A-0DDF-411E-A5A1-57D9220D431B}" srcOrd="0" destOrd="0" presId="urn:microsoft.com/office/officeart/2005/8/layout/hList7"/>
    <dgm:cxn modelId="{3E61CAC9-639A-4C55-8C4A-9528B04D1898}" type="presParOf" srcId="{4326690A-0DDF-411E-A5A1-57D9220D431B}" destId="{B27710C1-BB59-46D7-B7D0-F89056016603}" srcOrd="0" destOrd="0" presId="urn:microsoft.com/office/officeart/2005/8/layout/hList7"/>
    <dgm:cxn modelId="{5E441DC1-D683-4D63-878B-5D2EF602135F}" type="presParOf" srcId="{4326690A-0DDF-411E-A5A1-57D9220D431B}" destId="{54CBEB5D-A500-4A68-BF1B-54F114AEC400}" srcOrd="1" destOrd="0" presId="urn:microsoft.com/office/officeart/2005/8/layout/hList7"/>
    <dgm:cxn modelId="{A80A0D35-C75F-48FB-AE41-350A276DDC61}" type="presParOf" srcId="{4326690A-0DDF-411E-A5A1-57D9220D431B}" destId="{E78A2F26-4C2F-42A4-91CF-19DAB677DD2B}" srcOrd="2" destOrd="0" presId="urn:microsoft.com/office/officeart/2005/8/layout/hList7"/>
    <dgm:cxn modelId="{CFEA59E6-F9A9-4B1D-9F44-90BA5F4DF533}" type="presParOf" srcId="{4326690A-0DDF-411E-A5A1-57D9220D431B}" destId="{F3A7A6DC-8BFE-4742-974C-BA2B03D28F84}" srcOrd="3" destOrd="0" presId="urn:microsoft.com/office/officeart/2005/8/layout/hList7"/>
    <dgm:cxn modelId="{45DFC578-D3CE-41C5-AB6D-D80E949D57A5}" type="presParOf" srcId="{CE3A83D9-FED4-40BE-B33F-4F245E2B913E}" destId="{54C3F246-ECD2-40CB-BDB8-A4726D97B6C5}" srcOrd="1" destOrd="0" presId="urn:microsoft.com/office/officeart/2005/8/layout/hList7"/>
    <dgm:cxn modelId="{E0173368-D068-4297-A019-9BED61E04888}" type="presParOf" srcId="{CE3A83D9-FED4-40BE-B33F-4F245E2B913E}" destId="{7688673F-A313-4B23-AEE3-B6FFCC44C478}" srcOrd="2" destOrd="0" presId="urn:microsoft.com/office/officeart/2005/8/layout/hList7"/>
    <dgm:cxn modelId="{F534C747-5FD9-483F-BF5F-2BAB35AC9D08}" type="presParOf" srcId="{7688673F-A313-4B23-AEE3-B6FFCC44C478}" destId="{8EC59D31-3731-47CA-A824-490D6E5A31DA}" srcOrd="0" destOrd="0" presId="urn:microsoft.com/office/officeart/2005/8/layout/hList7"/>
    <dgm:cxn modelId="{9EF1F164-1526-486F-B788-43B1DB4824E4}" type="presParOf" srcId="{7688673F-A313-4B23-AEE3-B6FFCC44C478}" destId="{CACA428A-5C7C-45B0-8F7C-0D7680213226}" srcOrd="1" destOrd="0" presId="urn:microsoft.com/office/officeart/2005/8/layout/hList7"/>
    <dgm:cxn modelId="{DCC81FB6-C2F2-450F-B6FE-9DFFAA9E219C}" type="presParOf" srcId="{7688673F-A313-4B23-AEE3-B6FFCC44C478}" destId="{18026905-80BF-4CB6-9EC5-087A23FA6B36}" srcOrd="2" destOrd="0" presId="urn:microsoft.com/office/officeart/2005/8/layout/hList7"/>
    <dgm:cxn modelId="{D6958CCD-1006-4FE1-95FE-133C267397B9}" type="presParOf" srcId="{7688673F-A313-4B23-AEE3-B6FFCC44C478}" destId="{F6C8C08B-2DFE-4955-BE36-1D6881D317C9}" srcOrd="3" destOrd="0" presId="urn:microsoft.com/office/officeart/2005/8/layout/hList7"/>
    <dgm:cxn modelId="{A1F4634A-BD1D-49E5-B26E-169A8FB98B5E}" type="presParOf" srcId="{CE3A83D9-FED4-40BE-B33F-4F245E2B913E}" destId="{F9A3353A-111C-4F44-8F6B-6025B9FFDDAA}" srcOrd="3" destOrd="0" presId="urn:microsoft.com/office/officeart/2005/8/layout/hList7"/>
    <dgm:cxn modelId="{81D12C7B-D72C-4303-A17B-AC04DC9946DF}" type="presParOf" srcId="{CE3A83D9-FED4-40BE-B33F-4F245E2B913E}" destId="{8A35E840-60EA-4AF0-880F-59E2A943CD7D}" srcOrd="4" destOrd="0" presId="urn:microsoft.com/office/officeart/2005/8/layout/hList7"/>
    <dgm:cxn modelId="{EC0E799F-7B48-4732-B1AC-EF168150CD82}" type="presParOf" srcId="{8A35E840-60EA-4AF0-880F-59E2A943CD7D}" destId="{E503B455-33BB-4DF3-8E6C-8C2315CA5F39}" srcOrd="0" destOrd="0" presId="urn:microsoft.com/office/officeart/2005/8/layout/hList7"/>
    <dgm:cxn modelId="{DB53A663-65C6-4CAE-8A40-67162B637CE5}" type="presParOf" srcId="{8A35E840-60EA-4AF0-880F-59E2A943CD7D}" destId="{25C24005-8576-4A7D-AA26-392C6206797B}" srcOrd="1" destOrd="0" presId="urn:microsoft.com/office/officeart/2005/8/layout/hList7"/>
    <dgm:cxn modelId="{7EF13CA3-82F5-49C8-8A46-4A5C63CC6A30}" type="presParOf" srcId="{8A35E840-60EA-4AF0-880F-59E2A943CD7D}" destId="{CC805DB8-652D-4F5E-866A-CED321AF5479}" srcOrd="2" destOrd="0" presId="urn:microsoft.com/office/officeart/2005/8/layout/hList7"/>
    <dgm:cxn modelId="{4EFCE76F-C3A8-4506-B7EC-D11036165015}" type="presParOf" srcId="{8A35E840-60EA-4AF0-880F-59E2A943CD7D}" destId="{96BA63B5-A105-4D8A-9CCE-82C288BDB2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01CEE0-397A-417D-946E-3FAB0918465A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</dgm:pt>
    <dgm:pt modelId="{AC91C9B7-F533-4825-9ABF-DABFB9DA7094}">
      <dgm:prSet phldrT="[Text]" custT="1"/>
      <dgm:spPr/>
      <dgm:t>
        <a:bodyPr/>
        <a:lstStyle/>
        <a:p>
          <a:r>
            <a:rPr lang="cs-CZ" sz="2200" dirty="0" smtClean="0"/>
            <a:t>SERVISNÍ MODEL</a:t>
          </a:r>
        </a:p>
        <a:p>
          <a:r>
            <a:rPr lang="cs-CZ" sz="1400" dirty="0" smtClean="0"/>
            <a:t>(NAPLŇUJE POTŘEBY UNIVERZITY)</a:t>
          </a:r>
          <a:endParaRPr lang="cs-CZ" sz="1400" dirty="0"/>
        </a:p>
      </dgm:t>
    </dgm:pt>
    <dgm:pt modelId="{5CAD8CD9-1A72-4456-B93E-456C2487366E}" type="parTrans" cxnId="{9A971FA8-7973-4F9A-9C6F-9C90FCB794F4}">
      <dgm:prSet/>
      <dgm:spPr/>
    </dgm:pt>
    <dgm:pt modelId="{BF013981-231A-4326-BA41-69B137E19E4F}" type="sibTrans" cxnId="{9A971FA8-7973-4F9A-9C6F-9C90FCB794F4}">
      <dgm:prSet/>
      <dgm:spPr/>
    </dgm:pt>
    <dgm:pt modelId="{6586D8ED-6D97-4D7D-82BF-43E100E0C0FE}">
      <dgm:prSet phldrT="[Text]" custT="1"/>
      <dgm:spPr/>
      <dgm:t>
        <a:bodyPr/>
        <a:lstStyle/>
        <a:p>
          <a:r>
            <a:rPr lang="cs-CZ" sz="2300" dirty="0" smtClean="0"/>
            <a:t>ZISKOVÝ MODEL </a:t>
          </a:r>
        </a:p>
        <a:p>
          <a:r>
            <a:rPr lang="cs-CZ" sz="1400" dirty="0" smtClean="0"/>
            <a:t>(CÍLEM JE MAXIMALIZACE ZISKU)</a:t>
          </a:r>
          <a:endParaRPr lang="cs-CZ" sz="1400" dirty="0"/>
        </a:p>
      </dgm:t>
    </dgm:pt>
    <dgm:pt modelId="{8C46109C-2260-45C5-BF6D-53A930223E5C}" type="parTrans" cxnId="{8D634601-0961-44EF-A412-C858483B90E9}">
      <dgm:prSet/>
      <dgm:spPr/>
    </dgm:pt>
    <dgm:pt modelId="{734BCA1F-564D-417E-B5CC-199EE518A48E}" type="sibTrans" cxnId="{8D634601-0961-44EF-A412-C858483B90E9}">
      <dgm:prSet/>
      <dgm:spPr/>
    </dgm:pt>
    <dgm:pt modelId="{986FB701-A634-4F4F-A536-AF5F10EA6089}">
      <dgm:prSet phldrT="[Text]" custT="1"/>
      <dgm:spPr/>
      <dgm:t>
        <a:bodyPr/>
        <a:lstStyle/>
        <a:p>
          <a:endParaRPr lang="cs-CZ" sz="2400" dirty="0" smtClean="0"/>
        </a:p>
        <a:p>
          <a:r>
            <a:rPr lang="cs-CZ" sz="2400" dirty="0" smtClean="0"/>
            <a:t>ROZVOJOVÝ MODEL</a:t>
          </a:r>
        </a:p>
        <a:p>
          <a:r>
            <a:rPr lang="cs-CZ" sz="2000" dirty="0" smtClean="0"/>
            <a:t> </a:t>
          </a:r>
          <a:r>
            <a:rPr lang="cs-CZ" sz="1400" dirty="0" smtClean="0"/>
            <a:t>(CÍLEM JE EKONOMICKÝ ROZVOJ REGIONU)</a:t>
          </a:r>
          <a:endParaRPr lang="cs-CZ" sz="1400" dirty="0"/>
        </a:p>
      </dgm:t>
    </dgm:pt>
    <dgm:pt modelId="{10E3D6BC-7D27-4CD4-99B7-FC9CD8AA74A7}" type="parTrans" cxnId="{F5D8D858-554D-488C-AD8D-7E3C6208E91E}">
      <dgm:prSet/>
      <dgm:spPr/>
    </dgm:pt>
    <dgm:pt modelId="{9003EDD6-9655-4621-9D71-BB76A99D58BA}" type="sibTrans" cxnId="{F5D8D858-554D-488C-AD8D-7E3C6208E91E}">
      <dgm:prSet/>
      <dgm:spPr/>
    </dgm:pt>
    <dgm:pt modelId="{9E28DFCA-6E2A-4210-8CBC-6D816499B95D}" type="pres">
      <dgm:prSet presAssocID="{0801CEE0-397A-417D-946E-3FAB0918465A}" presName="Name0" presStyleCnt="0">
        <dgm:presLayoutVars>
          <dgm:dir/>
          <dgm:resizeHandles val="exact"/>
        </dgm:presLayoutVars>
      </dgm:prSet>
      <dgm:spPr/>
    </dgm:pt>
    <dgm:pt modelId="{DFB2B087-6933-477C-8AF8-D17C13BA2C10}" type="pres">
      <dgm:prSet presAssocID="{0801CEE0-397A-417D-946E-3FAB0918465A}" presName="fgShape" presStyleLbl="fgShp" presStyleIdx="0" presStyleCnt="1"/>
      <dgm:spPr/>
    </dgm:pt>
    <dgm:pt modelId="{F2CF7487-1671-4436-A812-39A4C1D3C75F}" type="pres">
      <dgm:prSet presAssocID="{0801CEE0-397A-417D-946E-3FAB0918465A}" presName="linComp" presStyleCnt="0"/>
      <dgm:spPr/>
    </dgm:pt>
    <dgm:pt modelId="{8BFAC0F4-735D-48B6-B1BA-3958383F400D}" type="pres">
      <dgm:prSet presAssocID="{AC91C9B7-F533-4825-9ABF-DABFB9DA7094}" presName="compNode" presStyleCnt="0"/>
      <dgm:spPr/>
    </dgm:pt>
    <dgm:pt modelId="{94A6C9D6-1C4E-4691-ACA5-3B73256E2C6F}" type="pres">
      <dgm:prSet presAssocID="{AC91C9B7-F533-4825-9ABF-DABFB9DA7094}" presName="bkgdShape" presStyleLbl="node1" presStyleIdx="0" presStyleCnt="3"/>
      <dgm:spPr/>
      <dgm:t>
        <a:bodyPr/>
        <a:lstStyle/>
        <a:p>
          <a:endParaRPr lang="cs-CZ"/>
        </a:p>
      </dgm:t>
    </dgm:pt>
    <dgm:pt modelId="{BE3AFE10-F336-4953-A28E-7B610C255B57}" type="pres">
      <dgm:prSet presAssocID="{AC91C9B7-F533-4825-9ABF-DABFB9DA709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BEDC1D-5363-48DB-A203-1B02214E5858}" type="pres">
      <dgm:prSet presAssocID="{AC91C9B7-F533-4825-9ABF-DABFB9DA7094}" presName="invisiNode" presStyleLbl="node1" presStyleIdx="0" presStyleCnt="3"/>
      <dgm:spPr/>
    </dgm:pt>
    <dgm:pt modelId="{993D3947-A1ED-4BF1-89E1-12247227D199}" type="pres">
      <dgm:prSet presAssocID="{AC91C9B7-F533-4825-9ABF-DABFB9DA7094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4F013C1-A423-4159-8D31-6979A1E64511}" type="pres">
      <dgm:prSet presAssocID="{BF013981-231A-4326-BA41-69B137E19E4F}" presName="sibTrans" presStyleLbl="sibTrans2D1" presStyleIdx="0" presStyleCnt="0"/>
      <dgm:spPr/>
    </dgm:pt>
    <dgm:pt modelId="{CC694BA5-5A75-439B-8BD0-703CABB7D314}" type="pres">
      <dgm:prSet presAssocID="{6586D8ED-6D97-4D7D-82BF-43E100E0C0FE}" presName="compNode" presStyleCnt="0"/>
      <dgm:spPr/>
    </dgm:pt>
    <dgm:pt modelId="{21B48829-87DD-4B1A-834A-376D15381C8C}" type="pres">
      <dgm:prSet presAssocID="{6586D8ED-6D97-4D7D-82BF-43E100E0C0FE}" presName="bkgdShape" presStyleLbl="node1" presStyleIdx="1" presStyleCnt="3"/>
      <dgm:spPr/>
    </dgm:pt>
    <dgm:pt modelId="{6318181B-0AF5-4CCE-9F41-B000E42B7376}" type="pres">
      <dgm:prSet presAssocID="{6586D8ED-6D97-4D7D-82BF-43E100E0C0FE}" presName="nodeTx" presStyleLbl="node1" presStyleIdx="1" presStyleCnt="3">
        <dgm:presLayoutVars>
          <dgm:bulletEnabled val="1"/>
        </dgm:presLayoutVars>
      </dgm:prSet>
      <dgm:spPr/>
    </dgm:pt>
    <dgm:pt modelId="{8805F1F5-AC05-4A2A-B65F-09CE94C68312}" type="pres">
      <dgm:prSet presAssocID="{6586D8ED-6D97-4D7D-82BF-43E100E0C0FE}" presName="invisiNode" presStyleLbl="node1" presStyleIdx="1" presStyleCnt="3"/>
      <dgm:spPr/>
    </dgm:pt>
    <dgm:pt modelId="{F83B3824-BB3D-4338-A032-5C9C9434194D}" type="pres">
      <dgm:prSet presAssocID="{6586D8ED-6D97-4D7D-82BF-43E100E0C0FE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E1EB4B9-6CC9-4C44-9A93-E0FA6F4E0297}" type="pres">
      <dgm:prSet presAssocID="{734BCA1F-564D-417E-B5CC-199EE518A48E}" presName="sibTrans" presStyleLbl="sibTrans2D1" presStyleIdx="0" presStyleCnt="0"/>
      <dgm:spPr/>
    </dgm:pt>
    <dgm:pt modelId="{4F0FC40D-A5B5-445A-A268-3F2AA8C589B4}" type="pres">
      <dgm:prSet presAssocID="{986FB701-A634-4F4F-A536-AF5F10EA6089}" presName="compNode" presStyleCnt="0"/>
      <dgm:spPr/>
    </dgm:pt>
    <dgm:pt modelId="{FEF15FE4-97A0-4506-9ACB-958E7702D440}" type="pres">
      <dgm:prSet presAssocID="{986FB701-A634-4F4F-A536-AF5F10EA6089}" presName="bkgdShape" presStyleLbl="node1" presStyleIdx="2" presStyleCnt="3"/>
      <dgm:spPr/>
    </dgm:pt>
    <dgm:pt modelId="{1F6E348A-68A8-4B5A-A20C-3B76C767253B}" type="pres">
      <dgm:prSet presAssocID="{986FB701-A634-4F4F-A536-AF5F10EA6089}" presName="nodeTx" presStyleLbl="node1" presStyleIdx="2" presStyleCnt="3">
        <dgm:presLayoutVars>
          <dgm:bulletEnabled val="1"/>
        </dgm:presLayoutVars>
      </dgm:prSet>
      <dgm:spPr/>
    </dgm:pt>
    <dgm:pt modelId="{6BC22530-EAC8-467B-A0BA-1CA7CB3C80EB}" type="pres">
      <dgm:prSet presAssocID="{986FB701-A634-4F4F-A536-AF5F10EA6089}" presName="invisiNode" presStyleLbl="node1" presStyleIdx="2" presStyleCnt="3"/>
      <dgm:spPr/>
    </dgm:pt>
    <dgm:pt modelId="{74795382-5D6B-4158-9FAA-CC49F2F95A04}" type="pres">
      <dgm:prSet presAssocID="{986FB701-A634-4F4F-A536-AF5F10EA6089}" presName="imagNod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D82F1D8D-3C56-48BC-B7D7-878D5C91AFC9}" type="presOf" srcId="{986FB701-A634-4F4F-A536-AF5F10EA6089}" destId="{1F6E348A-68A8-4B5A-A20C-3B76C767253B}" srcOrd="1" destOrd="0" presId="urn:microsoft.com/office/officeart/2005/8/layout/hList7"/>
    <dgm:cxn modelId="{EDE5DCBE-0B4B-47A9-A65F-FD2C8042410D}" type="presOf" srcId="{986FB701-A634-4F4F-A536-AF5F10EA6089}" destId="{FEF15FE4-97A0-4506-9ACB-958E7702D440}" srcOrd="0" destOrd="0" presId="urn:microsoft.com/office/officeart/2005/8/layout/hList7"/>
    <dgm:cxn modelId="{F5D8D858-554D-488C-AD8D-7E3C6208E91E}" srcId="{0801CEE0-397A-417D-946E-3FAB0918465A}" destId="{986FB701-A634-4F4F-A536-AF5F10EA6089}" srcOrd="2" destOrd="0" parTransId="{10E3D6BC-7D27-4CD4-99B7-FC9CD8AA74A7}" sibTransId="{9003EDD6-9655-4621-9D71-BB76A99D58BA}"/>
    <dgm:cxn modelId="{D498FCCB-851D-456A-A2F8-3051911FF2A9}" type="presOf" srcId="{6586D8ED-6D97-4D7D-82BF-43E100E0C0FE}" destId="{21B48829-87DD-4B1A-834A-376D15381C8C}" srcOrd="0" destOrd="0" presId="urn:microsoft.com/office/officeart/2005/8/layout/hList7"/>
    <dgm:cxn modelId="{8D634601-0961-44EF-A412-C858483B90E9}" srcId="{0801CEE0-397A-417D-946E-3FAB0918465A}" destId="{6586D8ED-6D97-4D7D-82BF-43E100E0C0FE}" srcOrd="1" destOrd="0" parTransId="{8C46109C-2260-45C5-BF6D-53A930223E5C}" sibTransId="{734BCA1F-564D-417E-B5CC-199EE518A48E}"/>
    <dgm:cxn modelId="{50DF5479-E61A-4BF1-9CAF-2D65532600FC}" type="presOf" srcId="{AC91C9B7-F533-4825-9ABF-DABFB9DA7094}" destId="{BE3AFE10-F336-4953-A28E-7B610C255B57}" srcOrd="1" destOrd="0" presId="urn:microsoft.com/office/officeart/2005/8/layout/hList7"/>
    <dgm:cxn modelId="{F25D779F-6EA7-47C6-96F0-72577454D46D}" type="presOf" srcId="{6586D8ED-6D97-4D7D-82BF-43E100E0C0FE}" destId="{6318181B-0AF5-4CCE-9F41-B000E42B7376}" srcOrd="1" destOrd="0" presId="urn:microsoft.com/office/officeart/2005/8/layout/hList7"/>
    <dgm:cxn modelId="{9A971FA8-7973-4F9A-9C6F-9C90FCB794F4}" srcId="{0801CEE0-397A-417D-946E-3FAB0918465A}" destId="{AC91C9B7-F533-4825-9ABF-DABFB9DA7094}" srcOrd="0" destOrd="0" parTransId="{5CAD8CD9-1A72-4456-B93E-456C2487366E}" sibTransId="{BF013981-231A-4326-BA41-69B137E19E4F}"/>
    <dgm:cxn modelId="{F982EAD6-1133-41CD-A693-F0F64D456309}" type="presOf" srcId="{734BCA1F-564D-417E-B5CC-199EE518A48E}" destId="{8E1EB4B9-6CC9-4C44-9A93-E0FA6F4E0297}" srcOrd="0" destOrd="0" presId="urn:microsoft.com/office/officeart/2005/8/layout/hList7"/>
    <dgm:cxn modelId="{32FA77C2-2268-4C47-BFEF-4276D3C6EDA5}" type="presOf" srcId="{0801CEE0-397A-417D-946E-3FAB0918465A}" destId="{9E28DFCA-6E2A-4210-8CBC-6D816499B95D}" srcOrd="0" destOrd="0" presId="urn:microsoft.com/office/officeart/2005/8/layout/hList7"/>
    <dgm:cxn modelId="{DC8AA825-452B-4E03-9311-F8F3B2515CE0}" type="presOf" srcId="{AC91C9B7-F533-4825-9ABF-DABFB9DA7094}" destId="{94A6C9D6-1C4E-4691-ACA5-3B73256E2C6F}" srcOrd="0" destOrd="0" presId="urn:microsoft.com/office/officeart/2005/8/layout/hList7"/>
    <dgm:cxn modelId="{4EEC7D0F-0DD9-48CC-AEEE-B43F25CE1D91}" type="presOf" srcId="{BF013981-231A-4326-BA41-69B137E19E4F}" destId="{C4F013C1-A423-4159-8D31-6979A1E64511}" srcOrd="0" destOrd="0" presId="urn:microsoft.com/office/officeart/2005/8/layout/hList7"/>
    <dgm:cxn modelId="{9FB90351-C06A-44DC-A50A-4B34C223BC03}" type="presParOf" srcId="{9E28DFCA-6E2A-4210-8CBC-6D816499B95D}" destId="{DFB2B087-6933-477C-8AF8-D17C13BA2C10}" srcOrd="0" destOrd="0" presId="urn:microsoft.com/office/officeart/2005/8/layout/hList7"/>
    <dgm:cxn modelId="{F2CD3906-524D-4D88-BE46-05713FB8E3C6}" type="presParOf" srcId="{9E28DFCA-6E2A-4210-8CBC-6D816499B95D}" destId="{F2CF7487-1671-4436-A812-39A4C1D3C75F}" srcOrd="1" destOrd="0" presId="urn:microsoft.com/office/officeart/2005/8/layout/hList7"/>
    <dgm:cxn modelId="{28584171-A8F6-47FD-A039-7C22040E2FD3}" type="presParOf" srcId="{F2CF7487-1671-4436-A812-39A4C1D3C75F}" destId="{8BFAC0F4-735D-48B6-B1BA-3958383F400D}" srcOrd="0" destOrd="0" presId="urn:microsoft.com/office/officeart/2005/8/layout/hList7"/>
    <dgm:cxn modelId="{A2482E19-F732-4BFA-ADC9-75805BE666E3}" type="presParOf" srcId="{8BFAC0F4-735D-48B6-B1BA-3958383F400D}" destId="{94A6C9D6-1C4E-4691-ACA5-3B73256E2C6F}" srcOrd="0" destOrd="0" presId="urn:microsoft.com/office/officeart/2005/8/layout/hList7"/>
    <dgm:cxn modelId="{051956A0-3E57-44CE-A8C9-0997F30E9368}" type="presParOf" srcId="{8BFAC0F4-735D-48B6-B1BA-3958383F400D}" destId="{BE3AFE10-F336-4953-A28E-7B610C255B57}" srcOrd="1" destOrd="0" presId="urn:microsoft.com/office/officeart/2005/8/layout/hList7"/>
    <dgm:cxn modelId="{AF8DD632-35F2-4818-A7CF-EDCB46B7BF45}" type="presParOf" srcId="{8BFAC0F4-735D-48B6-B1BA-3958383F400D}" destId="{BBBEDC1D-5363-48DB-A203-1B02214E5858}" srcOrd="2" destOrd="0" presId="urn:microsoft.com/office/officeart/2005/8/layout/hList7"/>
    <dgm:cxn modelId="{D4677046-1F18-496E-9698-D04755916515}" type="presParOf" srcId="{8BFAC0F4-735D-48B6-B1BA-3958383F400D}" destId="{993D3947-A1ED-4BF1-89E1-12247227D199}" srcOrd="3" destOrd="0" presId="urn:microsoft.com/office/officeart/2005/8/layout/hList7"/>
    <dgm:cxn modelId="{EB7FC616-C069-49C8-976D-2CFB5935988C}" type="presParOf" srcId="{F2CF7487-1671-4436-A812-39A4C1D3C75F}" destId="{C4F013C1-A423-4159-8D31-6979A1E64511}" srcOrd="1" destOrd="0" presId="urn:microsoft.com/office/officeart/2005/8/layout/hList7"/>
    <dgm:cxn modelId="{7CA0380C-3E85-4157-A346-FF24206252D3}" type="presParOf" srcId="{F2CF7487-1671-4436-A812-39A4C1D3C75F}" destId="{CC694BA5-5A75-439B-8BD0-703CABB7D314}" srcOrd="2" destOrd="0" presId="urn:microsoft.com/office/officeart/2005/8/layout/hList7"/>
    <dgm:cxn modelId="{FD074389-7D71-4889-B866-B1F2B686A87E}" type="presParOf" srcId="{CC694BA5-5A75-439B-8BD0-703CABB7D314}" destId="{21B48829-87DD-4B1A-834A-376D15381C8C}" srcOrd="0" destOrd="0" presId="urn:microsoft.com/office/officeart/2005/8/layout/hList7"/>
    <dgm:cxn modelId="{F52B0C1B-76C9-4131-AC9A-9E803FED2175}" type="presParOf" srcId="{CC694BA5-5A75-439B-8BD0-703CABB7D314}" destId="{6318181B-0AF5-4CCE-9F41-B000E42B7376}" srcOrd="1" destOrd="0" presId="urn:microsoft.com/office/officeart/2005/8/layout/hList7"/>
    <dgm:cxn modelId="{9D4EF372-C39F-4D6A-8C09-8BAC10C54C96}" type="presParOf" srcId="{CC694BA5-5A75-439B-8BD0-703CABB7D314}" destId="{8805F1F5-AC05-4A2A-B65F-09CE94C68312}" srcOrd="2" destOrd="0" presId="urn:microsoft.com/office/officeart/2005/8/layout/hList7"/>
    <dgm:cxn modelId="{B4FBF3FC-A3B8-4F30-BC34-CC6A5FA0E1AB}" type="presParOf" srcId="{CC694BA5-5A75-439B-8BD0-703CABB7D314}" destId="{F83B3824-BB3D-4338-A032-5C9C9434194D}" srcOrd="3" destOrd="0" presId="urn:microsoft.com/office/officeart/2005/8/layout/hList7"/>
    <dgm:cxn modelId="{0AE2EDE4-EE71-4982-84D4-90C2F553F07C}" type="presParOf" srcId="{F2CF7487-1671-4436-A812-39A4C1D3C75F}" destId="{8E1EB4B9-6CC9-4C44-9A93-E0FA6F4E0297}" srcOrd="3" destOrd="0" presId="urn:microsoft.com/office/officeart/2005/8/layout/hList7"/>
    <dgm:cxn modelId="{0296A906-C43C-4C7F-AFD2-730A72F43766}" type="presParOf" srcId="{F2CF7487-1671-4436-A812-39A4C1D3C75F}" destId="{4F0FC40D-A5B5-445A-A268-3F2AA8C589B4}" srcOrd="4" destOrd="0" presId="urn:microsoft.com/office/officeart/2005/8/layout/hList7"/>
    <dgm:cxn modelId="{5E70BFB9-F02F-4F9B-9141-EED689CFAF52}" type="presParOf" srcId="{4F0FC40D-A5B5-445A-A268-3F2AA8C589B4}" destId="{FEF15FE4-97A0-4506-9ACB-958E7702D440}" srcOrd="0" destOrd="0" presId="urn:microsoft.com/office/officeart/2005/8/layout/hList7"/>
    <dgm:cxn modelId="{FAC6F93F-D1E5-4E07-BDD8-F7AD84EB7615}" type="presParOf" srcId="{4F0FC40D-A5B5-445A-A268-3F2AA8C589B4}" destId="{1F6E348A-68A8-4B5A-A20C-3B76C767253B}" srcOrd="1" destOrd="0" presId="urn:microsoft.com/office/officeart/2005/8/layout/hList7"/>
    <dgm:cxn modelId="{A5710852-6B39-43F6-A99D-B1AF3F7E7468}" type="presParOf" srcId="{4F0FC40D-A5B5-445A-A268-3F2AA8C589B4}" destId="{6BC22530-EAC8-467B-A0BA-1CA7CB3C80EB}" srcOrd="2" destOrd="0" presId="urn:microsoft.com/office/officeart/2005/8/layout/hList7"/>
    <dgm:cxn modelId="{36535214-60C7-4932-89CF-39557B404C87}" type="presParOf" srcId="{4F0FC40D-A5B5-445A-A268-3F2AA8C589B4}" destId="{74795382-5D6B-4158-9FAA-CC49F2F95A0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0D6F95-DF97-4260-BA11-08606E0A4366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935A60B-4D73-4196-8A63-8D9F2363046F}">
      <dgm:prSet phldrT="[Text]"/>
      <dgm:spPr/>
      <dgm:t>
        <a:bodyPr/>
        <a:lstStyle/>
        <a:p>
          <a:r>
            <a:rPr lang="cs-CZ" dirty="0" smtClean="0"/>
            <a:t>EU</a:t>
          </a:r>
          <a:endParaRPr lang="cs-CZ" dirty="0"/>
        </a:p>
      </dgm:t>
    </dgm:pt>
    <dgm:pt modelId="{A5E67F68-479C-4D1B-887F-67650859DC3B}" type="parTrans" cxnId="{ACAECF6D-1B37-451A-BA58-3D7319906139}">
      <dgm:prSet/>
      <dgm:spPr/>
      <dgm:t>
        <a:bodyPr/>
        <a:lstStyle/>
        <a:p>
          <a:endParaRPr lang="cs-CZ"/>
        </a:p>
      </dgm:t>
    </dgm:pt>
    <dgm:pt modelId="{A57BF63C-86FB-4E89-9545-D7B894E78EFF}" type="sibTrans" cxnId="{ACAECF6D-1B37-451A-BA58-3D7319906139}">
      <dgm:prSet/>
      <dgm:spPr/>
      <dgm:t>
        <a:bodyPr/>
        <a:lstStyle/>
        <a:p>
          <a:endParaRPr lang="cs-CZ"/>
        </a:p>
      </dgm:t>
    </dgm:pt>
    <dgm:pt modelId="{0E8C89A8-8B4B-485F-85C6-63AFDE7B8D26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E0B455C8-84EE-493B-BBFE-178F35705A68}" type="parTrans" cxnId="{66D361A3-2961-4621-AD83-E1FE26B734F9}">
      <dgm:prSet/>
      <dgm:spPr/>
      <dgm:t>
        <a:bodyPr/>
        <a:lstStyle/>
        <a:p>
          <a:endParaRPr lang="cs-CZ"/>
        </a:p>
      </dgm:t>
    </dgm:pt>
    <dgm:pt modelId="{75A0FE92-1BFD-4728-A65C-DF0B6F4853FC}" type="sibTrans" cxnId="{66D361A3-2961-4621-AD83-E1FE26B734F9}">
      <dgm:prSet/>
      <dgm:spPr/>
      <dgm:t>
        <a:bodyPr/>
        <a:lstStyle/>
        <a:p>
          <a:endParaRPr lang="cs-CZ"/>
        </a:p>
      </dgm:t>
    </dgm:pt>
    <dgm:pt modelId="{FE431DC8-C4A0-437A-91E5-9B5E2FE38158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BF2E99FD-2859-47FA-A2AA-4525FDFEEEF2}" type="parTrans" cxnId="{8AC070E3-96BE-4A37-A73F-57876C07A0A0}">
      <dgm:prSet/>
      <dgm:spPr/>
      <dgm:t>
        <a:bodyPr/>
        <a:lstStyle/>
        <a:p>
          <a:endParaRPr lang="cs-CZ"/>
        </a:p>
      </dgm:t>
    </dgm:pt>
    <dgm:pt modelId="{7F6B8223-919A-4555-A27D-D2C61CFCCFF5}" type="sibTrans" cxnId="{8AC070E3-96BE-4A37-A73F-57876C07A0A0}">
      <dgm:prSet/>
      <dgm:spPr/>
      <dgm:t>
        <a:bodyPr/>
        <a:lstStyle/>
        <a:p>
          <a:endParaRPr lang="cs-CZ"/>
        </a:p>
      </dgm:t>
    </dgm:pt>
    <dgm:pt modelId="{B6A4B7BD-FF2F-4CFF-A18D-3EF762F522E1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7D3FCCCB-8A6A-41EA-854F-18166FEFD06B}" type="parTrans" cxnId="{BEE09D0B-2FD8-49A2-8C23-856BCECF2CCB}">
      <dgm:prSet/>
      <dgm:spPr/>
      <dgm:t>
        <a:bodyPr/>
        <a:lstStyle/>
        <a:p>
          <a:endParaRPr lang="cs-CZ"/>
        </a:p>
      </dgm:t>
    </dgm:pt>
    <dgm:pt modelId="{EE0EF5EC-0CA1-48A8-9DB4-99F426CC7439}" type="sibTrans" cxnId="{BEE09D0B-2FD8-49A2-8C23-856BCECF2CCB}">
      <dgm:prSet/>
      <dgm:spPr/>
      <dgm:t>
        <a:bodyPr/>
        <a:lstStyle/>
        <a:p>
          <a:endParaRPr lang="cs-CZ"/>
        </a:p>
      </dgm:t>
    </dgm:pt>
    <dgm:pt modelId="{C0B6847D-7C9B-4BF2-B946-34BE7362ABEF}">
      <dgm:prSet phldrT="[Text]"/>
      <dgm:spPr/>
      <dgm:t>
        <a:bodyPr/>
        <a:lstStyle/>
        <a:p>
          <a:r>
            <a:rPr lang="cs-CZ" dirty="0" smtClean="0"/>
            <a:t>STRUKTURÁLNÍ FONDY</a:t>
          </a:r>
          <a:endParaRPr lang="cs-CZ" dirty="0"/>
        </a:p>
      </dgm:t>
    </dgm:pt>
    <dgm:pt modelId="{7602B4F7-3714-4A16-B40C-49679AEAD70B}" type="parTrans" cxnId="{3B2DCFDA-8055-4BF0-940D-9DAE83196649}">
      <dgm:prSet/>
      <dgm:spPr/>
      <dgm:t>
        <a:bodyPr/>
        <a:lstStyle/>
        <a:p>
          <a:endParaRPr lang="cs-CZ"/>
        </a:p>
      </dgm:t>
    </dgm:pt>
    <dgm:pt modelId="{8D2F867B-589D-4A33-9A75-E6498ACC56FD}" type="sibTrans" cxnId="{3B2DCFDA-8055-4BF0-940D-9DAE83196649}">
      <dgm:prSet/>
      <dgm:spPr/>
      <dgm:t>
        <a:bodyPr/>
        <a:lstStyle/>
        <a:p>
          <a:endParaRPr lang="cs-CZ"/>
        </a:p>
      </dgm:t>
    </dgm:pt>
    <dgm:pt modelId="{1C73211B-FEA7-4DB8-8505-E9DC0FDFB750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3DFF2879-79DE-4286-9DE4-6D6BA0056A5E}" type="parTrans" cxnId="{EC1C384F-C230-473D-BE4E-AE5112ACA841}">
      <dgm:prSet/>
      <dgm:spPr/>
      <dgm:t>
        <a:bodyPr/>
        <a:lstStyle/>
        <a:p>
          <a:endParaRPr lang="cs-CZ"/>
        </a:p>
      </dgm:t>
    </dgm:pt>
    <dgm:pt modelId="{9B8E20D5-4C3C-48E6-BECC-293A64CC5A1C}" type="sibTrans" cxnId="{EC1C384F-C230-473D-BE4E-AE5112ACA841}">
      <dgm:prSet/>
      <dgm:spPr/>
      <dgm:t>
        <a:bodyPr/>
        <a:lstStyle/>
        <a:p>
          <a:endParaRPr lang="cs-CZ"/>
        </a:p>
      </dgm:t>
    </dgm:pt>
    <dgm:pt modelId="{174BFEAA-B722-4F95-AE07-4B90AEC62B03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44BD5973-02FC-45FA-B9D2-38A05ADB52C3}" type="parTrans" cxnId="{C7E72336-DE2A-429A-9B18-17109D822AD2}">
      <dgm:prSet/>
      <dgm:spPr/>
      <dgm:t>
        <a:bodyPr/>
        <a:lstStyle/>
        <a:p>
          <a:endParaRPr lang="cs-CZ"/>
        </a:p>
      </dgm:t>
    </dgm:pt>
    <dgm:pt modelId="{A30685EB-057B-4A3B-95FC-F278BC0FDFB1}" type="sibTrans" cxnId="{C7E72336-DE2A-429A-9B18-17109D822AD2}">
      <dgm:prSet/>
      <dgm:spPr/>
      <dgm:t>
        <a:bodyPr/>
        <a:lstStyle/>
        <a:p>
          <a:endParaRPr lang="cs-CZ"/>
        </a:p>
      </dgm:t>
    </dgm:pt>
    <dgm:pt modelId="{D7220A8D-0647-4956-B702-42B861239EE6}">
      <dgm:prSet phldrT="[Text]"/>
      <dgm:spPr/>
      <dgm:t>
        <a:bodyPr/>
        <a:lstStyle/>
        <a:p>
          <a:r>
            <a:rPr lang="cs-CZ" dirty="0" smtClean="0"/>
            <a:t>STÁT</a:t>
          </a:r>
          <a:endParaRPr lang="cs-CZ" dirty="0"/>
        </a:p>
      </dgm:t>
    </dgm:pt>
    <dgm:pt modelId="{700FBF0B-833F-456B-80C6-2516538AFA01}" type="parTrans" cxnId="{E6FE56C5-70DC-4FC1-9EEC-BABB42AABDF9}">
      <dgm:prSet/>
      <dgm:spPr/>
      <dgm:t>
        <a:bodyPr/>
        <a:lstStyle/>
        <a:p>
          <a:endParaRPr lang="cs-CZ"/>
        </a:p>
      </dgm:t>
    </dgm:pt>
    <dgm:pt modelId="{8D1290A9-09EE-49C8-80D2-F7168AC7CA53}" type="sibTrans" cxnId="{E6FE56C5-70DC-4FC1-9EEC-BABB42AABDF9}">
      <dgm:prSet/>
      <dgm:spPr/>
      <dgm:t>
        <a:bodyPr/>
        <a:lstStyle/>
        <a:p>
          <a:endParaRPr lang="cs-CZ"/>
        </a:p>
      </dgm:t>
    </dgm:pt>
    <dgm:pt modelId="{DC46302B-FBE9-4D01-90BC-DDE732EF129D}">
      <dgm:prSet phldrT="[Text]"/>
      <dgm:spPr/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CA848FEA-0BCA-4E7A-9316-562583553058}" type="parTrans" cxnId="{27F7F48E-D636-47BF-8737-752836EABA7B}">
      <dgm:prSet/>
      <dgm:spPr/>
      <dgm:t>
        <a:bodyPr/>
        <a:lstStyle/>
        <a:p>
          <a:endParaRPr lang="cs-CZ"/>
        </a:p>
      </dgm:t>
    </dgm:pt>
    <dgm:pt modelId="{E7DD5283-A3F9-4453-810F-6866C1AFCAA1}" type="sibTrans" cxnId="{27F7F48E-D636-47BF-8737-752836EABA7B}">
      <dgm:prSet/>
      <dgm:spPr/>
      <dgm:t>
        <a:bodyPr/>
        <a:lstStyle/>
        <a:p>
          <a:endParaRPr lang="cs-CZ"/>
        </a:p>
      </dgm:t>
    </dgm:pt>
    <dgm:pt modelId="{D4B44FA8-E63B-4A70-BE88-058A7B047789}" type="pres">
      <dgm:prSet presAssocID="{180D6F95-DF97-4260-BA11-08606E0A4366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BF3CE0DB-860A-4FDC-9D73-8A1809F3284D}" type="pres">
      <dgm:prSet presAssocID="{180D6F95-DF97-4260-BA11-08606E0A4366}" presName="arc1" presStyleLbl="node1" presStyleIdx="0" presStyleCnt="4"/>
      <dgm:spPr/>
    </dgm:pt>
    <dgm:pt modelId="{1CA1EDAF-DC9B-4D79-9C10-3DFFED239D5A}" type="pres">
      <dgm:prSet presAssocID="{180D6F95-DF97-4260-BA11-08606E0A4366}" presName="arc3" presStyleLbl="node1" presStyleIdx="1" presStyleCnt="4"/>
      <dgm:spPr/>
    </dgm:pt>
    <dgm:pt modelId="{4C3AD87A-2925-4417-930E-EEACF987CE83}" type="pres">
      <dgm:prSet presAssocID="{180D6F95-DF97-4260-BA11-08606E0A4366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</dgm:pt>
    <dgm:pt modelId="{25A2BC5F-29AF-4727-8195-A5F2324E930E}" type="pres">
      <dgm:prSet presAssocID="{180D6F95-DF97-4260-BA11-08606E0A4366}" presName="arc2" presStyleLbl="node1" presStyleIdx="2" presStyleCnt="4"/>
      <dgm:spPr/>
    </dgm:pt>
    <dgm:pt modelId="{44E5B43D-7768-44A4-AA83-BEBEA8CB58ED}" type="pres">
      <dgm:prSet presAssocID="{180D6F95-DF97-4260-BA11-08606E0A4366}" presName="arc4" presStyleLbl="node1" presStyleIdx="3" presStyleCnt="4"/>
      <dgm:spPr/>
    </dgm:pt>
    <dgm:pt modelId="{AA65D61E-33CD-4CD8-93FD-21A7605E966E}" type="pres">
      <dgm:prSet presAssocID="{180D6F95-DF97-4260-BA11-08606E0A4366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C77493-CCE9-44D7-B9C5-52394BB655BC}" type="pres">
      <dgm:prSet presAssocID="{180D6F95-DF97-4260-BA11-08606E0A4366}" presName="middleComposite" presStyleCnt="0"/>
      <dgm:spPr/>
    </dgm:pt>
    <dgm:pt modelId="{867B64C2-25A2-4FB5-87D4-FF39E73439DF}" type="pres">
      <dgm:prSet presAssocID="{1C73211B-FEA7-4DB8-8505-E9DC0FDFB750}" presName="circ1" presStyleLbl="vennNode1" presStyleIdx="0" presStyleCnt="8"/>
      <dgm:spPr/>
    </dgm:pt>
    <dgm:pt modelId="{C3875BED-DAEA-4C5E-9D98-A86A040179EC}" type="pres">
      <dgm:prSet presAssocID="{1C73211B-FEA7-4DB8-8505-E9DC0FDFB750}" presName="circ1Tx" presStyleLbl="revTx" presStyleIdx="1" presStyleCnt="3">
        <dgm:presLayoutVars>
          <dgm:chMax val="0"/>
          <dgm:chPref val="0"/>
        </dgm:presLayoutVars>
      </dgm:prSet>
      <dgm:spPr/>
    </dgm:pt>
    <dgm:pt modelId="{2D28118E-6B6A-4C3D-BF1E-3713624CE430}" type="pres">
      <dgm:prSet presAssocID="{174BFEAA-B722-4F95-AE07-4B90AEC62B03}" presName="circ2" presStyleLbl="vennNode1" presStyleIdx="1" presStyleCnt="8"/>
      <dgm:spPr/>
    </dgm:pt>
    <dgm:pt modelId="{7ED4C3D1-329A-41F8-9616-38B246D2338F}" type="pres">
      <dgm:prSet presAssocID="{174BFEAA-B722-4F95-AE07-4B90AEC62B03}" presName="circ2Tx" presStyleLbl="revTx" presStyleIdx="1" presStyleCnt="3">
        <dgm:presLayoutVars>
          <dgm:chMax val="0"/>
          <dgm:chPref val="0"/>
        </dgm:presLayoutVars>
      </dgm:prSet>
      <dgm:spPr/>
    </dgm:pt>
    <dgm:pt modelId="{E0AFF7E7-1EB3-4597-BB51-58F8A3C9AD06}" type="pres">
      <dgm:prSet presAssocID="{180D6F95-DF97-4260-BA11-08606E0A4366}" presName="leftComposite" presStyleCnt="0"/>
      <dgm:spPr/>
    </dgm:pt>
    <dgm:pt modelId="{280F43F7-4151-45DF-8070-8DDA05D8E5EE}" type="pres">
      <dgm:prSet presAssocID="{0E8C89A8-8B4B-485F-85C6-63AFDE7B8D26}" presName="childText1_1" presStyleLbl="vennNode1" presStyleIdx="2" presStyleCnt="8">
        <dgm:presLayoutVars>
          <dgm:chMax val="0"/>
          <dgm:chPref val="0"/>
        </dgm:presLayoutVars>
      </dgm:prSet>
      <dgm:spPr/>
    </dgm:pt>
    <dgm:pt modelId="{646411F2-10E0-4A9A-95E7-AC0AA95F66A8}" type="pres">
      <dgm:prSet presAssocID="{0E8C89A8-8B4B-485F-85C6-63AFDE7B8D26}" presName="ellipse1" presStyleLbl="vennNode1" presStyleIdx="3" presStyleCnt="8"/>
      <dgm:spPr/>
    </dgm:pt>
    <dgm:pt modelId="{75769A12-119A-4D71-AAB1-CD2DE6A9386B}" type="pres">
      <dgm:prSet presAssocID="{0E8C89A8-8B4B-485F-85C6-63AFDE7B8D26}" presName="ellipse2" presStyleLbl="vennNode1" presStyleIdx="4" presStyleCnt="8"/>
      <dgm:spPr/>
    </dgm:pt>
    <dgm:pt modelId="{6FD87E66-58C1-4894-A5EC-22D982D4E833}" type="pres">
      <dgm:prSet presAssocID="{FE431DC8-C4A0-437A-91E5-9B5E2FE38158}" presName="childText1_2" presStyleLbl="vennNode1" presStyleIdx="5" presStyleCnt="8">
        <dgm:presLayoutVars>
          <dgm:chMax val="0"/>
          <dgm:chPref val="0"/>
        </dgm:presLayoutVars>
      </dgm:prSet>
      <dgm:spPr/>
    </dgm:pt>
    <dgm:pt modelId="{AFF40D53-473D-4156-AD4C-BEDB236B41F3}" type="pres">
      <dgm:prSet presAssocID="{FE431DC8-C4A0-437A-91E5-9B5E2FE38158}" presName="ellipse3" presStyleLbl="vennNode1" presStyleIdx="6" presStyleCnt="8"/>
      <dgm:spPr/>
    </dgm:pt>
    <dgm:pt modelId="{5F6210DC-6B8E-4CAC-B2AB-D1365DEB89D6}" type="pres">
      <dgm:prSet presAssocID="{B6A4B7BD-FF2F-4CFF-A18D-3EF762F522E1}" presName="childText1_3" presStyleLbl="vennNode1" presStyleIdx="7" presStyleCnt="8">
        <dgm:presLayoutVars>
          <dgm:chMax val="0"/>
          <dgm:chPref val="0"/>
        </dgm:presLayoutVars>
      </dgm:prSet>
      <dgm:spPr/>
    </dgm:pt>
    <dgm:pt modelId="{25682628-2C06-4704-B199-F2BAE89BFFEC}" type="pres">
      <dgm:prSet presAssocID="{180D6F95-DF97-4260-BA11-08606E0A4366}" presName="rightChild" presStyleLbl="node2" presStyleIdx="0" presStyleCnt="1">
        <dgm:presLayoutVars>
          <dgm:chMax val="0"/>
          <dgm:chPref val="0"/>
        </dgm:presLayoutVars>
      </dgm:prSet>
      <dgm:spPr/>
    </dgm:pt>
    <dgm:pt modelId="{EE8FC3E2-3E7B-4611-ACC6-E2BB559447DB}" type="pres">
      <dgm:prSet presAssocID="{180D6F95-DF97-4260-BA11-08606E0A4366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E72336-DE2A-429A-9B18-17109D822AD2}" srcId="{C0B6847D-7C9B-4BF2-B946-34BE7362ABEF}" destId="{174BFEAA-B722-4F95-AE07-4B90AEC62B03}" srcOrd="1" destOrd="0" parTransId="{44BD5973-02FC-45FA-B9D2-38A05ADB52C3}" sibTransId="{A30685EB-057B-4A3B-95FC-F278BC0FDFB1}"/>
    <dgm:cxn modelId="{ACAECF6D-1B37-451A-BA58-3D7319906139}" srcId="{180D6F95-DF97-4260-BA11-08606E0A4366}" destId="{D935A60B-4D73-4196-8A63-8D9F2363046F}" srcOrd="0" destOrd="0" parTransId="{A5E67F68-479C-4D1B-887F-67650859DC3B}" sibTransId="{A57BF63C-86FB-4E89-9545-D7B894E78EFF}"/>
    <dgm:cxn modelId="{2656BF5D-5A06-4643-A97B-37CDBB210C34}" type="presOf" srcId="{D935A60B-4D73-4196-8A63-8D9F2363046F}" destId="{EE8FC3E2-3E7B-4611-ACC6-E2BB559447DB}" srcOrd="0" destOrd="0" presId="urn:microsoft.com/office/officeart/2009/3/layout/PhasedProcess"/>
    <dgm:cxn modelId="{8AC070E3-96BE-4A37-A73F-57876C07A0A0}" srcId="{D935A60B-4D73-4196-8A63-8D9F2363046F}" destId="{FE431DC8-C4A0-437A-91E5-9B5E2FE38158}" srcOrd="1" destOrd="0" parTransId="{BF2E99FD-2859-47FA-A2AA-4525FDFEEEF2}" sibTransId="{7F6B8223-919A-4555-A27D-D2C61CFCCFF5}"/>
    <dgm:cxn modelId="{5C222583-7550-4B20-998E-685A3B044575}" type="presOf" srcId="{180D6F95-DF97-4260-BA11-08606E0A4366}" destId="{D4B44FA8-E63B-4A70-BE88-058A7B047789}" srcOrd="0" destOrd="0" presId="urn:microsoft.com/office/officeart/2009/3/layout/PhasedProcess"/>
    <dgm:cxn modelId="{50393AF4-65F1-4D6F-BB9C-5DC27DB28978}" type="presOf" srcId="{1C73211B-FEA7-4DB8-8505-E9DC0FDFB750}" destId="{C3875BED-DAEA-4C5E-9D98-A86A040179EC}" srcOrd="1" destOrd="0" presId="urn:microsoft.com/office/officeart/2009/3/layout/PhasedProcess"/>
    <dgm:cxn modelId="{E6FE56C5-70DC-4FC1-9EEC-BABB42AABDF9}" srcId="{180D6F95-DF97-4260-BA11-08606E0A4366}" destId="{D7220A8D-0647-4956-B702-42B861239EE6}" srcOrd="2" destOrd="0" parTransId="{700FBF0B-833F-456B-80C6-2516538AFA01}" sibTransId="{8D1290A9-09EE-49C8-80D2-F7168AC7CA53}"/>
    <dgm:cxn modelId="{BEE09D0B-2FD8-49A2-8C23-856BCECF2CCB}" srcId="{D935A60B-4D73-4196-8A63-8D9F2363046F}" destId="{B6A4B7BD-FF2F-4CFF-A18D-3EF762F522E1}" srcOrd="2" destOrd="0" parTransId="{7D3FCCCB-8A6A-41EA-854F-18166FEFD06B}" sibTransId="{EE0EF5EC-0CA1-48A8-9DB4-99F426CC7439}"/>
    <dgm:cxn modelId="{5B604A7C-FF59-4491-A33F-68EAB9742B7F}" type="presOf" srcId="{B6A4B7BD-FF2F-4CFF-A18D-3EF762F522E1}" destId="{5F6210DC-6B8E-4CAC-B2AB-D1365DEB89D6}" srcOrd="0" destOrd="0" presId="urn:microsoft.com/office/officeart/2009/3/layout/PhasedProcess"/>
    <dgm:cxn modelId="{954ADD70-D1B4-407B-961B-EDB4733CAB3A}" type="presOf" srcId="{174BFEAA-B722-4F95-AE07-4B90AEC62B03}" destId="{7ED4C3D1-329A-41F8-9616-38B246D2338F}" srcOrd="1" destOrd="0" presId="urn:microsoft.com/office/officeart/2009/3/layout/PhasedProcess"/>
    <dgm:cxn modelId="{2352F4CD-93B9-4D94-9D98-E4E08C6C74BE}" type="presOf" srcId="{174BFEAA-B722-4F95-AE07-4B90AEC62B03}" destId="{2D28118E-6B6A-4C3D-BF1E-3713624CE430}" srcOrd="0" destOrd="0" presId="urn:microsoft.com/office/officeart/2009/3/layout/PhasedProcess"/>
    <dgm:cxn modelId="{FD70CEFA-1FA3-4BD0-AA0F-4B14F6F2A5C3}" type="presOf" srcId="{C0B6847D-7C9B-4BF2-B946-34BE7362ABEF}" destId="{4C3AD87A-2925-4417-930E-EEACF987CE83}" srcOrd="0" destOrd="0" presId="urn:microsoft.com/office/officeart/2009/3/layout/PhasedProcess"/>
    <dgm:cxn modelId="{FD5E3668-19D3-45C8-BA7B-138705F81366}" type="presOf" srcId="{FE431DC8-C4A0-437A-91E5-9B5E2FE38158}" destId="{6FD87E66-58C1-4894-A5EC-22D982D4E833}" srcOrd="0" destOrd="0" presId="urn:microsoft.com/office/officeart/2009/3/layout/PhasedProcess"/>
    <dgm:cxn modelId="{8D40F562-E669-4AE2-B59E-3033E964B70B}" type="presOf" srcId="{1C73211B-FEA7-4DB8-8505-E9DC0FDFB750}" destId="{867B64C2-25A2-4FB5-87D4-FF39E73439DF}" srcOrd="0" destOrd="0" presId="urn:microsoft.com/office/officeart/2009/3/layout/PhasedProcess"/>
    <dgm:cxn modelId="{80FC8A3C-C257-4D20-85A2-0DE6026F5FE4}" type="presOf" srcId="{0E8C89A8-8B4B-485F-85C6-63AFDE7B8D26}" destId="{280F43F7-4151-45DF-8070-8DDA05D8E5EE}" srcOrd="0" destOrd="0" presId="urn:microsoft.com/office/officeart/2009/3/layout/PhasedProcess"/>
    <dgm:cxn modelId="{3B2DCFDA-8055-4BF0-940D-9DAE83196649}" srcId="{180D6F95-DF97-4260-BA11-08606E0A4366}" destId="{C0B6847D-7C9B-4BF2-B946-34BE7362ABEF}" srcOrd="1" destOrd="0" parTransId="{7602B4F7-3714-4A16-B40C-49679AEAD70B}" sibTransId="{8D2F867B-589D-4A33-9A75-E6498ACC56FD}"/>
    <dgm:cxn modelId="{27F7F48E-D636-47BF-8737-752836EABA7B}" srcId="{D7220A8D-0647-4956-B702-42B861239EE6}" destId="{DC46302B-FBE9-4D01-90BC-DDE732EF129D}" srcOrd="0" destOrd="0" parTransId="{CA848FEA-0BCA-4E7A-9316-562583553058}" sibTransId="{E7DD5283-A3F9-4453-810F-6866C1AFCAA1}"/>
    <dgm:cxn modelId="{7CBCC51A-8175-45F1-813D-6AF4E605AB02}" type="presOf" srcId="{DC46302B-FBE9-4D01-90BC-DDE732EF129D}" destId="{25682628-2C06-4704-B199-F2BAE89BFFEC}" srcOrd="0" destOrd="0" presId="urn:microsoft.com/office/officeart/2009/3/layout/PhasedProcess"/>
    <dgm:cxn modelId="{07B09A80-E54D-4117-9388-6CE76B22DA43}" type="presOf" srcId="{D7220A8D-0647-4956-B702-42B861239EE6}" destId="{AA65D61E-33CD-4CD8-93FD-21A7605E966E}" srcOrd="0" destOrd="0" presId="urn:microsoft.com/office/officeart/2009/3/layout/PhasedProcess"/>
    <dgm:cxn modelId="{66D361A3-2961-4621-AD83-E1FE26B734F9}" srcId="{D935A60B-4D73-4196-8A63-8D9F2363046F}" destId="{0E8C89A8-8B4B-485F-85C6-63AFDE7B8D26}" srcOrd="0" destOrd="0" parTransId="{E0B455C8-84EE-493B-BBFE-178F35705A68}" sibTransId="{75A0FE92-1BFD-4728-A65C-DF0B6F4853FC}"/>
    <dgm:cxn modelId="{EC1C384F-C230-473D-BE4E-AE5112ACA841}" srcId="{C0B6847D-7C9B-4BF2-B946-34BE7362ABEF}" destId="{1C73211B-FEA7-4DB8-8505-E9DC0FDFB750}" srcOrd="0" destOrd="0" parTransId="{3DFF2879-79DE-4286-9DE4-6D6BA0056A5E}" sibTransId="{9B8E20D5-4C3C-48E6-BECC-293A64CC5A1C}"/>
    <dgm:cxn modelId="{D7096927-87DB-4888-ADAF-BECF3287F05B}" type="presParOf" srcId="{D4B44FA8-E63B-4A70-BE88-058A7B047789}" destId="{BF3CE0DB-860A-4FDC-9D73-8A1809F3284D}" srcOrd="0" destOrd="0" presId="urn:microsoft.com/office/officeart/2009/3/layout/PhasedProcess"/>
    <dgm:cxn modelId="{D97CD1A3-DA07-410C-A24D-085D44A72375}" type="presParOf" srcId="{D4B44FA8-E63B-4A70-BE88-058A7B047789}" destId="{1CA1EDAF-DC9B-4D79-9C10-3DFFED239D5A}" srcOrd="1" destOrd="0" presId="urn:microsoft.com/office/officeart/2009/3/layout/PhasedProcess"/>
    <dgm:cxn modelId="{CB0E4C1F-608F-456F-9E6B-DFF494ADF217}" type="presParOf" srcId="{D4B44FA8-E63B-4A70-BE88-058A7B047789}" destId="{4C3AD87A-2925-4417-930E-EEACF987CE83}" srcOrd="2" destOrd="0" presId="urn:microsoft.com/office/officeart/2009/3/layout/PhasedProcess"/>
    <dgm:cxn modelId="{2E985FE3-CE45-4A19-918D-87EFFE38F159}" type="presParOf" srcId="{D4B44FA8-E63B-4A70-BE88-058A7B047789}" destId="{25A2BC5F-29AF-4727-8195-A5F2324E930E}" srcOrd="3" destOrd="0" presId="urn:microsoft.com/office/officeart/2009/3/layout/PhasedProcess"/>
    <dgm:cxn modelId="{BC58F159-9514-44A6-AD26-AD77A0520488}" type="presParOf" srcId="{D4B44FA8-E63B-4A70-BE88-058A7B047789}" destId="{44E5B43D-7768-44A4-AA83-BEBEA8CB58ED}" srcOrd="4" destOrd="0" presId="urn:microsoft.com/office/officeart/2009/3/layout/PhasedProcess"/>
    <dgm:cxn modelId="{F3768DD0-AF2A-4D4B-89F7-2135BE325E7D}" type="presParOf" srcId="{D4B44FA8-E63B-4A70-BE88-058A7B047789}" destId="{AA65D61E-33CD-4CD8-93FD-21A7605E966E}" srcOrd="5" destOrd="0" presId="urn:microsoft.com/office/officeart/2009/3/layout/PhasedProcess"/>
    <dgm:cxn modelId="{26E0444B-D8A8-4CBD-B1EC-A8F53FB35428}" type="presParOf" srcId="{D4B44FA8-E63B-4A70-BE88-058A7B047789}" destId="{8DC77493-CCE9-44D7-B9C5-52394BB655BC}" srcOrd="6" destOrd="0" presId="urn:microsoft.com/office/officeart/2009/3/layout/PhasedProcess"/>
    <dgm:cxn modelId="{6A92DBB3-C329-4F79-89F8-B422E98DE908}" type="presParOf" srcId="{8DC77493-CCE9-44D7-B9C5-52394BB655BC}" destId="{867B64C2-25A2-4FB5-87D4-FF39E73439DF}" srcOrd="0" destOrd="0" presId="urn:microsoft.com/office/officeart/2009/3/layout/PhasedProcess"/>
    <dgm:cxn modelId="{A3A3B682-C284-4A52-B8FF-EEA748134DC7}" type="presParOf" srcId="{8DC77493-CCE9-44D7-B9C5-52394BB655BC}" destId="{C3875BED-DAEA-4C5E-9D98-A86A040179EC}" srcOrd="1" destOrd="0" presId="urn:microsoft.com/office/officeart/2009/3/layout/PhasedProcess"/>
    <dgm:cxn modelId="{3AAF9019-8318-485E-8982-51E69EA82E50}" type="presParOf" srcId="{8DC77493-CCE9-44D7-B9C5-52394BB655BC}" destId="{2D28118E-6B6A-4C3D-BF1E-3713624CE430}" srcOrd="2" destOrd="0" presId="urn:microsoft.com/office/officeart/2009/3/layout/PhasedProcess"/>
    <dgm:cxn modelId="{56F2773A-CE3D-4D58-95E0-87773A970660}" type="presParOf" srcId="{8DC77493-CCE9-44D7-B9C5-52394BB655BC}" destId="{7ED4C3D1-329A-41F8-9616-38B246D2338F}" srcOrd="3" destOrd="0" presId="urn:microsoft.com/office/officeart/2009/3/layout/PhasedProcess"/>
    <dgm:cxn modelId="{FFA17A24-E677-4D02-8135-8E338F252775}" type="presParOf" srcId="{D4B44FA8-E63B-4A70-BE88-058A7B047789}" destId="{E0AFF7E7-1EB3-4597-BB51-58F8A3C9AD06}" srcOrd="7" destOrd="0" presId="urn:microsoft.com/office/officeart/2009/3/layout/PhasedProcess"/>
    <dgm:cxn modelId="{CF1E55F6-FEB2-4C98-BE38-A53AC050D17F}" type="presParOf" srcId="{E0AFF7E7-1EB3-4597-BB51-58F8A3C9AD06}" destId="{280F43F7-4151-45DF-8070-8DDA05D8E5EE}" srcOrd="0" destOrd="0" presId="urn:microsoft.com/office/officeart/2009/3/layout/PhasedProcess"/>
    <dgm:cxn modelId="{24282BF9-67DD-4E03-AE92-6166F622CF84}" type="presParOf" srcId="{E0AFF7E7-1EB3-4597-BB51-58F8A3C9AD06}" destId="{646411F2-10E0-4A9A-95E7-AC0AA95F66A8}" srcOrd="1" destOrd="0" presId="urn:microsoft.com/office/officeart/2009/3/layout/PhasedProcess"/>
    <dgm:cxn modelId="{D8691A53-D6F7-4521-BC03-5A12A20512AE}" type="presParOf" srcId="{E0AFF7E7-1EB3-4597-BB51-58F8A3C9AD06}" destId="{75769A12-119A-4D71-AAB1-CD2DE6A9386B}" srcOrd="2" destOrd="0" presId="urn:microsoft.com/office/officeart/2009/3/layout/PhasedProcess"/>
    <dgm:cxn modelId="{0A08DA88-BB61-46AA-8519-D4B4F9A94F0E}" type="presParOf" srcId="{E0AFF7E7-1EB3-4597-BB51-58F8A3C9AD06}" destId="{6FD87E66-58C1-4894-A5EC-22D982D4E833}" srcOrd="3" destOrd="0" presId="urn:microsoft.com/office/officeart/2009/3/layout/PhasedProcess"/>
    <dgm:cxn modelId="{7A1557D2-C22E-4FD4-BCA9-CC445A0213DF}" type="presParOf" srcId="{E0AFF7E7-1EB3-4597-BB51-58F8A3C9AD06}" destId="{AFF40D53-473D-4156-AD4C-BEDB236B41F3}" srcOrd="4" destOrd="0" presId="urn:microsoft.com/office/officeart/2009/3/layout/PhasedProcess"/>
    <dgm:cxn modelId="{91EB100F-6280-434A-A151-83BCC74724A9}" type="presParOf" srcId="{E0AFF7E7-1EB3-4597-BB51-58F8A3C9AD06}" destId="{5F6210DC-6B8E-4CAC-B2AB-D1365DEB89D6}" srcOrd="5" destOrd="0" presId="urn:microsoft.com/office/officeart/2009/3/layout/PhasedProcess"/>
    <dgm:cxn modelId="{84B30E18-363B-4370-A35B-C44C294805D0}" type="presParOf" srcId="{D4B44FA8-E63B-4A70-BE88-058A7B047789}" destId="{25682628-2C06-4704-B199-F2BAE89BFFEC}" srcOrd="8" destOrd="0" presId="urn:microsoft.com/office/officeart/2009/3/layout/PhasedProcess"/>
    <dgm:cxn modelId="{EA51BCBA-6A41-4C09-8D33-FC8E304874BF}" type="presParOf" srcId="{D4B44FA8-E63B-4A70-BE88-058A7B047789}" destId="{EE8FC3E2-3E7B-4611-ACC6-E2BB559447DB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24180E7-6019-485A-9C91-C692FDDEF056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2C5803-AE10-48F5-917A-D3649D6473E9}">
      <dgm:prSet phldrT="[Text]"/>
      <dgm:spPr/>
      <dgm:t>
        <a:bodyPr/>
        <a:lstStyle/>
        <a:p>
          <a:r>
            <a:rPr lang="cs-CZ" dirty="0" smtClean="0"/>
            <a:t>AS</a:t>
          </a:r>
          <a:endParaRPr lang="cs-CZ" dirty="0"/>
        </a:p>
      </dgm:t>
    </dgm:pt>
    <dgm:pt modelId="{C972D646-14A1-408B-8C25-E4B4A3F70D8B}" type="parTrans" cxnId="{72862F0B-F9E9-4100-8EFA-E2033292D50F}">
      <dgm:prSet/>
      <dgm:spPr/>
      <dgm:t>
        <a:bodyPr/>
        <a:lstStyle/>
        <a:p>
          <a:endParaRPr lang="cs-CZ"/>
        </a:p>
      </dgm:t>
    </dgm:pt>
    <dgm:pt modelId="{0699E5BD-60D9-4EE8-A6F8-61B7FC6F8130}" type="sibTrans" cxnId="{72862F0B-F9E9-4100-8EFA-E2033292D50F}">
      <dgm:prSet/>
      <dgm:spPr/>
      <dgm:t>
        <a:bodyPr/>
        <a:lstStyle/>
        <a:p>
          <a:endParaRPr lang="cs-CZ"/>
        </a:p>
      </dgm:t>
    </dgm:pt>
    <dgm:pt modelId="{CE8C9573-612F-4226-B21D-FB52795D406F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MARKETING</a:t>
          </a:r>
          <a:endParaRPr lang="cs-CZ" dirty="0">
            <a:solidFill>
              <a:srgbClr val="002060"/>
            </a:solidFill>
          </a:endParaRPr>
        </a:p>
      </dgm:t>
    </dgm:pt>
    <dgm:pt modelId="{9CDFC136-90AC-4955-AB5B-9E2C5D0ACA4F}" type="parTrans" cxnId="{71D8B255-8402-4D45-9FA1-A0DDE61E814D}">
      <dgm:prSet/>
      <dgm:spPr/>
      <dgm:t>
        <a:bodyPr/>
        <a:lstStyle/>
        <a:p>
          <a:endParaRPr lang="cs-CZ"/>
        </a:p>
      </dgm:t>
    </dgm:pt>
    <dgm:pt modelId="{4EC83893-8968-42CD-8E23-2D0C339F45F1}" type="sibTrans" cxnId="{71D8B255-8402-4D45-9FA1-A0DDE61E814D}">
      <dgm:prSet/>
      <dgm:spPr/>
      <dgm:t>
        <a:bodyPr/>
        <a:lstStyle/>
        <a:p>
          <a:endParaRPr lang="cs-CZ"/>
        </a:p>
      </dgm:t>
    </dgm:pt>
    <dgm:pt modelId="{4B03CD70-5A72-4DCE-8D1A-22E8BD567EA1}">
      <dgm:prSet phldrT="[Text]"/>
      <dgm:spPr/>
      <dgm:t>
        <a:bodyPr/>
        <a:lstStyle/>
        <a:p>
          <a:r>
            <a:rPr lang="cs-CZ" dirty="0" smtClean="0"/>
            <a:t>VĚDY A VÝZKUMU</a:t>
          </a:r>
          <a:endParaRPr lang="cs-CZ" dirty="0"/>
        </a:p>
      </dgm:t>
    </dgm:pt>
    <dgm:pt modelId="{DA016955-43B9-4CDE-A751-64034969BB8F}" type="parTrans" cxnId="{EE41A534-FED0-427B-9B4A-E738DF4D4013}">
      <dgm:prSet/>
      <dgm:spPr/>
      <dgm:t>
        <a:bodyPr/>
        <a:lstStyle/>
        <a:p>
          <a:endParaRPr lang="cs-CZ"/>
        </a:p>
      </dgm:t>
    </dgm:pt>
    <dgm:pt modelId="{2393554B-D186-4D51-94B2-BD1FBEF2DE89}" type="sibTrans" cxnId="{EE41A534-FED0-427B-9B4A-E738DF4D4013}">
      <dgm:prSet/>
      <dgm:spPr/>
      <dgm:t>
        <a:bodyPr/>
        <a:lstStyle/>
        <a:p>
          <a:endParaRPr lang="cs-CZ"/>
        </a:p>
      </dgm:t>
    </dgm:pt>
    <dgm:pt modelId="{61F4E86B-4421-4DEA-9BBA-854EF5E9B0CC}">
      <dgm:prSet phldrT="[Text]"/>
      <dgm:spPr/>
      <dgm:t>
        <a:bodyPr/>
        <a:lstStyle/>
        <a:p>
          <a:r>
            <a:rPr lang="cs-CZ" dirty="0" smtClean="0"/>
            <a:t>VŠ</a:t>
          </a:r>
          <a:endParaRPr lang="cs-CZ" dirty="0"/>
        </a:p>
      </dgm:t>
    </dgm:pt>
    <dgm:pt modelId="{5911B56F-6730-4AEE-85C6-544E79A39087}" type="parTrans" cxnId="{CE09B7AF-C190-43F9-A83D-83E874EEEE05}">
      <dgm:prSet/>
      <dgm:spPr/>
      <dgm:t>
        <a:bodyPr/>
        <a:lstStyle/>
        <a:p>
          <a:endParaRPr lang="cs-CZ"/>
        </a:p>
      </dgm:t>
    </dgm:pt>
    <dgm:pt modelId="{E217968B-0541-496D-9D00-A2634C2A6779}" type="sibTrans" cxnId="{CE09B7AF-C190-43F9-A83D-83E874EEEE05}">
      <dgm:prSet/>
      <dgm:spPr/>
      <dgm:t>
        <a:bodyPr/>
        <a:lstStyle/>
        <a:p>
          <a:endParaRPr lang="cs-CZ"/>
        </a:p>
      </dgm:t>
    </dgm:pt>
    <dgm:pt modelId="{28852D70-DC71-4BB5-99B2-753100B2352B}">
      <dgm:prSet phldrT="[Text]"/>
      <dgm:spPr/>
      <dgm:t>
        <a:bodyPr/>
        <a:lstStyle/>
        <a:p>
          <a:r>
            <a:rPr lang="cs-CZ" dirty="0" smtClean="0"/>
            <a:t>VÚ</a:t>
          </a:r>
          <a:endParaRPr lang="cs-CZ" dirty="0"/>
        </a:p>
      </dgm:t>
    </dgm:pt>
    <dgm:pt modelId="{113AEAA5-D7B8-48FB-9702-A2F7E41BE8D9}" type="parTrans" cxnId="{6CA008DD-EA38-4A9C-AFA2-8C25604DF85C}">
      <dgm:prSet/>
      <dgm:spPr/>
      <dgm:t>
        <a:bodyPr/>
        <a:lstStyle/>
        <a:p>
          <a:endParaRPr lang="cs-CZ"/>
        </a:p>
      </dgm:t>
    </dgm:pt>
    <dgm:pt modelId="{EDDEB0A0-107D-4138-8E58-C975C91A4919}" type="sibTrans" cxnId="{6CA008DD-EA38-4A9C-AFA2-8C25604DF85C}">
      <dgm:prSet/>
      <dgm:spPr/>
      <dgm:t>
        <a:bodyPr/>
        <a:lstStyle/>
        <a:p>
          <a:endParaRPr lang="cs-CZ"/>
        </a:p>
      </dgm:t>
    </dgm:pt>
    <dgm:pt modelId="{9617CB15-CF66-441D-953D-7F4DB6C1AE0C}" type="pres">
      <dgm:prSet presAssocID="{324180E7-6019-485A-9C91-C692FDDEF056}" presName="Name0" presStyleCnt="0">
        <dgm:presLayoutVars>
          <dgm:chMax val="7"/>
          <dgm:dir/>
          <dgm:animOne val="branch"/>
        </dgm:presLayoutVars>
      </dgm:prSet>
      <dgm:spPr/>
    </dgm:pt>
    <dgm:pt modelId="{1809A06D-701D-4191-90CF-4CCD53194EAD}" type="pres">
      <dgm:prSet presAssocID="{C22C5803-AE10-48F5-917A-D3649D6473E9}" presName="parTx1" presStyleLbl="node1" presStyleIdx="0" presStyleCnt="3"/>
      <dgm:spPr/>
      <dgm:t>
        <a:bodyPr/>
        <a:lstStyle/>
        <a:p>
          <a:endParaRPr lang="cs-CZ"/>
        </a:p>
      </dgm:t>
    </dgm:pt>
    <dgm:pt modelId="{89D9DAD8-6966-4F20-A2DD-2791FC6C63D7}" type="pres">
      <dgm:prSet presAssocID="{C22C5803-AE10-48F5-917A-D3649D6473E9}" presName="spPre1" presStyleCnt="0"/>
      <dgm:spPr/>
    </dgm:pt>
    <dgm:pt modelId="{2098677B-6BA0-4C30-8889-0A92D2874C06}" type="pres">
      <dgm:prSet presAssocID="{C22C5803-AE10-48F5-917A-D3649D6473E9}" presName="chLin1" presStyleCnt="0"/>
      <dgm:spPr/>
    </dgm:pt>
    <dgm:pt modelId="{967A6746-2F40-4754-A9EC-F2F8604C8BBB}" type="pres">
      <dgm:prSet presAssocID="{9CDFC136-90AC-4955-AB5B-9E2C5D0ACA4F}" presName="Name11" presStyleLbl="parChTrans1D1" presStyleIdx="0" presStyleCnt="8"/>
      <dgm:spPr/>
    </dgm:pt>
    <dgm:pt modelId="{55378D18-01AC-46A5-9FD9-72F68BD05131}" type="pres">
      <dgm:prSet presAssocID="{9CDFC136-90AC-4955-AB5B-9E2C5D0ACA4F}" presName="Name31" presStyleLbl="parChTrans1D1" presStyleIdx="1" presStyleCnt="8"/>
      <dgm:spPr/>
    </dgm:pt>
    <dgm:pt modelId="{5DFDBF9F-166A-43B0-867B-E9A33E7E6F0A}" type="pres">
      <dgm:prSet presAssocID="{CE8C9573-612F-4226-B21D-FB52795D406F}" presName="txAndLines1" presStyleCnt="0"/>
      <dgm:spPr/>
    </dgm:pt>
    <dgm:pt modelId="{F8DB5E21-8CCC-4F67-90EE-2EF493ADE616}" type="pres">
      <dgm:prSet presAssocID="{CE8C9573-612F-4226-B21D-FB52795D406F}" presName="anchor1" presStyleCnt="0"/>
      <dgm:spPr/>
    </dgm:pt>
    <dgm:pt modelId="{D5BC12D9-507F-4031-BC1C-6E399650BDA8}" type="pres">
      <dgm:prSet presAssocID="{CE8C9573-612F-4226-B21D-FB52795D406F}" presName="backup1" presStyleCnt="0"/>
      <dgm:spPr/>
    </dgm:pt>
    <dgm:pt modelId="{E630F358-EED2-4E22-BA1A-C63148F4D9EE}" type="pres">
      <dgm:prSet presAssocID="{CE8C9573-612F-4226-B21D-FB52795D406F}" presName="preLine1" presStyleLbl="parChTrans1D1" presStyleIdx="2" presStyleCnt="8"/>
      <dgm:spPr/>
    </dgm:pt>
    <dgm:pt modelId="{AD6DFDDB-CB9C-4CF1-943E-4BA4722B3B7F}" type="pres">
      <dgm:prSet presAssocID="{CE8C9573-612F-4226-B21D-FB52795D406F}" presName="desTx1" presStyleLbl="revTx" presStyleIdx="0" presStyleCnt="0" custScaleX="196598" custScaleY="203704">
        <dgm:presLayoutVars>
          <dgm:bulletEnabled val="1"/>
        </dgm:presLayoutVars>
      </dgm:prSet>
      <dgm:spPr/>
    </dgm:pt>
    <dgm:pt modelId="{17372BE5-C07D-4572-B786-4E99F4C7A68F}" type="pres">
      <dgm:prSet presAssocID="{CE8C9573-612F-4226-B21D-FB52795D406F}" presName="postLine1" presStyleLbl="parChTrans1D1" presStyleIdx="3" presStyleCnt="8"/>
      <dgm:spPr/>
    </dgm:pt>
    <dgm:pt modelId="{08EC752B-A3B1-4249-B3CA-E9D37A0151CA}" type="pres">
      <dgm:prSet presAssocID="{DA016955-43B9-4CDE-A751-64034969BB8F}" presName="Name11" presStyleLbl="parChTrans1D1" presStyleIdx="4" presStyleCnt="8"/>
      <dgm:spPr/>
    </dgm:pt>
    <dgm:pt modelId="{FE640173-25BF-4E2A-91E5-FD199F79FF97}" type="pres">
      <dgm:prSet presAssocID="{DA016955-43B9-4CDE-A751-64034969BB8F}" presName="Name31" presStyleLbl="parChTrans1D1" presStyleIdx="5" presStyleCnt="8"/>
      <dgm:spPr/>
    </dgm:pt>
    <dgm:pt modelId="{91FB75AC-5E42-4BD5-B186-EB0A89F62302}" type="pres">
      <dgm:prSet presAssocID="{4B03CD70-5A72-4DCE-8D1A-22E8BD567EA1}" presName="txAndLines1" presStyleCnt="0"/>
      <dgm:spPr/>
    </dgm:pt>
    <dgm:pt modelId="{4EBF961B-4FF0-4D33-931D-5CACB7501A6C}" type="pres">
      <dgm:prSet presAssocID="{4B03CD70-5A72-4DCE-8D1A-22E8BD567EA1}" presName="anchor1" presStyleCnt="0"/>
      <dgm:spPr/>
    </dgm:pt>
    <dgm:pt modelId="{2B39F160-9527-4802-98C6-579CDCD5C2B8}" type="pres">
      <dgm:prSet presAssocID="{4B03CD70-5A72-4DCE-8D1A-22E8BD567EA1}" presName="backup1" presStyleCnt="0"/>
      <dgm:spPr/>
    </dgm:pt>
    <dgm:pt modelId="{E7CD521D-D67E-47CB-B69D-3676057DDF54}" type="pres">
      <dgm:prSet presAssocID="{4B03CD70-5A72-4DCE-8D1A-22E8BD567EA1}" presName="preLine1" presStyleLbl="parChTrans1D1" presStyleIdx="6" presStyleCnt="8"/>
      <dgm:spPr/>
    </dgm:pt>
    <dgm:pt modelId="{6A3D4DA5-16F0-4971-9AD0-2BBC04C9E84D}" type="pres">
      <dgm:prSet presAssocID="{4B03CD70-5A72-4DCE-8D1A-22E8BD567EA1}" presName="desTx1" presStyleLbl="revTx" presStyleIdx="0" presStyleCnt="0">
        <dgm:presLayoutVars>
          <dgm:bulletEnabled val="1"/>
        </dgm:presLayoutVars>
      </dgm:prSet>
      <dgm:spPr/>
    </dgm:pt>
    <dgm:pt modelId="{9CC20126-1CC1-4AD5-B4EB-8275958480A2}" type="pres">
      <dgm:prSet presAssocID="{4B03CD70-5A72-4DCE-8D1A-22E8BD567EA1}" presName="postLine1" presStyleLbl="parChTrans1D1" presStyleIdx="7" presStyleCnt="8"/>
      <dgm:spPr/>
    </dgm:pt>
    <dgm:pt modelId="{C2E2D949-8EBC-4B79-A337-2DB2A1FC9418}" type="pres">
      <dgm:prSet presAssocID="{C22C5803-AE10-48F5-917A-D3649D6473E9}" presName="spPost1" presStyleCnt="0"/>
      <dgm:spPr/>
    </dgm:pt>
    <dgm:pt modelId="{A98D9F73-D40F-4E37-ACC6-B734AEF265E6}" type="pres">
      <dgm:prSet presAssocID="{61F4E86B-4421-4DEA-9BBA-854EF5E9B0CC}" presName="parTx2" presStyleLbl="node1" presStyleIdx="1" presStyleCnt="3"/>
      <dgm:spPr/>
      <dgm:t>
        <a:bodyPr/>
        <a:lstStyle/>
        <a:p>
          <a:endParaRPr lang="cs-CZ"/>
        </a:p>
      </dgm:t>
    </dgm:pt>
    <dgm:pt modelId="{9AF8AAAF-154B-4FA8-AB98-6681A29AFBBC}" type="pres">
      <dgm:prSet presAssocID="{28852D70-DC71-4BB5-99B2-753100B2352B}" presName="parTx3" presStyleLbl="node1" presStyleIdx="2" presStyleCnt="3"/>
      <dgm:spPr/>
      <dgm:t>
        <a:bodyPr/>
        <a:lstStyle/>
        <a:p>
          <a:endParaRPr lang="cs-CZ"/>
        </a:p>
      </dgm:t>
    </dgm:pt>
  </dgm:ptLst>
  <dgm:cxnLst>
    <dgm:cxn modelId="{CE09B7AF-C190-43F9-A83D-83E874EEEE05}" srcId="{324180E7-6019-485A-9C91-C692FDDEF056}" destId="{61F4E86B-4421-4DEA-9BBA-854EF5E9B0CC}" srcOrd="1" destOrd="0" parTransId="{5911B56F-6730-4AEE-85C6-544E79A39087}" sibTransId="{E217968B-0541-496D-9D00-A2634C2A6779}"/>
    <dgm:cxn modelId="{AF4A3CF2-8E8A-4840-90F5-A0C244814CD0}" type="presOf" srcId="{61F4E86B-4421-4DEA-9BBA-854EF5E9B0CC}" destId="{A98D9F73-D40F-4E37-ACC6-B734AEF265E6}" srcOrd="0" destOrd="0" presId="urn:microsoft.com/office/officeart/2009/3/layout/SubStepProcess"/>
    <dgm:cxn modelId="{31438B44-4884-4110-A729-30CC8549334A}" type="presOf" srcId="{324180E7-6019-485A-9C91-C692FDDEF056}" destId="{9617CB15-CF66-441D-953D-7F4DB6C1AE0C}" srcOrd="0" destOrd="0" presId="urn:microsoft.com/office/officeart/2009/3/layout/SubStepProcess"/>
    <dgm:cxn modelId="{15A2F310-3930-41CE-86E9-BC4727758A52}" type="presOf" srcId="{4B03CD70-5A72-4DCE-8D1A-22E8BD567EA1}" destId="{6A3D4DA5-16F0-4971-9AD0-2BBC04C9E84D}" srcOrd="0" destOrd="0" presId="urn:microsoft.com/office/officeart/2009/3/layout/SubStepProcess"/>
    <dgm:cxn modelId="{2E997150-760C-43DF-93FE-01D6E1674F0B}" type="presOf" srcId="{CE8C9573-612F-4226-B21D-FB52795D406F}" destId="{AD6DFDDB-CB9C-4CF1-943E-4BA4722B3B7F}" srcOrd="0" destOrd="0" presId="urn:microsoft.com/office/officeart/2009/3/layout/SubStepProcess"/>
    <dgm:cxn modelId="{EE41A534-FED0-427B-9B4A-E738DF4D4013}" srcId="{C22C5803-AE10-48F5-917A-D3649D6473E9}" destId="{4B03CD70-5A72-4DCE-8D1A-22E8BD567EA1}" srcOrd="1" destOrd="0" parTransId="{DA016955-43B9-4CDE-A751-64034969BB8F}" sibTransId="{2393554B-D186-4D51-94B2-BD1FBEF2DE89}"/>
    <dgm:cxn modelId="{72862F0B-F9E9-4100-8EFA-E2033292D50F}" srcId="{324180E7-6019-485A-9C91-C692FDDEF056}" destId="{C22C5803-AE10-48F5-917A-D3649D6473E9}" srcOrd="0" destOrd="0" parTransId="{C972D646-14A1-408B-8C25-E4B4A3F70D8B}" sibTransId="{0699E5BD-60D9-4EE8-A6F8-61B7FC6F8130}"/>
    <dgm:cxn modelId="{6CA008DD-EA38-4A9C-AFA2-8C25604DF85C}" srcId="{324180E7-6019-485A-9C91-C692FDDEF056}" destId="{28852D70-DC71-4BB5-99B2-753100B2352B}" srcOrd="2" destOrd="0" parTransId="{113AEAA5-D7B8-48FB-9702-A2F7E41BE8D9}" sibTransId="{EDDEB0A0-107D-4138-8E58-C975C91A4919}"/>
    <dgm:cxn modelId="{71D8B255-8402-4D45-9FA1-A0DDE61E814D}" srcId="{C22C5803-AE10-48F5-917A-D3649D6473E9}" destId="{CE8C9573-612F-4226-B21D-FB52795D406F}" srcOrd="0" destOrd="0" parTransId="{9CDFC136-90AC-4955-AB5B-9E2C5D0ACA4F}" sibTransId="{4EC83893-8968-42CD-8E23-2D0C339F45F1}"/>
    <dgm:cxn modelId="{184A17E9-3242-488E-9829-8D72E7552A68}" type="presOf" srcId="{C22C5803-AE10-48F5-917A-D3649D6473E9}" destId="{1809A06D-701D-4191-90CF-4CCD53194EAD}" srcOrd="0" destOrd="0" presId="urn:microsoft.com/office/officeart/2009/3/layout/SubStepProcess"/>
    <dgm:cxn modelId="{FCFFD701-3DFB-4C7E-A86B-9D924AA61F60}" type="presOf" srcId="{28852D70-DC71-4BB5-99B2-753100B2352B}" destId="{9AF8AAAF-154B-4FA8-AB98-6681A29AFBBC}" srcOrd="0" destOrd="0" presId="urn:microsoft.com/office/officeart/2009/3/layout/SubStepProcess"/>
    <dgm:cxn modelId="{9412589D-DD32-4298-9770-9945A3C06D6C}" type="presParOf" srcId="{9617CB15-CF66-441D-953D-7F4DB6C1AE0C}" destId="{1809A06D-701D-4191-90CF-4CCD53194EAD}" srcOrd="0" destOrd="0" presId="urn:microsoft.com/office/officeart/2009/3/layout/SubStepProcess"/>
    <dgm:cxn modelId="{718E983A-D44D-4157-B730-531CCEAEA47A}" type="presParOf" srcId="{9617CB15-CF66-441D-953D-7F4DB6C1AE0C}" destId="{89D9DAD8-6966-4F20-A2DD-2791FC6C63D7}" srcOrd="1" destOrd="0" presId="urn:microsoft.com/office/officeart/2009/3/layout/SubStepProcess"/>
    <dgm:cxn modelId="{80351B1B-C7D2-41C9-B942-627F9826585A}" type="presParOf" srcId="{9617CB15-CF66-441D-953D-7F4DB6C1AE0C}" destId="{2098677B-6BA0-4C30-8889-0A92D2874C06}" srcOrd="2" destOrd="0" presId="urn:microsoft.com/office/officeart/2009/3/layout/SubStepProcess"/>
    <dgm:cxn modelId="{3174DFE3-93D0-48C7-B9AF-A0A51EB38C6B}" type="presParOf" srcId="{2098677B-6BA0-4C30-8889-0A92D2874C06}" destId="{967A6746-2F40-4754-A9EC-F2F8604C8BBB}" srcOrd="0" destOrd="0" presId="urn:microsoft.com/office/officeart/2009/3/layout/SubStepProcess"/>
    <dgm:cxn modelId="{7DF06CF3-E80C-4003-899D-8A70B838FE06}" type="presParOf" srcId="{2098677B-6BA0-4C30-8889-0A92D2874C06}" destId="{55378D18-01AC-46A5-9FD9-72F68BD05131}" srcOrd="1" destOrd="0" presId="urn:microsoft.com/office/officeart/2009/3/layout/SubStepProcess"/>
    <dgm:cxn modelId="{E4A54FF1-E6B7-431B-91AB-78E461D8C708}" type="presParOf" srcId="{2098677B-6BA0-4C30-8889-0A92D2874C06}" destId="{5DFDBF9F-166A-43B0-867B-E9A33E7E6F0A}" srcOrd="2" destOrd="0" presId="urn:microsoft.com/office/officeart/2009/3/layout/SubStepProcess"/>
    <dgm:cxn modelId="{D2C298C7-F87D-42A1-9299-DF023AA5CE1F}" type="presParOf" srcId="{5DFDBF9F-166A-43B0-867B-E9A33E7E6F0A}" destId="{F8DB5E21-8CCC-4F67-90EE-2EF493ADE616}" srcOrd="0" destOrd="0" presId="urn:microsoft.com/office/officeart/2009/3/layout/SubStepProcess"/>
    <dgm:cxn modelId="{9C191510-1852-4438-998E-15E8BF8FE099}" type="presParOf" srcId="{5DFDBF9F-166A-43B0-867B-E9A33E7E6F0A}" destId="{D5BC12D9-507F-4031-BC1C-6E399650BDA8}" srcOrd="1" destOrd="0" presId="urn:microsoft.com/office/officeart/2009/3/layout/SubStepProcess"/>
    <dgm:cxn modelId="{F3BED3D6-61D4-4C04-9141-380951F5EAC7}" type="presParOf" srcId="{5DFDBF9F-166A-43B0-867B-E9A33E7E6F0A}" destId="{E630F358-EED2-4E22-BA1A-C63148F4D9EE}" srcOrd="2" destOrd="0" presId="urn:microsoft.com/office/officeart/2009/3/layout/SubStepProcess"/>
    <dgm:cxn modelId="{A0D2A256-749D-4516-A8FF-611094226636}" type="presParOf" srcId="{5DFDBF9F-166A-43B0-867B-E9A33E7E6F0A}" destId="{AD6DFDDB-CB9C-4CF1-943E-4BA4722B3B7F}" srcOrd="3" destOrd="0" presId="urn:microsoft.com/office/officeart/2009/3/layout/SubStepProcess"/>
    <dgm:cxn modelId="{34963F82-F912-4011-A3BD-53A40E5A62BD}" type="presParOf" srcId="{5DFDBF9F-166A-43B0-867B-E9A33E7E6F0A}" destId="{17372BE5-C07D-4572-B786-4E99F4C7A68F}" srcOrd="4" destOrd="0" presId="urn:microsoft.com/office/officeart/2009/3/layout/SubStepProcess"/>
    <dgm:cxn modelId="{352045E4-B86B-4942-B103-DE43386FE8FD}" type="presParOf" srcId="{2098677B-6BA0-4C30-8889-0A92D2874C06}" destId="{08EC752B-A3B1-4249-B3CA-E9D37A0151CA}" srcOrd="3" destOrd="0" presId="urn:microsoft.com/office/officeart/2009/3/layout/SubStepProcess"/>
    <dgm:cxn modelId="{FE56AF5F-DCB9-4B58-A03D-141DBED45968}" type="presParOf" srcId="{2098677B-6BA0-4C30-8889-0A92D2874C06}" destId="{FE640173-25BF-4E2A-91E5-FD199F79FF97}" srcOrd="4" destOrd="0" presId="urn:microsoft.com/office/officeart/2009/3/layout/SubStepProcess"/>
    <dgm:cxn modelId="{40D25658-EF7D-4410-A37C-E9C2970EECB4}" type="presParOf" srcId="{2098677B-6BA0-4C30-8889-0A92D2874C06}" destId="{91FB75AC-5E42-4BD5-B186-EB0A89F62302}" srcOrd="5" destOrd="0" presId="urn:microsoft.com/office/officeart/2009/3/layout/SubStepProcess"/>
    <dgm:cxn modelId="{B68F5538-0E10-49A0-9F81-7CB15AAF426B}" type="presParOf" srcId="{91FB75AC-5E42-4BD5-B186-EB0A89F62302}" destId="{4EBF961B-4FF0-4D33-931D-5CACB7501A6C}" srcOrd="0" destOrd="0" presId="urn:microsoft.com/office/officeart/2009/3/layout/SubStepProcess"/>
    <dgm:cxn modelId="{47D0A976-6FB0-4CC1-9C1C-3C8D0770753B}" type="presParOf" srcId="{91FB75AC-5E42-4BD5-B186-EB0A89F62302}" destId="{2B39F160-9527-4802-98C6-579CDCD5C2B8}" srcOrd="1" destOrd="0" presId="urn:microsoft.com/office/officeart/2009/3/layout/SubStepProcess"/>
    <dgm:cxn modelId="{13CE175D-CDE5-4778-9AD3-41E004A65E53}" type="presParOf" srcId="{91FB75AC-5E42-4BD5-B186-EB0A89F62302}" destId="{E7CD521D-D67E-47CB-B69D-3676057DDF54}" srcOrd="2" destOrd="0" presId="urn:microsoft.com/office/officeart/2009/3/layout/SubStepProcess"/>
    <dgm:cxn modelId="{557F2E04-4EBB-4CAE-87E9-A04A83D585AA}" type="presParOf" srcId="{91FB75AC-5E42-4BD5-B186-EB0A89F62302}" destId="{6A3D4DA5-16F0-4971-9AD0-2BBC04C9E84D}" srcOrd="3" destOrd="0" presId="urn:microsoft.com/office/officeart/2009/3/layout/SubStepProcess"/>
    <dgm:cxn modelId="{F78FFD4F-51B0-4F90-8712-63DD5FA5CC48}" type="presParOf" srcId="{91FB75AC-5E42-4BD5-B186-EB0A89F62302}" destId="{9CC20126-1CC1-4AD5-B4EB-8275958480A2}" srcOrd="4" destOrd="0" presId="urn:microsoft.com/office/officeart/2009/3/layout/SubStepProcess"/>
    <dgm:cxn modelId="{FCC7E275-6483-438A-8B7E-8DE5D221EB95}" type="presParOf" srcId="{9617CB15-CF66-441D-953D-7F4DB6C1AE0C}" destId="{C2E2D949-8EBC-4B79-A337-2DB2A1FC9418}" srcOrd="3" destOrd="0" presId="urn:microsoft.com/office/officeart/2009/3/layout/SubStepProcess"/>
    <dgm:cxn modelId="{1E8220EF-9072-4336-85F7-BB010BD0180A}" type="presParOf" srcId="{9617CB15-CF66-441D-953D-7F4DB6C1AE0C}" destId="{A98D9F73-D40F-4E37-ACC6-B734AEF265E6}" srcOrd="4" destOrd="0" presId="urn:microsoft.com/office/officeart/2009/3/layout/SubStepProcess"/>
    <dgm:cxn modelId="{7B0F3E81-4BBD-4C3B-B39E-4E34E80C4DED}" type="presParOf" srcId="{9617CB15-CF66-441D-953D-7F4DB6C1AE0C}" destId="{9AF8AAAF-154B-4FA8-AB98-6681A29AFBBC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10D5CFE-FBBB-4380-BEC0-86DA9D404F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69A594-60BE-436A-A34A-3E2D00125E65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1)</a:t>
          </a:r>
          <a:r>
            <a:rPr lang="cs-CZ" dirty="0" smtClean="0"/>
            <a:t> POPULARIZOVAT VĚDU A VÝZKUM A JEJICH VÝSLEDKY</a:t>
          </a:r>
          <a:endParaRPr lang="cs-CZ" dirty="0"/>
        </a:p>
      </dgm:t>
    </dgm:pt>
    <dgm:pt modelId="{B2C8DD06-F632-49B1-8816-8F90EE38BD92}" type="parTrans" cxnId="{65E7DEEE-AE1C-4CBA-A4A3-41D527F1BEB2}">
      <dgm:prSet/>
      <dgm:spPr/>
      <dgm:t>
        <a:bodyPr/>
        <a:lstStyle/>
        <a:p>
          <a:endParaRPr lang="cs-CZ"/>
        </a:p>
      </dgm:t>
    </dgm:pt>
    <dgm:pt modelId="{845C1316-D339-435E-A02F-A4A6F2C38AF1}" type="sibTrans" cxnId="{65E7DEEE-AE1C-4CBA-A4A3-41D527F1BEB2}">
      <dgm:prSet/>
      <dgm:spPr/>
      <dgm:t>
        <a:bodyPr/>
        <a:lstStyle/>
        <a:p>
          <a:endParaRPr lang="cs-CZ"/>
        </a:p>
      </dgm:t>
    </dgm:pt>
    <dgm:pt modelId="{C7949FD6-6A83-4CA0-93C8-DC6146EEFABD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2)</a:t>
          </a:r>
          <a:r>
            <a:rPr lang="cs-CZ" dirty="0" smtClean="0"/>
            <a:t> PŘEDSTAVIT OSOBNOSTI VĚDY A VÝZKUMU</a:t>
          </a:r>
          <a:endParaRPr lang="cs-CZ" dirty="0"/>
        </a:p>
      </dgm:t>
    </dgm:pt>
    <dgm:pt modelId="{EDB9B9CF-C46B-4BFA-BCE9-5F212EF00D84}" type="parTrans" cxnId="{E3F13055-E88E-4089-9C43-D934F662A3AA}">
      <dgm:prSet/>
      <dgm:spPr/>
      <dgm:t>
        <a:bodyPr/>
        <a:lstStyle/>
        <a:p>
          <a:endParaRPr lang="cs-CZ"/>
        </a:p>
      </dgm:t>
    </dgm:pt>
    <dgm:pt modelId="{10E78F58-5DC3-4BE7-A355-3FA94D02C5EE}" type="sibTrans" cxnId="{E3F13055-E88E-4089-9C43-D934F662A3AA}">
      <dgm:prSet/>
      <dgm:spPr/>
      <dgm:t>
        <a:bodyPr/>
        <a:lstStyle/>
        <a:p>
          <a:endParaRPr lang="cs-CZ"/>
        </a:p>
      </dgm:t>
    </dgm:pt>
    <dgm:pt modelId="{34B7AB8A-4552-4DE0-8202-2644F84712E9}">
      <dgm:prSet phldrT="[Text]"/>
      <dgm:spPr/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3)</a:t>
          </a:r>
          <a:r>
            <a:rPr lang="cs-CZ" dirty="0" smtClean="0"/>
            <a:t> BUDOVAT IMAGE VĚDĚ A VÝZKUMU</a:t>
          </a:r>
          <a:endParaRPr lang="cs-CZ" dirty="0"/>
        </a:p>
      </dgm:t>
    </dgm:pt>
    <dgm:pt modelId="{8F71BE08-BD99-4419-A3FD-03ED6CC53563}" type="parTrans" cxnId="{D124D202-459F-4A3A-9B9D-A6E48656CF88}">
      <dgm:prSet/>
      <dgm:spPr/>
      <dgm:t>
        <a:bodyPr/>
        <a:lstStyle/>
        <a:p>
          <a:endParaRPr lang="cs-CZ"/>
        </a:p>
      </dgm:t>
    </dgm:pt>
    <dgm:pt modelId="{F66C9B26-507D-4361-8C5C-E103F63FEF0C}" type="sibTrans" cxnId="{D124D202-459F-4A3A-9B9D-A6E48656CF88}">
      <dgm:prSet/>
      <dgm:spPr/>
      <dgm:t>
        <a:bodyPr/>
        <a:lstStyle/>
        <a:p>
          <a:endParaRPr lang="cs-CZ"/>
        </a:p>
      </dgm:t>
    </dgm:pt>
    <dgm:pt modelId="{62FD65ED-5A29-4A26-98D3-D85508F3DB63}" type="pres">
      <dgm:prSet presAssocID="{210D5CFE-FBBB-4380-BEC0-86DA9D404F64}" presName="linear" presStyleCnt="0">
        <dgm:presLayoutVars>
          <dgm:dir/>
          <dgm:animLvl val="lvl"/>
          <dgm:resizeHandles val="exact"/>
        </dgm:presLayoutVars>
      </dgm:prSet>
      <dgm:spPr/>
    </dgm:pt>
    <dgm:pt modelId="{68CB6C7C-2B28-4B1C-8336-8185A4D5B604}" type="pres">
      <dgm:prSet presAssocID="{6169A594-60BE-436A-A34A-3E2D00125E65}" presName="parentLin" presStyleCnt="0"/>
      <dgm:spPr/>
    </dgm:pt>
    <dgm:pt modelId="{1C176B8D-D115-4C20-A4C4-043FC565D300}" type="pres">
      <dgm:prSet presAssocID="{6169A594-60BE-436A-A34A-3E2D00125E65}" presName="parentLeftMargin" presStyleLbl="node1" presStyleIdx="0" presStyleCnt="3"/>
      <dgm:spPr/>
    </dgm:pt>
    <dgm:pt modelId="{205844C1-79FA-471C-87C7-B2D3228420C9}" type="pres">
      <dgm:prSet presAssocID="{6169A594-60BE-436A-A34A-3E2D00125E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5F0C042-6505-420F-B502-C480DA1D5FE6}" type="pres">
      <dgm:prSet presAssocID="{6169A594-60BE-436A-A34A-3E2D00125E65}" presName="negativeSpace" presStyleCnt="0"/>
      <dgm:spPr/>
    </dgm:pt>
    <dgm:pt modelId="{D9E51F82-5D9E-474D-A812-BE5B3BDA58CF}" type="pres">
      <dgm:prSet presAssocID="{6169A594-60BE-436A-A34A-3E2D00125E65}" presName="childText" presStyleLbl="conFgAcc1" presStyleIdx="0" presStyleCnt="3">
        <dgm:presLayoutVars>
          <dgm:bulletEnabled val="1"/>
        </dgm:presLayoutVars>
      </dgm:prSet>
      <dgm:spPr/>
    </dgm:pt>
    <dgm:pt modelId="{25F5194D-317A-4849-9C7E-FC33EC62084D}" type="pres">
      <dgm:prSet presAssocID="{845C1316-D339-435E-A02F-A4A6F2C38AF1}" presName="spaceBetweenRectangles" presStyleCnt="0"/>
      <dgm:spPr/>
    </dgm:pt>
    <dgm:pt modelId="{FCA580D4-1755-40A1-B38D-DB3794CB2487}" type="pres">
      <dgm:prSet presAssocID="{C7949FD6-6A83-4CA0-93C8-DC6146EEFABD}" presName="parentLin" presStyleCnt="0"/>
      <dgm:spPr/>
    </dgm:pt>
    <dgm:pt modelId="{A47F3E07-AADF-486A-9626-4EDBA0CC2EEF}" type="pres">
      <dgm:prSet presAssocID="{C7949FD6-6A83-4CA0-93C8-DC6146EEFABD}" presName="parentLeftMargin" presStyleLbl="node1" presStyleIdx="0" presStyleCnt="3"/>
      <dgm:spPr/>
    </dgm:pt>
    <dgm:pt modelId="{8687EC3F-476B-4B8E-9E4D-445521826AD4}" type="pres">
      <dgm:prSet presAssocID="{C7949FD6-6A83-4CA0-93C8-DC6146EEFA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7A46DE-C0CF-49E9-B85C-078906FED97C}" type="pres">
      <dgm:prSet presAssocID="{C7949FD6-6A83-4CA0-93C8-DC6146EEFABD}" presName="negativeSpace" presStyleCnt="0"/>
      <dgm:spPr/>
    </dgm:pt>
    <dgm:pt modelId="{F85F073D-D20A-42A0-9B47-3780228F02EB}" type="pres">
      <dgm:prSet presAssocID="{C7949FD6-6A83-4CA0-93C8-DC6146EEFABD}" presName="childText" presStyleLbl="conFgAcc1" presStyleIdx="1" presStyleCnt="3">
        <dgm:presLayoutVars>
          <dgm:bulletEnabled val="1"/>
        </dgm:presLayoutVars>
      </dgm:prSet>
      <dgm:spPr/>
    </dgm:pt>
    <dgm:pt modelId="{3914D0D5-6658-49F1-8F0F-9DEC9A75982E}" type="pres">
      <dgm:prSet presAssocID="{10E78F58-5DC3-4BE7-A355-3FA94D02C5EE}" presName="spaceBetweenRectangles" presStyleCnt="0"/>
      <dgm:spPr/>
    </dgm:pt>
    <dgm:pt modelId="{AFE747BA-AAA1-43C9-ABC1-D230FA94F4DE}" type="pres">
      <dgm:prSet presAssocID="{34B7AB8A-4552-4DE0-8202-2644F84712E9}" presName="parentLin" presStyleCnt="0"/>
      <dgm:spPr/>
    </dgm:pt>
    <dgm:pt modelId="{7F2C86C1-6254-4D95-B8E9-56992B066168}" type="pres">
      <dgm:prSet presAssocID="{34B7AB8A-4552-4DE0-8202-2644F84712E9}" presName="parentLeftMargin" presStyleLbl="node1" presStyleIdx="1" presStyleCnt="3"/>
      <dgm:spPr/>
    </dgm:pt>
    <dgm:pt modelId="{4AFFBA10-EDA6-44B2-BAB8-9CA48A30631D}" type="pres">
      <dgm:prSet presAssocID="{34B7AB8A-4552-4DE0-8202-2644F84712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E62E4AC-A5D2-4499-ADBF-4268217F1E02}" type="pres">
      <dgm:prSet presAssocID="{34B7AB8A-4552-4DE0-8202-2644F84712E9}" presName="negativeSpace" presStyleCnt="0"/>
      <dgm:spPr/>
    </dgm:pt>
    <dgm:pt modelId="{BF9296E9-EE6B-4058-9DFE-12DB89026550}" type="pres">
      <dgm:prSet presAssocID="{34B7AB8A-4552-4DE0-8202-2644F84712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5BACE2C-6776-43A0-A5C7-F21DEEE2D16C}" type="presOf" srcId="{34B7AB8A-4552-4DE0-8202-2644F84712E9}" destId="{7F2C86C1-6254-4D95-B8E9-56992B066168}" srcOrd="0" destOrd="0" presId="urn:microsoft.com/office/officeart/2005/8/layout/list1"/>
    <dgm:cxn modelId="{BDB907BC-3FC1-4BE3-A6BA-3EE6F38210F3}" type="presOf" srcId="{210D5CFE-FBBB-4380-BEC0-86DA9D404F64}" destId="{62FD65ED-5A29-4A26-98D3-D85508F3DB63}" srcOrd="0" destOrd="0" presId="urn:microsoft.com/office/officeart/2005/8/layout/list1"/>
    <dgm:cxn modelId="{A728E2AB-517D-4C92-B30F-8FAF2A72E46A}" type="presOf" srcId="{6169A594-60BE-436A-A34A-3E2D00125E65}" destId="{205844C1-79FA-471C-87C7-B2D3228420C9}" srcOrd="1" destOrd="0" presId="urn:microsoft.com/office/officeart/2005/8/layout/list1"/>
    <dgm:cxn modelId="{155A4DBE-FAAA-4787-9BB7-75B735BDFC12}" type="presOf" srcId="{C7949FD6-6A83-4CA0-93C8-DC6146EEFABD}" destId="{A47F3E07-AADF-486A-9626-4EDBA0CC2EEF}" srcOrd="0" destOrd="0" presId="urn:microsoft.com/office/officeart/2005/8/layout/list1"/>
    <dgm:cxn modelId="{D6E2FE06-CFAD-4CFA-8631-DFFB7CB8F328}" type="presOf" srcId="{6169A594-60BE-436A-A34A-3E2D00125E65}" destId="{1C176B8D-D115-4C20-A4C4-043FC565D300}" srcOrd="0" destOrd="0" presId="urn:microsoft.com/office/officeart/2005/8/layout/list1"/>
    <dgm:cxn modelId="{D124D202-459F-4A3A-9B9D-A6E48656CF88}" srcId="{210D5CFE-FBBB-4380-BEC0-86DA9D404F64}" destId="{34B7AB8A-4552-4DE0-8202-2644F84712E9}" srcOrd="2" destOrd="0" parTransId="{8F71BE08-BD99-4419-A3FD-03ED6CC53563}" sibTransId="{F66C9B26-507D-4361-8C5C-E103F63FEF0C}"/>
    <dgm:cxn modelId="{C785B57F-BD7A-4F82-AD18-92F9D7D662AD}" type="presOf" srcId="{34B7AB8A-4552-4DE0-8202-2644F84712E9}" destId="{4AFFBA10-EDA6-44B2-BAB8-9CA48A30631D}" srcOrd="1" destOrd="0" presId="urn:microsoft.com/office/officeart/2005/8/layout/list1"/>
    <dgm:cxn modelId="{65E7DEEE-AE1C-4CBA-A4A3-41D527F1BEB2}" srcId="{210D5CFE-FBBB-4380-BEC0-86DA9D404F64}" destId="{6169A594-60BE-436A-A34A-3E2D00125E65}" srcOrd="0" destOrd="0" parTransId="{B2C8DD06-F632-49B1-8816-8F90EE38BD92}" sibTransId="{845C1316-D339-435E-A02F-A4A6F2C38AF1}"/>
    <dgm:cxn modelId="{E3F13055-E88E-4089-9C43-D934F662A3AA}" srcId="{210D5CFE-FBBB-4380-BEC0-86DA9D404F64}" destId="{C7949FD6-6A83-4CA0-93C8-DC6146EEFABD}" srcOrd="1" destOrd="0" parTransId="{EDB9B9CF-C46B-4BFA-BCE9-5F212EF00D84}" sibTransId="{10E78F58-5DC3-4BE7-A355-3FA94D02C5EE}"/>
    <dgm:cxn modelId="{CFD604F8-5676-4D5E-AE67-7D7303AC2F3B}" type="presOf" srcId="{C7949FD6-6A83-4CA0-93C8-DC6146EEFABD}" destId="{8687EC3F-476B-4B8E-9E4D-445521826AD4}" srcOrd="1" destOrd="0" presId="urn:microsoft.com/office/officeart/2005/8/layout/list1"/>
    <dgm:cxn modelId="{1F5DBC7D-9FF6-478B-B694-7F4A142438A9}" type="presParOf" srcId="{62FD65ED-5A29-4A26-98D3-D85508F3DB63}" destId="{68CB6C7C-2B28-4B1C-8336-8185A4D5B604}" srcOrd="0" destOrd="0" presId="urn:microsoft.com/office/officeart/2005/8/layout/list1"/>
    <dgm:cxn modelId="{F38D3418-AC71-4A0B-9C34-ADECFD9C0BED}" type="presParOf" srcId="{68CB6C7C-2B28-4B1C-8336-8185A4D5B604}" destId="{1C176B8D-D115-4C20-A4C4-043FC565D300}" srcOrd="0" destOrd="0" presId="urn:microsoft.com/office/officeart/2005/8/layout/list1"/>
    <dgm:cxn modelId="{0D5CFE3D-0B27-433A-9D5F-33FE22AAF664}" type="presParOf" srcId="{68CB6C7C-2B28-4B1C-8336-8185A4D5B604}" destId="{205844C1-79FA-471C-87C7-B2D3228420C9}" srcOrd="1" destOrd="0" presId="urn:microsoft.com/office/officeart/2005/8/layout/list1"/>
    <dgm:cxn modelId="{67F261F5-806E-454F-8CC9-DF19F5935B27}" type="presParOf" srcId="{62FD65ED-5A29-4A26-98D3-D85508F3DB63}" destId="{45F0C042-6505-420F-B502-C480DA1D5FE6}" srcOrd="1" destOrd="0" presId="urn:microsoft.com/office/officeart/2005/8/layout/list1"/>
    <dgm:cxn modelId="{9E85E02D-1BEF-4E22-843A-CC98857227B9}" type="presParOf" srcId="{62FD65ED-5A29-4A26-98D3-D85508F3DB63}" destId="{D9E51F82-5D9E-474D-A812-BE5B3BDA58CF}" srcOrd="2" destOrd="0" presId="urn:microsoft.com/office/officeart/2005/8/layout/list1"/>
    <dgm:cxn modelId="{84E8F948-4340-46A7-893F-F156DE04BBE0}" type="presParOf" srcId="{62FD65ED-5A29-4A26-98D3-D85508F3DB63}" destId="{25F5194D-317A-4849-9C7E-FC33EC62084D}" srcOrd="3" destOrd="0" presId="urn:microsoft.com/office/officeart/2005/8/layout/list1"/>
    <dgm:cxn modelId="{E1965E68-9155-4F2B-B479-3FFB2DC1E97A}" type="presParOf" srcId="{62FD65ED-5A29-4A26-98D3-D85508F3DB63}" destId="{FCA580D4-1755-40A1-B38D-DB3794CB2487}" srcOrd="4" destOrd="0" presId="urn:microsoft.com/office/officeart/2005/8/layout/list1"/>
    <dgm:cxn modelId="{A734D007-DD59-438F-84A8-D7033C739A05}" type="presParOf" srcId="{FCA580D4-1755-40A1-B38D-DB3794CB2487}" destId="{A47F3E07-AADF-486A-9626-4EDBA0CC2EEF}" srcOrd="0" destOrd="0" presId="urn:microsoft.com/office/officeart/2005/8/layout/list1"/>
    <dgm:cxn modelId="{ABE474FA-8AA5-40CD-A26D-5AA4396C2A5A}" type="presParOf" srcId="{FCA580D4-1755-40A1-B38D-DB3794CB2487}" destId="{8687EC3F-476B-4B8E-9E4D-445521826AD4}" srcOrd="1" destOrd="0" presId="urn:microsoft.com/office/officeart/2005/8/layout/list1"/>
    <dgm:cxn modelId="{DDBF395A-2D72-4A26-B2F0-1776189CDF4E}" type="presParOf" srcId="{62FD65ED-5A29-4A26-98D3-D85508F3DB63}" destId="{957A46DE-C0CF-49E9-B85C-078906FED97C}" srcOrd="5" destOrd="0" presId="urn:microsoft.com/office/officeart/2005/8/layout/list1"/>
    <dgm:cxn modelId="{04FF5B6D-30C3-4B08-A878-D9B806684D43}" type="presParOf" srcId="{62FD65ED-5A29-4A26-98D3-D85508F3DB63}" destId="{F85F073D-D20A-42A0-9B47-3780228F02EB}" srcOrd="6" destOrd="0" presId="urn:microsoft.com/office/officeart/2005/8/layout/list1"/>
    <dgm:cxn modelId="{015DB1C3-7981-4663-95FA-4ABCA135FBD3}" type="presParOf" srcId="{62FD65ED-5A29-4A26-98D3-D85508F3DB63}" destId="{3914D0D5-6658-49F1-8F0F-9DEC9A75982E}" srcOrd="7" destOrd="0" presId="urn:microsoft.com/office/officeart/2005/8/layout/list1"/>
    <dgm:cxn modelId="{6194ACA0-CA99-4E1A-9C62-E636106DD583}" type="presParOf" srcId="{62FD65ED-5A29-4A26-98D3-D85508F3DB63}" destId="{AFE747BA-AAA1-43C9-ABC1-D230FA94F4DE}" srcOrd="8" destOrd="0" presId="urn:microsoft.com/office/officeart/2005/8/layout/list1"/>
    <dgm:cxn modelId="{76CDC9C4-1657-451C-B275-85A54CBD2052}" type="presParOf" srcId="{AFE747BA-AAA1-43C9-ABC1-D230FA94F4DE}" destId="{7F2C86C1-6254-4D95-B8E9-56992B066168}" srcOrd="0" destOrd="0" presId="urn:microsoft.com/office/officeart/2005/8/layout/list1"/>
    <dgm:cxn modelId="{62C55D9F-79D3-49FE-A2C2-1BD7E154BA1A}" type="presParOf" srcId="{AFE747BA-AAA1-43C9-ABC1-D230FA94F4DE}" destId="{4AFFBA10-EDA6-44B2-BAB8-9CA48A30631D}" srcOrd="1" destOrd="0" presId="urn:microsoft.com/office/officeart/2005/8/layout/list1"/>
    <dgm:cxn modelId="{CFF98340-F453-4763-9ED3-1ED62AC69E7A}" type="presParOf" srcId="{62FD65ED-5A29-4A26-98D3-D85508F3DB63}" destId="{8E62E4AC-A5D2-4499-ADBF-4268217F1E02}" srcOrd="9" destOrd="0" presId="urn:microsoft.com/office/officeart/2005/8/layout/list1"/>
    <dgm:cxn modelId="{1FCE35EC-8C4E-4CBB-992E-58EF02A7A863}" type="presParOf" srcId="{62FD65ED-5A29-4A26-98D3-D85508F3DB63}" destId="{BF9296E9-EE6B-4058-9DFE-12DB89026550}" srcOrd="10" destOrd="0" presId="urn:microsoft.com/office/officeart/2005/8/layout/list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4A773B-88A1-49E3-A724-CA60273380E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09EB7F-43DD-4CEE-AEBC-5A48F1C1A8A8}">
      <dgm:prSet phldrT="[Text]"/>
      <dgm:spPr/>
      <dgm:t>
        <a:bodyPr/>
        <a:lstStyle/>
        <a:p>
          <a:r>
            <a:rPr lang="cs-CZ" dirty="0" smtClean="0"/>
            <a:t>MARKETING </a:t>
          </a:r>
          <a:r>
            <a:rPr lang="cs-CZ" dirty="0" err="1" smtClean="0"/>
            <a:t>VaV</a:t>
          </a:r>
          <a:endParaRPr lang="cs-CZ" dirty="0"/>
        </a:p>
      </dgm:t>
    </dgm:pt>
    <dgm:pt modelId="{BBF30526-28BE-4A6C-B569-543F5E80CD85}" type="parTrans" cxnId="{21AD75D3-AC3D-4EE8-912F-955897A37B30}">
      <dgm:prSet/>
      <dgm:spPr/>
      <dgm:t>
        <a:bodyPr/>
        <a:lstStyle/>
        <a:p>
          <a:endParaRPr lang="cs-CZ"/>
        </a:p>
      </dgm:t>
    </dgm:pt>
    <dgm:pt modelId="{C2C069D1-D53B-4CDA-97A6-45B25EBD0737}" type="sibTrans" cxnId="{21AD75D3-AC3D-4EE8-912F-955897A37B30}">
      <dgm:prSet/>
      <dgm:spPr/>
      <dgm:t>
        <a:bodyPr/>
        <a:lstStyle/>
        <a:p>
          <a:endParaRPr lang="cs-CZ"/>
        </a:p>
      </dgm:t>
    </dgm:pt>
    <dgm:pt modelId="{37F664BA-3420-45D7-8411-79174866B318}">
      <dgm:prSet phldrT="[Text]"/>
      <dgm:spPr/>
      <dgm:t>
        <a:bodyPr/>
        <a:lstStyle/>
        <a:p>
          <a:r>
            <a:rPr lang="cs-CZ" dirty="0" smtClean="0">
              <a:solidFill>
                <a:srgbClr val="0070C0"/>
              </a:solidFill>
            </a:rPr>
            <a:t>1. POPULARIZACE PROCESU </a:t>
          </a:r>
          <a:r>
            <a:rPr lang="cs-CZ" dirty="0" err="1" smtClean="0">
              <a:solidFill>
                <a:srgbClr val="0070C0"/>
              </a:solidFill>
            </a:rPr>
            <a:t>VaV</a:t>
          </a:r>
          <a:r>
            <a:rPr lang="cs-CZ" dirty="0" smtClean="0">
              <a:solidFill>
                <a:srgbClr val="0070C0"/>
              </a:solidFill>
            </a:rPr>
            <a:t>  </a:t>
          </a:r>
        </a:p>
        <a:p>
          <a:r>
            <a:rPr lang="cs-CZ" dirty="0" smtClean="0">
              <a:solidFill>
                <a:srgbClr val="0070C0"/>
              </a:solidFill>
            </a:rPr>
            <a:t>2. OSOBNOSTI </a:t>
          </a:r>
          <a:r>
            <a:rPr lang="cs-CZ" dirty="0" err="1" smtClean="0">
              <a:solidFill>
                <a:srgbClr val="0070C0"/>
              </a:solidFill>
            </a:rPr>
            <a:t>VaV</a:t>
          </a:r>
          <a:r>
            <a:rPr lang="cs-CZ" dirty="0" smtClean="0">
              <a:solidFill>
                <a:srgbClr val="0070C0"/>
              </a:solidFill>
            </a:rPr>
            <a:t> </a:t>
          </a:r>
          <a:endParaRPr lang="cs-CZ" dirty="0">
            <a:solidFill>
              <a:srgbClr val="0070C0"/>
            </a:solidFill>
          </a:endParaRPr>
        </a:p>
      </dgm:t>
    </dgm:pt>
    <dgm:pt modelId="{48B399F4-D8C2-4513-AE25-7D58A5C95824}" type="parTrans" cxnId="{ECB607F1-D5F1-40A7-B7BE-09B3CA7F1050}">
      <dgm:prSet/>
      <dgm:spPr/>
      <dgm:t>
        <a:bodyPr/>
        <a:lstStyle/>
        <a:p>
          <a:endParaRPr lang="cs-CZ"/>
        </a:p>
      </dgm:t>
    </dgm:pt>
    <dgm:pt modelId="{23939DF6-C286-459B-8AD2-40AAF64A2395}" type="sibTrans" cxnId="{ECB607F1-D5F1-40A7-B7BE-09B3CA7F1050}">
      <dgm:prSet/>
      <dgm:spPr/>
      <dgm:t>
        <a:bodyPr/>
        <a:lstStyle/>
        <a:p>
          <a:endParaRPr lang="cs-CZ"/>
        </a:p>
      </dgm:t>
    </dgm:pt>
    <dgm:pt modelId="{B4014A94-9991-4DD0-857D-C7B10D6ADE61}">
      <dgm:prSet phldrT="[Text]"/>
      <dgm:spPr/>
      <dgm:t>
        <a:bodyPr/>
        <a:lstStyle/>
        <a:p>
          <a:r>
            <a:rPr lang="cs-CZ" dirty="0" smtClean="0">
              <a:solidFill>
                <a:srgbClr val="0070C0"/>
              </a:solidFill>
            </a:rPr>
            <a:t>3. VÝSLEDKY </a:t>
          </a:r>
          <a:r>
            <a:rPr lang="cs-CZ" dirty="0" err="1" smtClean="0">
              <a:solidFill>
                <a:srgbClr val="0070C0"/>
              </a:solidFill>
            </a:rPr>
            <a:t>VaV</a:t>
          </a:r>
          <a:endParaRPr lang="cs-CZ" dirty="0" smtClean="0">
            <a:solidFill>
              <a:srgbClr val="0070C0"/>
            </a:solidFill>
          </a:endParaRPr>
        </a:p>
        <a:p>
          <a:r>
            <a:rPr lang="cs-CZ" dirty="0" smtClean="0">
              <a:solidFill>
                <a:srgbClr val="0070C0"/>
              </a:solidFill>
            </a:rPr>
            <a:t>4. SPOLUPRÁCE S PRAXÍ</a:t>
          </a:r>
          <a:endParaRPr lang="cs-CZ" dirty="0">
            <a:solidFill>
              <a:srgbClr val="0070C0"/>
            </a:solidFill>
          </a:endParaRPr>
        </a:p>
      </dgm:t>
    </dgm:pt>
    <dgm:pt modelId="{EC947BFC-72CE-499E-AAD9-998AAA5E7AAD}" type="parTrans" cxnId="{7F43B048-B999-4BB8-B8F5-54A2F27D7B9D}">
      <dgm:prSet/>
      <dgm:spPr/>
      <dgm:t>
        <a:bodyPr/>
        <a:lstStyle/>
        <a:p>
          <a:endParaRPr lang="cs-CZ"/>
        </a:p>
      </dgm:t>
    </dgm:pt>
    <dgm:pt modelId="{480381A9-A2DD-4BEA-AE06-884B811563DC}" type="sibTrans" cxnId="{7F43B048-B999-4BB8-B8F5-54A2F27D7B9D}">
      <dgm:prSet/>
      <dgm:spPr/>
      <dgm:t>
        <a:bodyPr/>
        <a:lstStyle/>
        <a:p>
          <a:endParaRPr lang="cs-CZ"/>
        </a:p>
      </dgm:t>
    </dgm:pt>
    <dgm:pt modelId="{3B2586C7-9FEF-43C8-97FF-8CFB8453E2EA}">
      <dgm:prSet phldrT="[Text]"/>
      <dgm:spPr/>
      <dgm:t>
        <a:bodyPr/>
        <a:lstStyle/>
        <a:p>
          <a:r>
            <a:rPr lang="cs-CZ" dirty="0" smtClean="0"/>
            <a:t>IMAGE </a:t>
          </a:r>
          <a:r>
            <a:rPr lang="cs-CZ" dirty="0" err="1" smtClean="0"/>
            <a:t>VaV</a:t>
          </a:r>
          <a:endParaRPr lang="cs-CZ" dirty="0"/>
        </a:p>
      </dgm:t>
    </dgm:pt>
    <dgm:pt modelId="{D18F77CF-AAB9-4A79-B802-28BAD1A76329}" type="parTrans" cxnId="{A355D4B7-AF6C-44EF-B350-C5C69C8922AE}">
      <dgm:prSet/>
      <dgm:spPr/>
      <dgm:t>
        <a:bodyPr/>
        <a:lstStyle/>
        <a:p>
          <a:endParaRPr lang="cs-CZ"/>
        </a:p>
      </dgm:t>
    </dgm:pt>
    <dgm:pt modelId="{84BCCAF8-7D85-4A51-A1D6-8C5C31280D4F}" type="sibTrans" cxnId="{A355D4B7-AF6C-44EF-B350-C5C69C8922AE}">
      <dgm:prSet/>
      <dgm:spPr/>
      <dgm:t>
        <a:bodyPr/>
        <a:lstStyle/>
        <a:p>
          <a:endParaRPr lang="cs-CZ"/>
        </a:p>
      </dgm:t>
    </dgm:pt>
    <dgm:pt modelId="{84F1A37D-D728-456A-B128-6DCC9D854232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bg1"/>
              </a:solidFill>
            </a:rPr>
            <a:t>ZDROJE</a:t>
          </a:r>
          <a:endParaRPr lang="cs-CZ" sz="2400" dirty="0">
            <a:solidFill>
              <a:schemeClr val="bg1"/>
            </a:solidFill>
          </a:endParaRPr>
        </a:p>
      </dgm:t>
    </dgm:pt>
    <dgm:pt modelId="{5CCAB679-C66F-4626-B8FE-307F72BF535B}" type="parTrans" cxnId="{AF49BC2A-8346-4AD5-8574-2086E4F935A3}">
      <dgm:prSet/>
      <dgm:spPr/>
      <dgm:t>
        <a:bodyPr/>
        <a:lstStyle/>
        <a:p>
          <a:endParaRPr lang="cs-CZ"/>
        </a:p>
      </dgm:t>
    </dgm:pt>
    <dgm:pt modelId="{A0664E93-9B1D-4CC4-8A78-4A63CBB16BA5}" type="sibTrans" cxnId="{AF49BC2A-8346-4AD5-8574-2086E4F935A3}">
      <dgm:prSet/>
      <dgm:spPr/>
      <dgm:t>
        <a:bodyPr/>
        <a:lstStyle/>
        <a:p>
          <a:endParaRPr lang="cs-CZ"/>
        </a:p>
      </dgm:t>
    </dgm:pt>
    <dgm:pt modelId="{198A3B05-623B-429B-BDF4-63F8C39AA487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bg1"/>
              </a:solidFill>
            </a:rPr>
            <a:t>ZDROJE</a:t>
          </a:r>
          <a:endParaRPr lang="cs-CZ" sz="2400" dirty="0">
            <a:solidFill>
              <a:schemeClr val="bg1"/>
            </a:solidFill>
          </a:endParaRPr>
        </a:p>
      </dgm:t>
    </dgm:pt>
    <dgm:pt modelId="{DF0E4880-DD5C-4D26-A8B1-EAC5ED12C9B3}" type="parTrans" cxnId="{E6C995AB-C9D7-4487-B022-EE926C858031}">
      <dgm:prSet/>
      <dgm:spPr/>
      <dgm:t>
        <a:bodyPr/>
        <a:lstStyle/>
        <a:p>
          <a:endParaRPr lang="cs-CZ"/>
        </a:p>
      </dgm:t>
    </dgm:pt>
    <dgm:pt modelId="{0F9D2D29-B346-46CB-84F9-7A5B60200FFA}" type="sibTrans" cxnId="{E6C995AB-C9D7-4487-B022-EE926C858031}">
      <dgm:prSet/>
      <dgm:spPr/>
      <dgm:t>
        <a:bodyPr/>
        <a:lstStyle/>
        <a:p>
          <a:endParaRPr lang="cs-CZ"/>
        </a:p>
      </dgm:t>
    </dgm:pt>
    <dgm:pt modelId="{29105293-52B6-4D30-A041-0A9D5A413F7E}">
      <dgm:prSet phldrT="[Text]" custT="1"/>
      <dgm:spPr/>
      <dgm:t>
        <a:bodyPr/>
        <a:lstStyle/>
        <a:p>
          <a:r>
            <a:rPr lang="cs-CZ" sz="1600" dirty="0" smtClean="0">
              <a:solidFill>
                <a:schemeClr val="tx1"/>
              </a:solidFill>
            </a:rPr>
            <a:t>LIDSKÉ * FINANČNÍ * VYBAVENÍ</a:t>
          </a:r>
          <a:endParaRPr lang="cs-CZ" sz="1600" dirty="0">
            <a:solidFill>
              <a:schemeClr val="tx1"/>
            </a:solidFill>
          </a:endParaRPr>
        </a:p>
      </dgm:t>
    </dgm:pt>
    <dgm:pt modelId="{CA7EE5C8-0E6E-480B-B3CD-8E5F0AD8297A}" type="parTrans" cxnId="{4E4C50FE-1132-4A8F-9DC8-7CAC0E5868BB}">
      <dgm:prSet/>
      <dgm:spPr/>
      <dgm:t>
        <a:bodyPr/>
        <a:lstStyle/>
        <a:p>
          <a:endParaRPr lang="cs-CZ"/>
        </a:p>
      </dgm:t>
    </dgm:pt>
    <dgm:pt modelId="{7C1048D1-8C6D-4A4E-BFA9-892E0711F3AF}" type="sibTrans" cxnId="{4E4C50FE-1132-4A8F-9DC8-7CAC0E5868BB}">
      <dgm:prSet/>
      <dgm:spPr/>
      <dgm:t>
        <a:bodyPr/>
        <a:lstStyle/>
        <a:p>
          <a:endParaRPr lang="cs-CZ"/>
        </a:p>
      </dgm:t>
    </dgm:pt>
    <dgm:pt modelId="{2852F4DB-3403-4D17-B792-B7758612CFDE}">
      <dgm:prSet phldrT="[Text]"/>
      <dgm:spPr/>
      <dgm:t>
        <a:bodyPr/>
        <a:lstStyle/>
        <a:p>
          <a:r>
            <a:rPr lang="cs-CZ" dirty="0" smtClean="0"/>
            <a:t>TALENTI * VÝZKUMNÍCI</a:t>
          </a:r>
          <a:endParaRPr lang="cs-CZ" dirty="0"/>
        </a:p>
      </dgm:t>
    </dgm:pt>
    <dgm:pt modelId="{D9D53F09-7A9D-47AD-84C8-133903EC1D01}" type="parTrans" cxnId="{B2E2D586-7232-47D5-9A0C-071424C35E1A}">
      <dgm:prSet/>
      <dgm:spPr/>
      <dgm:t>
        <a:bodyPr/>
        <a:lstStyle/>
        <a:p>
          <a:endParaRPr lang="cs-CZ"/>
        </a:p>
      </dgm:t>
    </dgm:pt>
    <dgm:pt modelId="{BF267769-A1C5-4B1F-81C9-15237CA507D9}" type="sibTrans" cxnId="{B2E2D586-7232-47D5-9A0C-071424C35E1A}">
      <dgm:prSet/>
      <dgm:spPr/>
      <dgm:t>
        <a:bodyPr/>
        <a:lstStyle/>
        <a:p>
          <a:endParaRPr lang="cs-CZ"/>
        </a:p>
      </dgm:t>
    </dgm:pt>
    <dgm:pt modelId="{9D745836-419A-4DE9-928C-528FFA494CAD}">
      <dgm:prSet phldrT="[Text]"/>
      <dgm:spPr/>
      <dgm:t>
        <a:bodyPr/>
        <a:lstStyle/>
        <a:p>
          <a:r>
            <a:rPr lang="cs-CZ" dirty="0" smtClean="0"/>
            <a:t>GRANTY * SOUKROMÉ</a:t>
          </a:r>
          <a:endParaRPr lang="cs-CZ" dirty="0"/>
        </a:p>
      </dgm:t>
    </dgm:pt>
    <dgm:pt modelId="{ACFF5371-8BEC-4C6D-8B67-69C351747F2B}" type="parTrans" cxnId="{C1A4F49B-2318-463C-827F-2CF346163206}">
      <dgm:prSet/>
      <dgm:spPr/>
      <dgm:t>
        <a:bodyPr/>
        <a:lstStyle/>
        <a:p>
          <a:endParaRPr lang="cs-CZ"/>
        </a:p>
      </dgm:t>
    </dgm:pt>
    <dgm:pt modelId="{F4280BC5-3A57-4554-A2D4-738E3B0BF6A8}" type="sibTrans" cxnId="{C1A4F49B-2318-463C-827F-2CF346163206}">
      <dgm:prSet/>
      <dgm:spPr/>
      <dgm:t>
        <a:bodyPr/>
        <a:lstStyle/>
        <a:p>
          <a:endParaRPr lang="cs-CZ"/>
        </a:p>
      </dgm:t>
    </dgm:pt>
    <dgm:pt modelId="{35422FA5-FB8A-4FA4-AC8D-FE493BA269BC}" type="pres">
      <dgm:prSet presAssocID="{034A773B-88A1-49E3-A724-CA60273380E0}" presName="Name0" presStyleCnt="0">
        <dgm:presLayoutVars>
          <dgm:dir/>
          <dgm:animLvl val="lvl"/>
          <dgm:resizeHandles val="exact"/>
        </dgm:presLayoutVars>
      </dgm:prSet>
      <dgm:spPr/>
    </dgm:pt>
    <dgm:pt modelId="{E66ACDD4-1EBE-42B9-BA5E-F0F1E60955F3}" type="pres">
      <dgm:prSet presAssocID="{29105293-52B6-4D30-A041-0A9D5A413F7E}" presName="boxAndChildren" presStyleCnt="0"/>
      <dgm:spPr/>
    </dgm:pt>
    <dgm:pt modelId="{A09A6A77-3E08-4023-B93A-0B9433FFD8B1}" type="pres">
      <dgm:prSet presAssocID="{29105293-52B6-4D30-A041-0A9D5A413F7E}" presName="parentTextBox" presStyleLbl="node1" presStyleIdx="0" presStyleCnt="3"/>
      <dgm:spPr/>
    </dgm:pt>
    <dgm:pt modelId="{E74C47B4-9E46-40FB-A6BC-C266A0E9B278}" type="pres">
      <dgm:prSet presAssocID="{29105293-52B6-4D30-A041-0A9D5A413F7E}" presName="entireBox" presStyleLbl="node1" presStyleIdx="0" presStyleCnt="3"/>
      <dgm:spPr/>
    </dgm:pt>
    <dgm:pt modelId="{0405ADEF-DD1A-4245-8BDC-9646C89F7E45}" type="pres">
      <dgm:prSet presAssocID="{29105293-52B6-4D30-A041-0A9D5A413F7E}" presName="descendantBox" presStyleCnt="0"/>
      <dgm:spPr/>
    </dgm:pt>
    <dgm:pt modelId="{1996CBFA-F7EB-4CE3-8971-9003E688052F}" type="pres">
      <dgm:prSet presAssocID="{2852F4DB-3403-4D17-B792-B7758612CFDE}" presName="childTextBox" presStyleLbl="fgAccFollowNode1" presStyleIdx="0" presStyleCnt="6">
        <dgm:presLayoutVars>
          <dgm:bulletEnabled val="1"/>
        </dgm:presLayoutVars>
      </dgm:prSet>
      <dgm:spPr/>
    </dgm:pt>
    <dgm:pt modelId="{B29E9947-C9AE-4059-9390-6AE2C474729C}" type="pres">
      <dgm:prSet presAssocID="{9D745836-419A-4DE9-928C-528FFA494CAD}" presName="childTextBox" presStyleLbl="fgAccFollowNode1" presStyleIdx="1" presStyleCnt="6">
        <dgm:presLayoutVars>
          <dgm:bulletEnabled val="1"/>
        </dgm:presLayoutVars>
      </dgm:prSet>
      <dgm:spPr/>
    </dgm:pt>
    <dgm:pt modelId="{F17CA510-7D27-4718-A0D4-0630B782778C}" type="pres">
      <dgm:prSet presAssocID="{84BCCAF8-7D85-4A51-A1D6-8C5C31280D4F}" presName="sp" presStyleCnt="0"/>
      <dgm:spPr/>
    </dgm:pt>
    <dgm:pt modelId="{22B228B2-4AC1-4140-8134-5A183A8FB115}" type="pres">
      <dgm:prSet presAssocID="{3B2586C7-9FEF-43C8-97FF-8CFB8453E2EA}" presName="arrowAndChildren" presStyleCnt="0"/>
      <dgm:spPr/>
    </dgm:pt>
    <dgm:pt modelId="{B65C243B-F0F0-49BC-8F26-0DC044366726}" type="pres">
      <dgm:prSet presAssocID="{3B2586C7-9FEF-43C8-97FF-8CFB8453E2EA}" presName="parentTextArrow" presStyleLbl="node1" presStyleIdx="0" presStyleCnt="3"/>
      <dgm:spPr/>
    </dgm:pt>
    <dgm:pt modelId="{8D5B8641-112B-4FEA-B29A-7A1674AD766D}" type="pres">
      <dgm:prSet presAssocID="{3B2586C7-9FEF-43C8-97FF-8CFB8453E2EA}" presName="arrow" presStyleLbl="node1" presStyleIdx="1" presStyleCnt="3"/>
      <dgm:spPr/>
    </dgm:pt>
    <dgm:pt modelId="{907BA275-0150-48A6-87F8-0C95478C39E7}" type="pres">
      <dgm:prSet presAssocID="{3B2586C7-9FEF-43C8-97FF-8CFB8453E2EA}" presName="descendantArrow" presStyleCnt="0"/>
      <dgm:spPr/>
    </dgm:pt>
    <dgm:pt modelId="{3FD59583-73CC-4EC7-A971-18E5B10C2BF1}" type="pres">
      <dgm:prSet presAssocID="{84F1A37D-D728-456A-B128-6DCC9D854232}" presName="childTextArrow" presStyleLbl="fgAccFollowNode1" presStyleIdx="2" presStyleCnt="6">
        <dgm:presLayoutVars>
          <dgm:bulletEnabled val="1"/>
        </dgm:presLayoutVars>
      </dgm:prSet>
      <dgm:spPr/>
    </dgm:pt>
    <dgm:pt modelId="{62D5D84C-C174-492A-946C-BE3F6C4E52F7}" type="pres">
      <dgm:prSet presAssocID="{198A3B05-623B-429B-BDF4-63F8C39AA487}" presName="childTextArrow" presStyleLbl="fgAccFollowNode1" presStyleIdx="3" presStyleCnt="6">
        <dgm:presLayoutVars>
          <dgm:bulletEnabled val="1"/>
        </dgm:presLayoutVars>
      </dgm:prSet>
      <dgm:spPr/>
    </dgm:pt>
    <dgm:pt modelId="{9B23B5D6-E6F2-424F-8047-8C70714B00E2}" type="pres">
      <dgm:prSet presAssocID="{C2C069D1-D53B-4CDA-97A6-45B25EBD0737}" presName="sp" presStyleCnt="0"/>
      <dgm:spPr/>
    </dgm:pt>
    <dgm:pt modelId="{30055106-BE7E-4D4D-AA04-5D798E0AF376}" type="pres">
      <dgm:prSet presAssocID="{A209EB7F-43DD-4CEE-AEBC-5A48F1C1A8A8}" presName="arrowAndChildren" presStyleCnt="0"/>
      <dgm:spPr/>
    </dgm:pt>
    <dgm:pt modelId="{E12A7F7E-C7CB-4F47-9BD2-C4CF83E42AB0}" type="pres">
      <dgm:prSet presAssocID="{A209EB7F-43DD-4CEE-AEBC-5A48F1C1A8A8}" presName="parentTextArrow" presStyleLbl="node1" presStyleIdx="1" presStyleCnt="3"/>
      <dgm:spPr/>
    </dgm:pt>
    <dgm:pt modelId="{8D49B427-75F4-4761-B190-15D499C6C648}" type="pres">
      <dgm:prSet presAssocID="{A209EB7F-43DD-4CEE-AEBC-5A48F1C1A8A8}" presName="arrow" presStyleLbl="node1" presStyleIdx="2" presStyleCnt="3"/>
      <dgm:spPr/>
    </dgm:pt>
    <dgm:pt modelId="{C8C165BD-BB4E-4FD2-9C6B-456B1C478A4C}" type="pres">
      <dgm:prSet presAssocID="{A209EB7F-43DD-4CEE-AEBC-5A48F1C1A8A8}" presName="descendantArrow" presStyleCnt="0"/>
      <dgm:spPr/>
    </dgm:pt>
    <dgm:pt modelId="{F242899A-3B95-4EF4-A0FB-1F238115F85D}" type="pres">
      <dgm:prSet presAssocID="{37F664BA-3420-45D7-8411-79174866B31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89FF3-1935-44EF-82F8-0CF0801CD6EB}" type="pres">
      <dgm:prSet presAssocID="{B4014A94-9991-4DD0-857D-C7B10D6ADE61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E6C995AB-C9D7-4487-B022-EE926C858031}" srcId="{3B2586C7-9FEF-43C8-97FF-8CFB8453E2EA}" destId="{198A3B05-623B-429B-BDF4-63F8C39AA487}" srcOrd="1" destOrd="0" parTransId="{DF0E4880-DD5C-4D26-A8B1-EAC5ED12C9B3}" sibTransId="{0F9D2D29-B346-46CB-84F9-7A5B60200FFA}"/>
    <dgm:cxn modelId="{21AD75D3-AC3D-4EE8-912F-955897A37B30}" srcId="{034A773B-88A1-49E3-A724-CA60273380E0}" destId="{A209EB7F-43DD-4CEE-AEBC-5A48F1C1A8A8}" srcOrd="0" destOrd="0" parTransId="{BBF30526-28BE-4A6C-B569-543F5E80CD85}" sibTransId="{C2C069D1-D53B-4CDA-97A6-45B25EBD0737}"/>
    <dgm:cxn modelId="{ECB607F1-D5F1-40A7-B7BE-09B3CA7F1050}" srcId="{A209EB7F-43DD-4CEE-AEBC-5A48F1C1A8A8}" destId="{37F664BA-3420-45D7-8411-79174866B318}" srcOrd="0" destOrd="0" parTransId="{48B399F4-D8C2-4513-AE25-7D58A5C95824}" sibTransId="{23939DF6-C286-459B-8AD2-40AAF64A2395}"/>
    <dgm:cxn modelId="{A98A6976-AC3B-4D60-8271-B404714914EE}" type="presOf" srcId="{2852F4DB-3403-4D17-B792-B7758612CFDE}" destId="{1996CBFA-F7EB-4CE3-8971-9003E688052F}" srcOrd="0" destOrd="0" presId="urn:microsoft.com/office/officeart/2005/8/layout/process4"/>
    <dgm:cxn modelId="{7F43B048-B999-4BB8-B8F5-54A2F27D7B9D}" srcId="{A209EB7F-43DD-4CEE-AEBC-5A48F1C1A8A8}" destId="{B4014A94-9991-4DD0-857D-C7B10D6ADE61}" srcOrd="1" destOrd="0" parTransId="{EC947BFC-72CE-499E-AAD9-998AAA5E7AAD}" sibTransId="{480381A9-A2DD-4BEA-AE06-884B811563DC}"/>
    <dgm:cxn modelId="{59A8CB21-422C-49D9-A422-36FB8152EFFA}" type="presOf" srcId="{37F664BA-3420-45D7-8411-79174866B318}" destId="{F242899A-3B95-4EF4-A0FB-1F238115F85D}" srcOrd="0" destOrd="0" presId="urn:microsoft.com/office/officeart/2005/8/layout/process4"/>
    <dgm:cxn modelId="{FDEF4577-80F6-4339-8E54-F44E0B243892}" type="presOf" srcId="{29105293-52B6-4D30-A041-0A9D5A413F7E}" destId="{E74C47B4-9E46-40FB-A6BC-C266A0E9B278}" srcOrd="1" destOrd="0" presId="urn:microsoft.com/office/officeart/2005/8/layout/process4"/>
    <dgm:cxn modelId="{41BF05D8-00F4-4A82-9D42-EC865A4A1BAE}" type="presOf" srcId="{198A3B05-623B-429B-BDF4-63F8C39AA487}" destId="{62D5D84C-C174-492A-946C-BE3F6C4E52F7}" srcOrd="0" destOrd="0" presId="urn:microsoft.com/office/officeart/2005/8/layout/process4"/>
    <dgm:cxn modelId="{036D2AC7-8233-42CD-9991-1ACD7352276B}" type="presOf" srcId="{9D745836-419A-4DE9-928C-528FFA494CAD}" destId="{B29E9947-C9AE-4059-9390-6AE2C474729C}" srcOrd="0" destOrd="0" presId="urn:microsoft.com/office/officeart/2005/8/layout/process4"/>
    <dgm:cxn modelId="{AF49BC2A-8346-4AD5-8574-2086E4F935A3}" srcId="{3B2586C7-9FEF-43C8-97FF-8CFB8453E2EA}" destId="{84F1A37D-D728-456A-B128-6DCC9D854232}" srcOrd="0" destOrd="0" parTransId="{5CCAB679-C66F-4626-B8FE-307F72BF535B}" sibTransId="{A0664E93-9B1D-4CC4-8A78-4A63CBB16BA5}"/>
    <dgm:cxn modelId="{979F33FE-D9BD-4312-BAE8-A2B7B96C1F4D}" type="presOf" srcId="{A209EB7F-43DD-4CEE-AEBC-5A48F1C1A8A8}" destId="{E12A7F7E-C7CB-4F47-9BD2-C4CF83E42AB0}" srcOrd="0" destOrd="0" presId="urn:microsoft.com/office/officeart/2005/8/layout/process4"/>
    <dgm:cxn modelId="{C1A4F49B-2318-463C-827F-2CF346163206}" srcId="{29105293-52B6-4D30-A041-0A9D5A413F7E}" destId="{9D745836-419A-4DE9-928C-528FFA494CAD}" srcOrd="1" destOrd="0" parTransId="{ACFF5371-8BEC-4C6D-8B67-69C351747F2B}" sibTransId="{F4280BC5-3A57-4554-A2D4-738E3B0BF6A8}"/>
    <dgm:cxn modelId="{80D7ADE3-29E9-4CB0-8671-9F9B537CC3BD}" type="presOf" srcId="{3B2586C7-9FEF-43C8-97FF-8CFB8453E2EA}" destId="{8D5B8641-112B-4FEA-B29A-7A1674AD766D}" srcOrd="1" destOrd="0" presId="urn:microsoft.com/office/officeart/2005/8/layout/process4"/>
    <dgm:cxn modelId="{A355D4B7-AF6C-44EF-B350-C5C69C8922AE}" srcId="{034A773B-88A1-49E3-A724-CA60273380E0}" destId="{3B2586C7-9FEF-43C8-97FF-8CFB8453E2EA}" srcOrd="1" destOrd="0" parTransId="{D18F77CF-AAB9-4A79-B802-28BAD1A76329}" sibTransId="{84BCCAF8-7D85-4A51-A1D6-8C5C31280D4F}"/>
    <dgm:cxn modelId="{8170B1F9-BD86-4514-959D-5ACC645F7434}" type="presOf" srcId="{84F1A37D-D728-456A-B128-6DCC9D854232}" destId="{3FD59583-73CC-4EC7-A971-18E5B10C2BF1}" srcOrd="0" destOrd="0" presId="urn:microsoft.com/office/officeart/2005/8/layout/process4"/>
    <dgm:cxn modelId="{D6399A5F-1720-4F82-B833-D5B257F31423}" type="presOf" srcId="{3B2586C7-9FEF-43C8-97FF-8CFB8453E2EA}" destId="{B65C243B-F0F0-49BC-8F26-0DC044366726}" srcOrd="0" destOrd="0" presId="urn:microsoft.com/office/officeart/2005/8/layout/process4"/>
    <dgm:cxn modelId="{B2E2D586-7232-47D5-9A0C-071424C35E1A}" srcId="{29105293-52B6-4D30-A041-0A9D5A413F7E}" destId="{2852F4DB-3403-4D17-B792-B7758612CFDE}" srcOrd="0" destOrd="0" parTransId="{D9D53F09-7A9D-47AD-84C8-133903EC1D01}" sibTransId="{BF267769-A1C5-4B1F-81C9-15237CA507D9}"/>
    <dgm:cxn modelId="{10F68B5A-2154-4F0D-8D0C-9016701F8280}" type="presOf" srcId="{B4014A94-9991-4DD0-857D-C7B10D6ADE61}" destId="{FF789FF3-1935-44EF-82F8-0CF0801CD6EB}" srcOrd="0" destOrd="0" presId="urn:microsoft.com/office/officeart/2005/8/layout/process4"/>
    <dgm:cxn modelId="{9BB57771-1CF4-4320-B39B-460EAD336FB8}" type="presOf" srcId="{29105293-52B6-4D30-A041-0A9D5A413F7E}" destId="{A09A6A77-3E08-4023-B93A-0B9433FFD8B1}" srcOrd="0" destOrd="0" presId="urn:microsoft.com/office/officeart/2005/8/layout/process4"/>
    <dgm:cxn modelId="{84B1FCD5-F52B-4533-9F72-63044CF77DAD}" type="presOf" srcId="{A209EB7F-43DD-4CEE-AEBC-5A48F1C1A8A8}" destId="{8D49B427-75F4-4761-B190-15D499C6C648}" srcOrd="1" destOrd="0" presId="urn:microsoft.com/office/officeart/2005/8/layout/process4"/>
    <dgm:cxn modelId="{9A23349B-A151-4AEE-80EA-132BF6971D43}" type="presOf" srcId="{034A773B-88A1-49E3-A724-CA60273380E0}" destId="{35422FA5-FB8A-4FA4-AC8D-FE493BA269BC}" srcOrd="0" destOrd="0" presId="urn:microsoft.com/office/officeart/2005/8/layout/process4"/>
    <dgm:cxn modelId="{4E4C50FE-1132-4A8F-9DC8-7CAC0E5868BB}" srcId="{034A773B-88A1-49E3-A724-CA60273380E0}" destId="{29105293-52B6-4D30-A041-0A9D5A413F7E}" srcOrd="2" destOrd="0" parTransId="{CA7EE5C8-0E6E-480B-B3CD-8E5F0AD8297A}" sibTransId="{7C1048D1-8C6D-4A4E-BFA9-892E0711F3AF}"/>
    <dgm:cxn modelId="{271A8AF3-D990-40B7-84D8-B25BF5B66D21}" type="presParOf" srcId="{35422FA5-FB8A-4FA4-AC8D-FE493BA269BC}" destId="{E66ACDD4-1EBE-42B9-BA5E-F0F1E60955F3}" srcOrd="0" destOrd="0" presId="urn:microsoft.com/office/officeart/2005/8/layout/process4"/>
    <dgm:cxn modelId="{88D3CDC4-8A8C-4594-8C57-5FEF0305755C}" type="presParOf" srcId="{E66ACDD4-1EBE-42B9-BA5E-F0F1E60955F3}" destId="{A09A6A77-3E08-4023-B93A-0B9433FFD8B1}" srcOrd="0" destOrd="0" presId="urn:microsoft.com/office/officeart/2005/8/layout/process4"/>
    <dgm:cxn modelId="{7BA64684-02C7-49CF-A31D-37FD3B169FF1}" type="presParOf" srcId="{E66ACDD4-1EBE-42B9-BA5E-F0F1E60955F3}" destId="{E74C47B4-9E46-40FB-A6BC-C266A0E9B278}" srcOrd="1" destOrd="0" presId="urn:microsoft.com/office/officeart/2005/8/layout/process4"/>
    <dgm:cxn modelId="{131BA5A1-B2A6-4498-8ABC-E510719E0CA6}" type="presParOf" srcId="{E66ACDD4-1EBE-42B9-BA5E-F0F1E60955F3}" destId="{0405ADEF-DD1A-4245-8BDC-9646C89F7E45}" srcOrd="2" destOrd="0" presId="urn:microsoft.com/office/officeart/2005/8/layout/process4"/>
    <dgm:cxn modelId="{7B97ABA3-7056-4F84-8736-6AA52198682B}" type="presParOf" srcId="{0405ADEF-DD1A-4245-8BDC-9646C89F7E45}" destId="{1996CBFA-F7EB-4CE3-8971-9003E688052F}" srcOrd="0" destOrd="0" presId="urn:microsoft.com/office/officeart/2005/8/layout/process4"/>
    <dgm:cxn modelId="{C4F743A1-659B-4460-818B-71274389FB29}" type="presParOf" srcId="{0405ADEF-DD1A-4245-8BDC-9646C89F7E45}" destId="{B29E9947-C9AE-4059-9390-6AE2C474729C}" srcOrd="1" destOrd="0" presId="urn:microsoft.com/office/officeart/2005/8/layout/process4"/>
    <dgm:cxn modelId="{CA4F25A6-84E9-4600-8BAA-E1C9088F820E}" type="presParOf" srcId="{35422FA5-FB8A-4FA4-AC8D-FE493BA269BC}" destId="{F17CA510-7D27-4718-A0D4-0630B782778C}" srcOrd="1" destOrd="0" presId="urn:microsoft.com/office/officeart/2005/8/layout/process4"/>
    <dgm:cxn modelId="{3915746A-CEFA-4DBE-A767-6CA683A477EB}" type="presParOf" srcId="{35422FA5-FB8A-4FA4-AC8D-FE493BA269BC}" destId="{22B228B2-4AC1-4140-8134-5A183A8FB115}" srcOrd="2" destOrd="0" presId="urn:microsoft.com/office/officeart/2005/8/layout/process4"/>
    <dgm:cxn modelId="{4C6A9C99-8E9C-4B64-860B-BECA0AB985C2}" type="presParOf" srcId="{22B228B2-4AC1-4140-8134-5A183A8FB115}" destId="{B65C243B-F0F0-49BC-8F26-0DC044366726}" srcOrd="0" destOrd="0" presId="urn:microsoft.com/office/officeart/2005/8/layout/process4"/>
    <dgm:cxn modelId="{0E3C4EF2-AF1B-41B4-8A46-720E9050DAD8}" type="presParOf" srcId="{22B228B2-4AC1-4140-8134-5A183A8FB115}" destId="{8D5B8641-112B-4FEA-B29A-7A1674AD766D}" srcOrd="1" destOrd="0" presId="urn:microsoft.com/office/officeart/2005/8/layout/process4"/>
    <dgm:cxn modelId="{1D96385C-AC8F-42FB-B118-3567EEF6489C}" type="presParOf" srcId="{22B228B2-4AC1-4140-8134-5A183A8FB115}" destId="{907BA275-0150-48A6-87F8-0C95478C39E7}" srcOrd="2" destOrd="0" presId="urn:microsoft.com/office/officeart/2005/8/layout/process4"/>
    <dgm:cxn modelId="{F3822D22-DC53-4886-8CDA-8B1F01C110AF}" type="presParOf" srcId="{907BA275-0150-48A6-87F8-0C95478C39E7}" destId="{3FD59583-73CC-4EC7-A971-18E5B10C2BF1}" srcOrd="0" destOrd="0" presId="urn:microsoft.com/office/officeart/2005/8/layout/process4"/>
    <dgm:cxn modelId="{815E5B96-E7DD-4AB5-9DF9-C1B89DE5AEB5}" type="presParOf" srcId="{907BA275-0150-48A6-87F8-0C95478C39E7}" destId="{62D5D84C-C174-492A-946C-BE3F6C4E52F7}" srcOrd="1" destOrd="0" presId="urn:microsoft.com/office/officeart/2005/8/layout/process4"/>
    <dgm:cxn modelId="{240599F4-E481-47E8-94CC-3A55B098E5F5}" type="presParOf" srcId="{35422FA5-FB8A-4FA4-AC8D-FE493BA269BC}" destId="{9B23B5D6-E6F2-424F-8047-8C70714B00E2}" srcOrd="3" destOrd="0" presId="urn:microsoft.com/office/officeart/2005/8/layout/process4"/>
    <dgm:cxn modelId="{D931AC08-546E-4443-86D1-76E64E046AAA}" type="presParOf" srcId="{35422FA5-FB8A-4FA4-AC8D-FE493BA269BC}" destId="{30055106-BE7E-4D4D-AA04-5D798E0AF376}" srcOrd="4" destOrd="0" presId="urn:microsoft.com/office/officeart/2005/8/layout/process4"/>
    <dgm:cxn modelId="{B1ED75D9-1AE9-4C63-9566-AB7B4AD126FA}" type="presParOf" srcId="{30055106-BE7E-4D4D-AA04-5D798E0AF376}" destId="{E12A7F7E-C7CB-4F47-9BD2-C4CF83E42AB0}" srcOrd="0" destOrd="0" presId="urn:microsoft.com/office/officeart/2005/8/layout/process4"/>
    <dgm:cxn modelId="{C81C8FD1-CA0D-453D-801C-F8E3C4CB6E82}" type="presParOf" srcId="{30055106-BE7E-4D4D-AA04-5D798E0AF376}" destId="{8D49B427-75F4-4761-B190-15D499C6C648}" srcOrd="1" destOrd="0" presId="urn:microsoft.com/office/officeart/2005/8/layout/process4"/>
    <dgm:cxn modelId="{5B7CB9EE-B54C-42A6-A271-991D19586FA0}" type="presParOf" srcId="{30055106-BE7E-4D4D-AA04-5D798E0AF376}" destId="{C8C165BD-BB4E-4FD2-9C6B-456B1C478A4C}" srcOrd="2" destOrd="0" presId="urn:microsoft.com/office/officeart/2005/8/layout/process4"/>
    <dgm:cxn modelId="{EEA523EB-F8A2-41D0-AD83-DE102B40C1C5}" type="presParOf" srcId="{C8C165BD-BB4E-4FD2-9C6B-456B1C478A4C}" destId="{F242899A-3B95-4EF4-A0FB-1F238115F85D}" srcOrd="0" destOrd="0" presId="urn:microsoft.com/office/officeart/2005/8/layout/process4"/>
    <dgm:cxn modelId="{4B08B519-0946-4014-B33E-F3C2D2E0A802}" type="presParOf" srcId="{C8C165BD-BB4E-4FD2-9C6B-456B1C478A4C}" destId="{FF789FF3-1935-44EF-82F8-0CF0801CD6E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D8D7D-9E0B-4A30-95EF-73776CBB84E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76EF8A-BA7A-426B-96ED-584B8E9061CC}">
      <dgm:prSet phldrT="[Text]" custT="1"/>
      <dgm:spPr/>
      <dgm:t>
        <a:bodyPr/>
        <a:lstStyle/>
        <a:p>
          <a:r>
            <a:rPr lang="cs-CZ" sz="3200" dirty="0" smtClean="0">
              <a:solidFill>
                <a:srgbClr val="002060"/>
              </a:solidFill>
            </a:rPr>
            <a:t>S</a:t>
          </a:r>
          <a:endParaRPr lang="cs-CZ" sz="3200" dirty="0">
            <a:solidFill>
              <a:srgbClr val="002060"/>
            </a:solidFill>
          </a:endParaRPr>
        </a:p>
      </dgm:t>
    </dgm:pt>
    <dgm:pt modelId="{7650DF54-14B3-4959-932F-6E1ABF888AD2}" type="parTrans" cxnId="{42366C83-9F10-4CBC-B983-590CDA4A0E0B}">
      <dgm:prSet/>
      <dgm:spPr/>
      <dgm:t>
        <a:bodyPr/>
        <a:lstStyle/>
        <a:p>
          <a:endParaRPr lang="cs-CZ"/>
        </a:p>
      </dgm:t>
    </dgm:pt>
    <dgm:pt modelId="{1A25687D-1FD8-4BB5-BD95-9C428AD61DE9}" type="sibTrans" cxnId="{42366C83-9F10-4CBC-B983-590CDA4A0E0B}">
      <dgm:prSet/>
      <dgm:spPr/>
      <dgm:t>
        <a:bodyPr/>
        <a:lstStyle/>
        <a:p>
          <a:endParaRPr lang="cs-CZ"/>
        </a:p>
      </dgm:t>
    </dgm:pt>
    <dgm:pt modelId="{261DFF59-8A14-4F02-87F0-86F65550A7DA}">
      <dgm:prSet phldrT="[Text]" custT="1"/>
      <dgm:spPr/>
      <dgm:t>
        <a:bodyPr/>
        <a:lstStyle/>
        <a:p>
          <a:r>
            <a:rPr lang="cs-CZ" sz="1400" dirty="0" smtClean="0">
              <a:solidFill>
                <a:srgbClr val="C00000"/>
              </a:solidFill>
            </a:rPr>
            <a:t>SPOLUPRÁCE VE VÝZKUMU A VÝVOJI</a:t>
          </a:r>
          <a:endParaRPr lang="cs-CZ" sz="1000" dirty="0">
            <a:solidFill>
              <a:srgbClr val="C00000"/>
            </a:solidFill>
          </a:endParaRPr>
        </a:p>
      </dgm:t>
    </dgm:pt>
    <dgm:pt modelId="{281A3A1C-1303-4C97-BA52-BE4D5CC90014}" type="parTrans" cxnId="{870A9632-AC85-4EA7-94F6-02CDA194173B}">
      <dgm:prSet/>
      <dgm:spPr/>
      <dgm:t>
        <a:bodyPr/>
        <a:lstStyle/>
        <a:p>
          <a:endParaRPr lang="cs-CZ"/>
        </a:p>
      </dgm:t>
    </dgm:pt>
    <dgm:pt modelId="{9250FFC4-B579-4C07-BAB8-418F3FC897AE}" type="sibTrans" cxnId="{870A9632-AC85-4EA7-94F6-02CDA194173B}">
      <dgm:prSet/>
      <dgm:spPr/>
      <dgm:t>
        <a:bodyPr/>
        <a:lstStyle/>
        <a:p>
          <a:endParaRPr lang="cs-CZ"/>
        </a:p>
      </dgm:t>
    </dgm:pt>
    <dgm:pt modelId="{5A71BF45-B47C-4C0D-8C92-83731B68769B}">
      <dgm:prSet phldrT="[Text]" custT="1"/>
      <dgm:spPr/>
      <dgm:t>
        <a:bodyPr/>
        <a:lstStyle/>
        <a:p>
          <a:r>
            <a:rPr lang="cs-CZ" sz="1400" dirty="0" smtClean="0">
              <a:solidFill>
                <a:srgbClr val="C00000"/>
              </a:solidFill>
            </a:rPr>
            <a:t>KONZULTAČNÍ SLUŽBY</a:t>
          </a:r>
          <a:endParaRPr lang="cs-CZ" sz="1100" dirty="0">
            <a:solidFill>
              <a:srgbClr val="C00000"/>
            </a:solidFill>
          </a:endParaRPr>
        </a:p>
      </dgm:t>
    </dgm:pt>
    <dgm:pt modelId="{091AF93D-9474-4F7C-92DC-2AEC57B0FD13}" type="parTrans" cxnId="{9BD0D368-2614-4C18-A6D9-BC800159927E}">
      <dgm:prSet/>
      <dgm:spPr/>
      <dgm:t>
        <a:bodyPr/>
        <a:lstStyle/>
        <a:p>
          <a:endParaRPr lang="cs-CZ"/>
        </a:p>
      </dgm:t>
    </dgm:pt>
    <dgm:pt modelId="{D488C842-7978-43D3-907B-9FEDAABACC1F}" type="sibTrans" cxnId="{9BD0D368-2614-4C18-A6D9-BC800159927E}">
      <dgm:prSet/>
      <dgm:spPr/>
      <dgm:t>
        <a:bodyPr/>
        <a:lstStyle/>
        <a:p>
          <a:endParaRPr lang="cs-CZ"/>
        </a:p>
      </dgm:t>
    </dgm:pt>
    <dgm:pt modelId="{AFED439F-A2DA-4D91-9DD8-EF64282ADB66}">
      <dgm:prSet phldrT="[Text]" custT="1"/>
      <dgm:spPr/>
      <dgm:t>
        <a:bodyPr/>
        <a:lstStyle/>
        <a:p>
          <a:r>
            <a:rPr lang="cs-CZ" sz="3200" dirty="0" smtClean="0">
              <a:solidFill>
                <a:srgbClr val="002060"/>
              </a:solidFill>
            </a:rPr>
            <a:t>V</a:t>
          </a:r>
          <a:endParaRPr lang="cs-CZ" sz="3200" dirty="0">
            <a:solidFill>
              <a:srgbClr val="002060"/>
            </a:solidFill>
          </a:endParaRPr>
        </a:p>
      </dgm:t>
    </dgm:pt>
    <dgm:pt modelId="{45A944B7-6077-46B4-BF5E-2829379E8E9A}" type="parTrans" cxnId="{C9E5D296-EBA0-47F2-B143-8F35B09BA95E}">
      <dgm:prSet/>
      <dgm:spPr/>
      <dgm:t>
        <a:bodyPr/>
        <a:lstStyle/>
        <a:p>
          <a:endParaRPr lang="cs-CZ"/>
        </a:p>
      </dgm:t>
    </dgm:pt>
    <dgm:pt modelId="{80F688B7-23CA-49B0-B9D0-A0142780EF47}" type="sibTrans" cxnId="{C9E5D296-EBA0-47F2-B143-8F35B09BA95E}">
      <dgm:prSet/>
      <dgm:spPr/>
      <dgm:t>
        <a:bodyPr/>
        <a:lstStyle/>
        <a:p>
          <a:endParaRPr lang="cs-CZ"/>
        </a:p>
      </dgm:t>
    </dgm:pt>
    <dgm:pt modelId="{27BE8305-44A4-4C9E-892E-9736375B00BD}">
      <dgm:prSet phldrT="[Text]" custT="1"/>
      <dgm:spPr/>
      <dgm:t>
        <a:bodyPr/>
        <a:lstStyle/>
        <a:p>
          <a:r>
            <a:rPr lang="cs-CZ" sz="1400" dirty="0" smtClean="0">
              <a:solidFill>
                <a:srgbClr val="C00000"/>
              </a:solidFill>
            </a:rPr>
            <a:t>VZDĚLÁVÁNÍ STUDENTŮ, </a:t>
          </a:r>
          <a:r>
            <a:rPr lang="cs-CZ" sz="1100" dirty="0" smtClean="0">
              <a:solidFill>
                <a:schemeClr val="tx1"/>
              </a:solidFill>
            </a:rPr>
            <a:t>ŠKOLENÍ ZAMĚSTNANCŮ</a:t>
          </a:r>
          <a:endParaRPr lang="cs-CZ" sz="1100" dirty="0">
            <a:solidFill>
              <a:schemeClr val="tx1"/>
            </a:solidFill>
          </a:endParaRPr>
        </a:p>
      </dgm:t>
    </dgm:pt>
    <dgm:pt modelId="{B7C9567E-96D5-4977-AA67-8BD451AA138D}" type="parTrans" cxnId="{1914BEFD-2A77-4478-8054-917C8FB54230}">
      <dgm:prSet/>
      <dgm:spPr/>
      <dgm:t>
        <a:bodyPr/>
        <a:lstStyle/>
        <a:p>
          <a:endParaRPr lang="cs-CZ"/>
        </a:p>
      </dgm:t>
    </dgm:pt>
    <dgm:pt modelId="{95FB973C-29A3-44F8-82DE-C907161ED2A1}" type="sibTrans" cxnId="{1914BEFD-2A77-4478-8054-917C8FB54230}">
      <dgm:prSet/>
      <dgm:spPr/>
      <dgm:t>
        <a:bodyPr/>
        <a:lstStyle/>
        <a:p>
          <a:endParaRPr lang="cs-CZ"/>
        </a:p>
      </dgm:t>
    </dgm:pt>
    <dgm:pt modelId="{1E63F567-646A-44F6-AA39-97C74724CF2D}">
      <dgm:prSet phldrT="[Text]" custT="1"/>
      <dgm:spPr/>
      <dgm:t>
        <a:bodyPr/>
        <a:lstStyle/>
        <a:p>
          <a:r>
            <a:rPr lang="cs-CZ" sz="3200" dirty="0" smtClean="0">
              <a:solidFill>
                <a:srgbClr val="002060"/>
              </a:solidFill>
            </a:rPr>
            <a:t>K</a:t>
          </a:r>
          <a:endParaRPr lang="cs-CZ" sz="3200" dirty="0">
            <a:solidFill>
              <a:srgbClr val="002060"/>
            </a:solidFill>
          </a:endParaRPr>
        </a:p>
      </dgm:t>
    </dgm:pt>
    <dgm:pt modelId="{23497E0B-B0A2-4E5C-A38E-27602CD7A93D}" type="parTrans" cxnId="{C7F6DEAD-62E6-4F34-B5DA-BA469B99C4E3}">
      <dgm:prSet/>
      <dgm:spPr/>
      <dgm:t>
        <a:bodyPr/>
        <a:lstStyle/>
        <a:p>
          <a:endParaRPr lang="cs-CZ"/>
        </a:p>
      </dgm:t>
    </dgm:pt>
    <dgm:pt modelId="{B35F5992-3949-41F3-B338-BC5F69F29960}" type="sibTrans" cxnId="{C7F6DEAD-62E6-4F34-B5DA-BA469B99C4E3}">
      <dgm:prSet/>
      <dgm:spPr/>
      <dgm:t>
        <a:bodyPr/>
        <a:lstStyle/>
        <a:p>
          <a:endParaRPr lang="cs-CZ"/>
        </a:p>
      </dgm:t>
    </dgm:pt>
    <dgm:pt modelId="{7CD0109C-E12B-44BB-B151-01E6BB5016E2}">
      <dgm:prSet phldrT="[Text]" custT="1"/>
      <dgm:spPr/>
      <dgm:t>
        <a:bodyPr/>
        <a:lstStyle/>
        <a:p>
          <a:r>
            <a:rPr lang="cs-CZ" sz="1400" dirty="0" smtClean="0">
              <a:solidFill>
                <a:srgbClr val="C00000"/>
              </a:solidFill>
            </a:rPr>
            <a:t>KOMERCIALI-ZACE VE VÝZKUMU A VÝVOJI </a:t>
          </a:r>
          <a:r>
            <a:rPr lang="cs-CZ" sz="1100" dirty="0" smtClean="0"/>
            <a:t>(LICENCE AJ.)</a:t>
          </a:r>
          <a:endParaRPr lang="cs-CZ" sz="1100" dirty="0"/>
        </a:p>
      </dgm:t>
    </dgm:pt>
    <dgm:pt modelId="{6828FAC0-ECE5-406B-92E2-219216479A16}" type="parTrans" cxnId="{4AE9E7CD-110A-44A4-94BB-42F82194BABC}">
      <dgm:prSet/>
      <dgm:spPr/>
      <dgm:t>
        <a:bodyPr/>
        <a:lstStyle/>
        <a:p>
          <a:endParaRPr lang="cs-CZ"/>
        </a:p>
      </dgm:t>
    </dgm:pt>
    <dgm:pt modelId="{89D62D54-F6B5-4CF3-8277-5C3C8856C0E5}" type="sibTrans" cxnId="{4AE9E7CD-110A-44A4-94BB-42F82194BABC}">
      <dgm:prSet/>
      <dgm:spPr/>
      <dgm:t>
        <a:bodyPr/>
        <a:lstStyle/>
        <a:p>
          <a:endParaRPr lang="cs-CZ"/>
        </a:p>
      </dgm:t>
    </dgm:pt>
    <dgm:pt modelId="{03684613-DEB6-4A3A-A6CD-6D7D4846742D}">
      <dgm:prSet phldrT="[Text]" custT="1"/>
      <dgm:spPr/>
      <dgm:t>
        <a:bodyPr/>
        <a:lstStyle/>
        <a:p>
          <a:r>
            <a:rPr lang="cs-CZ" sz="3200" dirty="0" smtClean="0">
              <a:solidFill>
                <a:srgbClr val="002060"/>
              </a:solidFill>
            </a:rPr>
            <a:t>K</a:t>
          </a:r>
          <a:endParaRPr lang="cs-CZ" sz="3200" dirty="0">
            <a:solidFill>
              <a:srgbClr val="002060"/>
            </a:solidFill>
          </a:endParaRPr>
        </a:p>
      </dgm:t>
    </dgm:pt>
    <dgm:pt modelId="{AAD10A05-DDB1-4BA2-ACD0-CBA2A6F92755}" type="sibTrans" cxnId="{D6A12F21-F3FD-4A1D-8AEC-FD5430F2549C}">
      <dgm:prSet/>
      <dgm:spPr/>
      <dgm:t>
        <a:bodyPr/>
        <a:lstStyle/>
        <a:p>
          <a:endParaRPr lang="cs-CZ"/>
        </a:p>
      </dgm:t>
    </dgm:pt>
    <dgm:pt modelId="{F9D2D156-771C-48FC-98C2-903E683D0A2D}" type="parTrans" cxnId="{D6A12F21-F3FD-4A1D-8AEC-FD5430F2549C}">
      <dgm:prSet/>
      <dgm:spPr/>
      <dgm:t>
        <a:bodyPr/>
        <a:lstStyle/>
        <a:p>
          <a:endParaRPr lang="cs-CZ"/>
        </a:p>
      </dgm:t>
    </dgm:pt>
    <dgm:pt modelId="{48261F34-D175-46E0-ABEC-FECA1AFCC318}">
      <dgm:prSet phldrT="[Text]" custT="1"/>
      <dgm:spPr/>
      <dgm:t>
        <a:bodyPr/>
        <a:lstStyle/>
        <a:p>
          <a:r>
            <a:rPr lang="cs-CZ" sz="1000" dirty="0" smtClean="0"/>
            <a:t>(ZAKÁZKY, SPOLEČNÉ PROJEKTY, SPOLEČNÉ LABORATOŘE AJ.)</a:t>
          </a:r>
          <a:endParaRPr lang="cs-CZ" sz="1000" dirty="0"/>
        </a:p>
      </dgm:t>
    </dgm:pt>
    <dgm:pt modelId="{F8FCAD60-AC4F-4B9E-8D9A-E34371973E41}" type="parTrans" cxnId="{54645D9B-10EB-43CF-93BC-82ED2166E292}">
      <dgm:prSet/>
      <dgm:spPr/>
      <dgm:t>
        <a:bodyPr/>
        <a:lstStyle/>
        <a:p>
          <a:endParaRPr lang="cs-CZ"/>
        </a:p>
      </dgm:t>
    </dgm:pt>
    <dgm:pt modelId="{D8E7B2DA-0E24-486A-921D-DA1D01983377}" type="sibTrans" cxnId="{54645D9B-10EB-43CF-93BC-82ED2166E292}">
      <dgm:prSet/>
      <dgm:spPr/>
      <dgm:t>
        <a:bodyPr/>
        <a:lstStyle/>
        <a:p>
          <a:endParaRPr lang="cs-CZ"/>
        </a:p>
      </dgm:t>
    </dgm:pt>
    <dgm:pt modelId="{FF61C92E-D902-4385-B2F8-2378DDFAE85E}">
      <dgm:prSet phldrT="[Text]" custT="1"/>
      <dgm:spPr/>
      <dgm:t>
        <a:bodyPr/>
        <a:lstStyle/>
        <a:p>
          <a:r>
            <a:rPr lang="cs-CZ" sz="1100" dirty="0" smtClean="0"/>
            <a:t>(EXPERTÍZA V ODBORNÝCH ZÁLEŽITOSTECH)</a:t>
          </a:r>
          <a:endParaRPr lang="cs-CZ" sz="1100" dirty="0"/>
        </a:p>
      </dgm:t>
    </dgm:pt>
    <dgm:pt modelId="{A0AEC847-1B95-413E-93DF-BE9689FE9470}" type="parTrans" cxnId="{E83A47D7-CF14-4754-ADA7-5B12DD20F710}">
      <dgm:prSet/>
      <dgm:spPr/>
      <dgm:t>
        <a:bodyPr/>
        <a:lstStyle/>
        <a:p>
          <a:endParaRPr lang="cs-CZ"/>
        </a:p>
      </dgm:t>
    </dgm:pt>
    <dgm:pt modelId="{252766EE-9B14-4497-BDCF-A3E78F269FB0}" type="sibTrans" cxnId="{E83A47D7-CF14-4754-ADA7-5B12DD20F710}">
      <dgm:prSet/>
      <dgm:spPr/>
      <dgm:t>
        <a:bodyPr/>
        <a:lstStyle/>
        <a:p>
          <a:endParaRPr lang="cs-CZ"/>
        </a:p>
      </dgm:t>
    </dgm:pt>
    <dgm:pt modelId="{BC7E05EA-B23C-4E6F-ADD5-D6CD57770EE4}" type="pres">
      <dgm:prSet presAssocID="{F1ED8D7D-9E0B-4A30-95EF-73776CBB84E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D1B60AC-987E-4BB6-B260-2E590A50D71A}" type="pres">
      <dgm:prSet presAssocID="{F1ED8D7D-9E0B-4A30-95EF-73776CBB84EB}" presName="children" presStyleCnt="0"/>
      <dgm:spPr/>
    </dgm:pt>
    <dgm:pt modelId="{3B5E85C6-D1BD-4769-806A-EBF28E3DCB56}" type="pres">
      <dgm:prSet presAssocID="{F1ED8D7D-9E0B-4A30-95EF-73776CBB84EB}" presName="child1group" presStyleCnt="0"/>
      <dgm:spPr/>
    </dgm:pt>
    <dgm:pt modelId="{8739D0EE-1759-414F-B2E5-D92C17A65D3B}" type="pres">
      <dgm:prSet presAssocID="{F1ED8D7D-9E0B-4A30-95EF-73776CBB84EB}" presName="child1" presStyleLbl="bgAcc1" presStyleIdx="0" presStyleCnt="4" custLinFactNeighborX="-33400" custLinFactNeighborY="2024"/>
      <dgm:spPr/>
      <dgm:t>
        <a:bodyPr/>
        <a:lstStyle/>
        <a:p>
          <a:endParaRPr lang="cs-CZ"/>
        </a:p>
      </dgm:t>
    </dgm:pt>
    <dgm:pt modelId="{B0CB0436-93F3-42D6-88F0-D68D747CEF4C}" type="pres">
      <dgm:prSet presAssocID="{F1ED8D7D-9E0B-4A30-95EF-73776CBB84E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85A725-2A6C-4B2A-A1EA-05B11D1F2AEC}" type="pres">
      <dgm:prSet presAssocID="{F1ED8D7D-9E0B-4A30-95EF-73776CBB84EB}" presName="child2group" presStyleCnt="0"/>
      <dgm:spPr/>
    </dgm:pt>
    <dgm:pt modelId="{784DEFF7-6C49-4F08-8035-A942A2BE379D}" type="pres">
      <dgm:prSet presAssocID="{F1ED8D7D-9E0B-4A30-95EF-73776CBB84EB}" presName="child2" presStyleLbl="bgAcc1" presStyleIdx="1" presStyleCnt="4" custLinFactNeighborX="29805" custLinFactNeighborY="2024"/>
      <dgm:spPr/>
      <dgm:t>
        <a:bodyPr/>
        <a:lstStyle/>
        <a:p>
          <a:endParaRPr lang="cs-CZ"/>
        </a:p>
      </dgm:t>
    </dgm:pt>
    <dgm:pt modelId="{E6175A30-D559-4882-9E74-838C546011E9}" type="pres">
      <dgm:prSet presAssocID="{F1ED8D7D-9E0B-4A30-95EF-73776CBB84E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236AA3-C7C4-40F9-BD77-1C910330489C}" type="pres">
      <dgm:prSet presAssocID="{F1ED8D7D-9E0B-4A30-95EF-73776CBB84EB}" presName="child3group" presStyleCnt="0"/>
      <dgm:spPr/>
    </dgm:pt>
    <dgm:pt modelId="{12D946DF-C9FE-41D6-B4AF-13C48D231026}" type="pres">
      <dgm:prSet presAssocID="{F1ED8D7D-9E0B-4A30-95EF-73776CBB84EB}" presName="child3" presStyleLbl="bgAcc1" presStyleIdx="2" presStyleCnt="4" custLinFactNeighborX="29805" custLinFactNeighborY="-3760"/>
      <dgm:spPr/>
    </dgm:pt>
    <dgm:pt modelId="{A9BFFE96-0187-4433-BA04-9AE19C2616A1}" type="pres">
      <dgm:prSet presAssocID="{F1ED8D7D-9E0B-4A30-95EF-73776CBB84EB}" presName="child3Text" presStyleLbl="bgAcc1" presStyleIdx="2" presStyleCnt="4">
        <dgm:presLayoutVars>
          <dgm:bulletEnabled val="1"/>
        </dgm:presLayoutVars>
      </dgm:prSet>
      <dgm:spPr/>
    </dgm:pt>
    <dgm:pt modelId="{0E5842A7-D800-462C-B5BA-5E146C432E00}" type="pres">
      <dgm:prSet presAssocID="{F1ED8D7D-9E0B-4A30-95EF-73776CBB84EB}" presName="child4group" presStyleCnt="0"/>
      <dgm:spPr/>
    </dgm:pt>
    <dgm:pt modelId="{08E51675-9922-4176-A32D-6720266B3DF5}" type="pres">
      <dgm:prSet presAssocID="{F1ED8D7D-9E0B-4A30-95EF-73776CBB84EB}" presName="child4" presStyleLbl="bgAcc1" presStyleIdx="3" presStyleCnt="4" custLinFactNeighborX="-33400" custLinFactNeighborY="1162"/>
      <dgm:spPr/>
      <dgm:t>
        <a:bodyPr/>
        <a:lstStyle/>
        <a:p>
          <a:endParaRPr lang="cs-CZ"/>
        </a:p>
      </dgm:t>
    </dgm:pt>
    <dgm:pt modelId="{0F10DD54-E403-4F89-992B-FDC43301D91F}" type="pres">
      <dgm:prSet presAssocID="{F1ED8D7D-9E0B-4A30-95EF-73776CBB84E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F902D-D93F-4B5F-A0EF-082C06D55B45}" type="pres">
      <dgm:prSet presAssocID="{F1ED8D7D-9E0B-4A30-95EF-73776CBB84EB}" presName="childPlaceholder" presStyleCnt="0"/>
      <dgm:spPr/>
    </dgm:pt>
    <dgm:pt modelId="{67222FC5-24F4-4F32-AA03-2B18C035B8C2}" type="pres">
      <dgm:prSet presAssocID="{F1ED8D7D-9E0B-4A30-95EF-73776CBB84EB}" presName="circle" presStyleCnt="0"/>
      <dgm:spPr/>
    </dgm:pt>
    <dgm:pt modelId="{B7945130-2D51-4CDA-9765-59CD1C330047}" type="pres">
      <dgm:prSet presAssocID="{F1ED8D7D-9E0B-4A30-95EF-73776CBB84EB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E04E3E16-4E7D-45FB-96B4-E62115D24B22}" type="pres">
      <dgm:prSet presAssocID="{F1ED8D7D-9E0B-4A30-95EF-73776CBB84E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E92625-EA87-4BC3-937E-25A18B29225D}" type="pres">
      <dgm:prSet presAssocID="{F1ED8D7D-9E0B-4A30-95EF-73776CBB84EB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5273AC96-29E3-40E8-9CD3-D51584C8B5BC}" type="pres">
      <dgm:prSet presAssocID="{F1ED8D7D-9E0B-4A30-95EF-73776CBB84EB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8F427E7C-0CB4-46B5-A5C9-4DF29A420409}" type="pres">
      <dgm:prSet presAssocID="{F1ED8D7D-9E0B-4A30-95EF-73776CBB84EB}" presName="quadrantPlaceholder" presStyleCnt="0"/>
      <dgm:spPr/>
    </dgm:pt>
    <dgm:pt modelId="{EA540C40-AEF3-43A8-9B11-981E2AF15A58}" type="pres">
      <dgm:prSet presAssocID="{F1ED8D7D-9E0B-4A30-95EF-73776CBB84EB}" presName="center1" presStyleLbl="fgShp" presStyleIdx="0" presStyleCnt="2"/>
      <dgm:spPr/>
    </dgm:pt>
    <dgm:pt modelId="{1796BD8E-CF07-4D10-9F46-6793EB2A887C}" type="pres">
      <dgm:prSet presAssocID="{F1ED8D7D-9E0B-4A30-95EF-73776CBB84EB}" presName="center2" presStyleLbl="fgShp" presStyleIdx="1" presStyleCnt="2"/>
      <dgm:spPr/>
    </dgm:pt>
  </dgm:ptLst>
  <dgm:cxnLst>
    <dgm:cxn modelId="{9D83D62B-167F-40C9-B765-B3B13CD72DF5}" type="presOf" srcId="{27BE8305-44A4-4C9E-892E-9736375B00BD}" destId="{12D946DF-C9FE-41D6-B4AF-13C48D231026}" srcOrd="0" destOrd="0" presId="urn:microsoft.com/office/officeart/2005/8/layout/cycle4"/>
    <dgm:cxn modelId="{E83A47D7-CF14-4754-ADA7-5B12DD20F710}" srcId="{03684613-DEB6-4A3A-A6CD-6D7D4846742D}" destId="{FF61C92E-D902-4385-B2F8-2378DDFAE85E}" srcOrd="1" destOrd="0" parTransId="{A0AEC847-1B95-413E-93DF-BE9689FE9470}" sibTransId="{252766EE-9B14-4497-BDCF-A3E78F269FB0}"/>
    <dgm:cxn modelId="{44C32082-607A-41A5-BB29-EC1EC5D2E12C}" type="presOf" srcId="{7CD0109C-E12B-44BB-B151-01E6BB5016E2}" destId="{08E51675-9922-4176-A32D-6720266B3DF5}" srcOrd="0" destOrd="0" presId="urn:microsoft.com/office/officeart/2005/8/layout/cycle4"/>
    <dgm:cxn modelId="{4AE9E7CD-110A-44A4-94BB-42F82194BABC}" srcId="{1E63F567-646A-44F6-AA39-97C74724CF2D}" destId="{7CD0109C-E12B-44BB-B151-01E6BB5016E2}" srcOrd="0" destOrd="0" parTransId="{6828FAC0-ECE5-406B-92E2-219216479A16}" sibTransId="{89D62D54-F6B5-4CF3-8277-5C3C8856C0E5}"/>
    <dgm:cxn modelId="{513FC549-335C-404F-8433-BBB08913A490}" type="presOf" srcId="{261DFF59-8A14-4F02-87F0-86F65550A7DA}" destId="{B0CB0436-93F3-42D6-88F0-D68D747CEF4C}" srcOrd="1" destOrd="0" presId="urn:microsoft.com/office/officeart/2005/8/layout/cycle4"/>
    <dgm:cxn modelId="{C9E5D296-EBA0-47F2-B143-8F35B09BA95E}" srcId="{F1ED8D7D-9E0B-4A30-95EF-73776CBB84EB}" destId="{AFED439F-A2DA-4D91-9DD8-EF64282ADB66}" srcOrd="2" destOrd="0" parTransId="{45A944B7-6077-46B4-BF5E-2829379E8E9A}" sibTransId="{80F688B7-23CA-49B0-B9D0-A0142780EF47}"/>
    <dgm:cxn modelId="{0A591B43-6585-4D16-ADD6-D8F9AA2D1258}" type="presOf" srcId="{F1ED8D7D-9E0B-4A30-95EF-73776CBB84EB}" destId="{BC7E05EA-B23C-4E6F-ADD5-D6CD57770EE4}" srcOrd="0" destOrd="0" presId="urn:microsoft.com/office/officeart/2005/8/layout/cycle4"/>
    <dgm:cxn modelId="{870A9632-AC85-4EA7-94F6-02CDA194173B}" srcId="{8276EF8A-BA7A-426B-96ED-584B8E9061CC}" destId="{261DFF59-8A14-4F02-87F0-86F65550A7DA}" srcOrd="0" destOrd="0" parTransId="{281A3A1C-1303-4C97-BA52-BE4D5CC90014}" sibTransId="{9250FFC4-B579-4C07-BAB8-418F3FC897AE}"/>
    <dgm:cxn modelId="{433AD124-06E1-4DC4-8BEA-144F9A51F39C}" type="presOf" srcId="{FF61C92E-D902-4385-B2F8-2378DDFAE85E}" destId="{784DEFF7-6C49-4F08-8035-A942A2BE379D}" srcOrd="0" destOrd="1" presId="urn:microsoft.com/office/officeart/2005/8/layout/cycle4"/>
    <dgm:cxn modelId="{B32B4714-891E-4203-B2A6-C32D4480ACDF}" type="presOf" srcId="{7CD0109C-E12B-44BB-B151-01E6BB5016E2}" destId="{0F10DD54-E403-4F89-992B-FDC43301D91F}" srcOrd="1" destOrd="0" presId="urn:microsoft.com/office/officeart/2005/8/layout/cycle4"/>
    <dgm:cxn modelId="{54645D9B-10EB-43CF-93BC-82ED2166E292}" srcId="{8276EF8A-BA7A-426B-96ED-584B8E9061CC}" destId="{48261F34-D175-46E0-ABEC-FECA1AFCC318}" srcOrd="1" destOrd="0" parTransId="{F8FCAD60-AC4F-4B9E-8D9A-E34371973E41}" sibTransId="{D8E7B2DA-0E24-486A-921D-DA1D01983377}"/>
    <dgm:cxn modelId="{2830BE71-9F9C-448C-8170-E15D837847F0}" type="presOf" srcId="{03684613-DEB6-4A3A-A6CD-6D7D4846742D}" destId="{E04E3E16-4E7D-45FB-96B4-E62115D24B22}" srcOrd="0" destOrd="0" presId="urn:microsoft.com/office/officeart/2005/8/layout/cycle4"/>
    <dgm:cxn modelId="{BC2363F0-3183-4747-92D0-153F4A928A67}" type="presOf" srcId="{5A71BF45-B47C-4C0D-8C92-83731B68769B}" destId="{E6175A30-D559-4882-9E74-838C546011E9}" srcOrd="1" destOrd="0" presId="urn:microsoft.com/office/officeart/2005/8/layout/cycle4"/>
    <dgm:cxn modelId="{42366C83-9F10-4CBC-B983-590CDA4A0E0B}" srcId="{F1ED8D7D-9E0B-4A30-95EF-73776CBB84EB}" destId="{8276EF8A-BA7A-426B-96ED-584B8E9061CC}" srcOrd="0" destOrd="0" parTransId="{7650DF54-14B3-4959-932F-6E1ABF888AD2}" sibTransId="{1A25687D-1FD8-4BB5-BD95-9C428AD61DE9}"/>
    <dgm:cxn modelId="{23B1F6AB-9FF8-4DEF-BE74-DD687114734B}" type="presOf" srcId="{1E63F567-646A-44F6-AA39-97C74724CF2D}" destId="{5273AC96-29E3-40E8-9CD3-D51584C8B5BC}" srcOrd="0" destOrd="0" presId="urn:microsoft.com/office/officeart/2005/8/layout/cycle4"/>
    <dgm:cxn modelId="{D6A12F21-F3FD-4A1D-8AEC-FD5430F2549C}" srcId="{F1ED8D7D-9E0B-4A30-95EF-73776CBB84EB}" destId="{03684613-DEB6-4A3A-A6CD-6D7D4846742D}" srcOrd="1" destOrd="0" parTransId="{F9D2D156-771C-48FC-98C2-903E683D0A2D}" sibTransId="{AAD10A05-DDB1-4BA2-ACD0-CBA2A6F92755}"/>
    <dgm:cxn modelId="{23025564-F3BF-4194-98CA-E86DD533AA1E}" type="presOf" srcId="{5A71BF45-B47C-4C0D-8C92-83731B68769B}" destId="{784DEFF7-6C49-4F08-8035-A942A2BE379D}" srcOrd="0" destOrd="0" presId="urn:microsoft.com/office/officeart/2005/8/layout/cycle4"/>
    <dgm:cxn modelId="{2E197B69-D600-4FF2-A384-A5458EA00EEC}" type="presOf" srcId="{48261F34-D175-46E0-ABEC-FECA1AFCC318}" destId="{B0CB0436-93F3-42D6-88F0-D68D747CEF4C}" srcOrd="1" destOrd="1" presId="urn:microsoft.com/office/officeart/2005/8/layout/cycle4"/>
    <dgm:cxn modelId="{131EB31D-7D88-4880-8436-97754399173C}" type="presOf" srcId="{FF61C92E-D902-4385-B2F8-2378DDFAE85E}" destId="{E6175A30-D559-4882-9E74-838C546011E9}" srcOrd="1" destOrd="1" presId="urn:microsoft.com/office/officeart/2005/8/layout/cycle4"/>
    <dgm:cxn modelId="{FF3CB31C-E56C-4F58-ACF7-34D0BF8667FD}" type="presOf" srcId="{8276EF8A-BA7A-426B-96ED-584B8E9061CC}" destId="{B7945130-2D51-4CDA-9765-59CD1C330047}" srcOrd="0" destOrd="0" presId="urn:microsoft.com/office/officeart/2005/8/layout/cycle4"/>
    <dgm:cxn modelId="{9BD0D368-2614-4C18-A6D9-BC800159927E}" srcId="{03684613-DEB6-4A3A-A6CD-6D7D4846742D}" destId="{5A71BF45-B47C-4C0D-8C92-83731B68769B}" srcOrd="0" destOrd="0" parTransId="{091AF93D-9474-4F7C-92DC-2AEC57B0FD13}" sibTransId="{D488C842-7978-43D3-907B-9FEDAABACC1F}"/>
    <dgm:cxn modelId="{F45B8E6F-E330-4DA6-90C9-C90E031C4E37}" type="presOf" srcId="{261DFF59-8A14-4F02-87F0-86F65550A7DA}" destId="{8739D0EE-1759-414F-B2E5-D92C17A65D3B}" srcOrd="0" destOrd="0" presId="urn:microsoft.com/office/officeart/2005/8/layout/cycle4"/>
    <dgm:cxn modelId="{C7F6DEAD-62E6-4F34-B5DA-BA469B99C4E3}" srcId="{F1ED8D7D-9E0B-4A30-95EF-73776CBB84EB}" destId="{1E63F567-646A-44F6-AA39-97C74724CF2D}" srcOrd="3" destOrd="0" parTransId="{23497E0B-B0A2-4E5C-A38E-27602CD7A93D}" sibTransId="{B35F5992-3949-41F3-B338-BC5F69F29960}"/>
    <dgm:cxn modelId="{9F4154F0-89D4-45AA-A287-3C1A5B46FF8E}" type="presOf" srcId="{48261F34-D175-46E0-ABEC-FECA1AFCC318}" destId="{8739D0EE-1759-414F-B2E5-D92C17A65D3B}" srcOrd="0" destOrd="1" presId="urn:microsoft.com/office/officeart/2005/8/layout/cycle4"/>
    <dgm:cxn modelId="{1914BEFD-2A77-4478-8054-917C8FB54230}" srcId="{AFED439F-A2DA-4D91-9DD8-EF64282ADB66}" destId="{27BE8305-44A4-4C9E-892E-9736375B00BD}" srcOrd="0" destOrd="0" parTransId="{B7C9567E-96D5-4977-AA67-8BD451AA138D}" sibTransId="{95FB973C-29A3-44F8-82DE-C907161ED2A1}"/>
    <dgm:cxn modelId="{31216298-9A97-4840-8667-516C37FC649C}" type="presOf" srcId="{AFED439F-A2DA-4D91-9DD8-EF64282ADB66}" destId="{22E92625-EA87-4BC3-937E-25A18B29225D}" srcOrd="0" destOrd="0" presId="urn:microsoft.com/office/officeart/2005/8/layout/cycle4"/>
    <dgm:cxn modelId="{5EAEDE19-97DF-456A-A67A-8DFA5A026E08}" type="presOf" srcId="{27BE8305-44A4-4C9E-892E-9736375B00BD}" destId="{A9BFFE96-0187-4433-BA04-9AE19C2616A1}" srcOrd="1" destOrd="0" presId="urn:microsoft.com/office/officeart/2005/8/layout/cycle4"/>
    <dgm:cxn modelId="{BAB5DABF-5135-4676-AC2D-18E74533054C}" type="presParOf" srcId="{BC7E05EA-B23C-4E6F-ADD5-D6CD57770EE4}" destId="{CD1B60AC-987E-4BB6-B260-2E590A50D71A}" srcOrd="0" destOrd="0" presId="urn:microsoft.com/office/officeart/2005/8/layout/cycle4"/>
    <dgm:cxn modelId="{54000749-F29D-4207-8576-6C3BD6DC5E7E}" type="presParOf" srcId="{CD1B60AC-987E-4BB6-B260-2E590A50D71A}" destId="{3B5E85C6-D1BD-4769-806A-EBF28E3DCB56}" srcOrd="0" destOrd="0" presId="urn:microsoft.com/office/officeart/2005/8/layout/cycle4"/>
    <dgm:cxn modelId="{4E5F16D8-6E82-46BC-9E88-B980733462F2}" type="presParOf" srcId="{3B5E85C6-D1BD-4769-806A-EBF28E3DCB56}" destId="{8739D0EE-1759-414F-B2E5-D92C17A65D3B}" srcOrd="0" destOrd="0" presId="urn:microsoft.com/office/officeart/2005/8/layout/cycle4"/>
    <dgm:cxn modelId="{BCC53410-05A7-444F-B3FB-E1C727D66C91}" type="presParOf" srcId="{3B5E85C6-D1BD-4769-806A-EBF28E3DCB56}" destId="{B0CB0436-93F3-42D6-88F0-D68D747CEF4C}" srcOrd="1" destOrd="0" presId="urn:microsoft.com/office/officeart/2005/8/layout/cycle4"/>
    <dgm:cxn modelId="{7D4C11C4-1BA6-4203-BD11-BA61DE4CFA6D}" type="presParOf" srcId="{CD1B60AC-987E-4BB6-B260-2E590A50D71A}" destId="{6885A725-2A6C-4B2A-A1EA-05B11D1F2AEC}" srcOrd="1" destOrd="0" presId="urn:microsoft.com/office/officeart/2005/8/layout/cycle4"/>
    <dgm:cxn modelId="{C6152005-0D53-4E8A-AD56-559C38345AC9}" type="presParOf" srcId="{6885A725-2A6C-4B2A-A1EA-05B11D1F2AEC}" destId="{784DEFF7-6C49-4F08-8035-A942A2BE379D}" srcOrd="0" destOrd="0" presId="urn:microsoft.com/office/officeart/2005/8/layout/cycle4"/>
    <dgm:cxn modelId="{611A7BFE-6E63-4EDD-BA61-CC6EAE11E1FA}" type="presParOf" srcId="{6885A725-2A6C-4B2A-A1EA-05B11D1F2AEC}" destId="{E6175A30-D559-4882-9E74-838C546011E9}" srcOrd="1" destOrd="0" presId="urn:microsoft.com/office/officeart/2005/8/layout/cycle4"/>
    <dgm:cxn modelId="{18878FF3-D5E5-4179-A3F6-51AE8A326D8D}" type="presParOf" srcId="{CD1B60AC-987E-4BB6-B260-2E590A50D71A}" destId="{5D236AA3-C7C4-40F9-BD77-1C910330489C}" srcOrd="2" destOrd="0" presId="urn:microsoft.com/office/officeart/2005/8/layout/cycle4"/>
    <dgm:cxn modelId="{A49BA813-0B20-48A0-8D4B-7266A3F6706B}" type="presParOf" srcId="{5D236AA3-C7C4-40F9-BD77-1C910330489C}" destId="{12D946DF-C9FE-41D6-B4AF-13C48D231026}" srcOrd="0" destOrd="0" presId="urn:microsoft.com/office/officeart/2005/8/layout/cycle4"/>
    <dgm:cxn modelId="{F965CD30-83FF-456B-9804-E6264B98294E}" type="presParOf" srcId="{5D236AA3-C7C4-40F9-BD77-1C910330489C}" destId="{A9BFFE96-0187-4433-BA04-9AE19C2616A1}" srcOrd="1" destOrd="0" presId="urn:microsoft.com/office/officeart/2005/8/layout/cycle4"/>
    <dgm:cxn modelId="{44DD0FB0-D9B9-43C5-93CA-FFF6C18AB075}" type="presParOf" srcId="{CD1B60AC-987E-4BB6-B260-2E590A50D71A}" destId="{0E5842A7-D800-462C-B5BA-5E146C432E00}" srcOrd="3" destOrd="0" presId="urn:microsoft.com/office/officeart/2005/8/layout/cycle4"/>
    <dgm:cxn modelId="{A6311442-1AA1-4430-BBCF-3135C21304B7}" type="presParOf" srcId="{0E5842A7-D800-462C-B5BA-5E146C432E00}" destId="{08E51675-9922-4176-A32D-6720266B3DF5}" srcOrd="0" destOrd="0" presId="urn:microsoft.com/office/officeart/2005/8/layout/cycle4"/>
    <dgm:cxn modelId="{1E0C1199-3E88-4D26-A967-7340237EB375}" type="presParOf" srcId="{0E5842A7-D800-462C-B5BA-5E146C432E00}" destId="{0F10DD54-E403-4F89-992B-FDC43301D91F}" srcOrd="1" destOrd="0" presId="urn:microsoft.com/office/officeart/2005/8/layout/cycle4"/>
    <dgm:cxn modelId="{EFF2AF87-D465-446D-85E5-0BDAF0F19500}" type="presParOf" srcId="{CD1B60AC-987E-4BB6-B260-2E590A50D71A}" destId="{FB3F902D-D93F-4B5F-A0EF-082C06D55B45}" srcOrd="4" destOrd="0" presId="urn:microsoft.com/office/officeart/2005/8/layout/cycle4"/>
    <dgm:cxn modelId="{54A449A5-E777-476B-A91B-2E848880C2AE}" type="presParOf" srcId="{BC7E05EA-B23C-4E6F-ADD5-D6CD57770EE4}" destId="{67222FC5-24F4-4F32-AA03-2B18C035B8C2}" srcOrd="1" destOrd="0" presId="urn:microsoft.com/office/officeart/2005/8/layout/cycle4"/>
    <dgm:cxn modelId="{E958353F-2FEC-480E-8BC7-DF7BF779DC73}" type="presParOf" srcId="{67222FC5-24F4-4F32-AA03-2B18C035B8C2}" destId="{B7945130-2D51-4CDA-9765-59CD1C330047}" srcOrd="0" destOrd="0" presId="urn:microsoft.com/office/officeart/2005/8/layout/cycle4"/>
    <dgm:cxn modelId="{43C11B26-2409-4386-959E-88FF835B0ECB}" type="presParOf" srcId="{67222FC5-24F4-4F32-AA03-2B18C035B8C2}" destId="{E04E3E16-4E7D-45FB-96B4-E62115D24B22}" srcOrd="1" destOrd="0" presId="urn:microsoft.com/office/officeart/2005/8/layout/cycle4"/>
    <dgm:cxn modelId="{D5EC1C03-90B8-4703-BED2-89438113F5CD}" type="presParOf" srcId="{67222FC5-24F4-4F32-AA03-2B18C035B8C2}" destId="{22E92625-EA87-4BC3-937E-25A18B29225D}" srcOrd="2" destOrd="0" presId="urn:microsoft.com/office/officeart/2005/8/layout/cycle4"/>
    <dgm:cxn modelId="{E9FA6099-25B5-494D-A476-9EFF7C2FFA93}" type="presParOf" srcId="{67222FC5-24F4-4F32-AA03-2B18C035B8C2}" destId="{5273AC96-29E3-40E8-9CD3-D51584C8B5BC}" srcOrd="3" destOrd="0" presId="urn:microsoft.com/office/officeart/2005/8/layout/cycle4"/>
    <dgm:cxn modelId="{04BEAE6E-6CBA-480D-9F0B-F4CA4E2DA7F0}" type="presParOf" srcId="{67222FC5-24F4-4F32-AA03-2B18C035B8C2}" destId="{8F427E7C-0CB4-46B5-A5C9-4DF29A420409}" srcOrd="4" destOrd="0" presId="urn:microsoft.com/office/officeart/2005/8/layout/cycle4"/>
    <dgm:cxn modelId="{850F1E55-75A6-45B0-B124-FB388F4640DC}" type="presParOf" srcId="{BC7E05EA-B23C-4E6F-ADD5-D6CD57770EE4}" destId="{EA540C40-AEF3-43A8-9B11-981E2AF15A58}" srcOrd="2" destOrd="0" presId="urn:microsoft.com/office/officeart/2005/8/layout/cycle4"/>
    <dgm:cxn modelId="{C663A5B0-15E2-4B68-9921-147A3DB468D4}" type="presParOf" srcId="{BC7E05EA-B23C-4E6F-ADD5-D6CD57770EE4}" destId="{1796BD8E-CF07-4D10-9F46-6793EB2A887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A94E21-182E-4198-B517-0290CE10394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F099E8-E1B6-487A-BDFF-3A7669932A41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>
              <a:solidFill>
                <a:srgbClr val="002060"/>
              </a:solidFill>
            </a:rPr>
            <a:t>SPOLUPRÁCE</a:t>
          </a:r>
          <a:endParaRPr lang="cs-CZ" dirty="0">
            <a:solidFill>
              <a:srgbClr val="002060"/>
            </a:solidFill>
          </a:endParaRPr>
        </a:p>
      </dgm:t>
    </dgm:pt>
    <dgm:pt modelId="{FB060D7E-54F6-4970-A6A6-5C24D6A5E242}" type="parTrans" cxnId="{25BDFBBF-B274-4F16-A808-36F5EBE2C65B}">
      <dgm:prSet/>
      <dgm:spPr/>
      <dgm:t>
        <a:bodyPr/>
        <a:lstStyle/>
        <a:p>
          <a:endParaRPr lang="cs-CZ"/>
        </a:p>
      </dgm:t>
    </dgm:pt>
    <dgm:pt modelId="{401FB268-CFFA-4122-A8F0-D27221572474}" type="sibTrans" cxnId="{25BDFBBF-B274-4F16-A808-36F5EBE2C65B}">
      <dgm:prSet/>
      <dgm:spPr/>
      <dgm:t>
        <a:bodyPr/>
        <a:lstStyle/>
        <a:p>
          <a:endParaRPr lang="cs-CZ"/>
        </a:p>
      </dgm:t>
    </dgm:pt>
    <dgm:pt modelId="{AECD6C85-C039-42DF-970F-B7C99F1B5E77}">
      <dgm:prSet phldrT="[Text]" custT="1"/>
      <dgm:spPr/>
      <dgm:t>
        <a:bodyPr/>
        <a:lstStyle/>
        <a:p>
          <a:r>
            <a:rPr lang="cs-CZ" sz="1200" dirty="0" smtClean="0"/>
            <a:t>TVORBA ZNALOSTÍ</a:t>
          </a:r>
        </a:p>
        <a:p>
          <a:r>
            <a:rPr lang="cs-CZ" sz="600" dirty="0" smtClean="0"/>
            <a:t>(VÝZKUM+VÝVOJ)</a:t>
          </a:r>
          <a:endParaRPr lang="cs-CZ" sz="600" dirty="0"/>
        </a:p>
      </dgm:t>
    </dgm:pt>
    <dgm:pt modelId="{E0796E7C-B7E8-4471-ACA7-93FF8A1E17D5}" type="parTrans" cxnId="{31B22C0E-06EF-49F4-8DF5-DDF7A233FB03}">
      <dgm:prSet/>
      <dgm:spPr/>
      <dgm:t>
        <a:bodyPr/>
        <a:lstStyle/>
        <a:p>
          <a:endParaRPr lang="cs-CZ"/>
        </a:p>
      </dgm:t>
    </dgm:pt>
    <dgm:pt modelId="{EC4D767C-FA38-4BAF-B05A-94858C3D3876}" type="sibTrans" cxnId="{31B22C0E-06EF-49F4-8DF5-DDF7A233FB03}">
      <dgm:prSet/>
      <dgm:spPr/>
      <dgm:t>
        <a:bodyPr/>
        <a:lstStyle/>
        <a:p>
          <a:endParaRPr lang="cs-CZ"/>
        </a:p>
      </dgm:t>
    </dgm:pt>
    <dgm:pt modelId="{2F4384FB-7CEE-4367-B4C9-8A3D26F34745}">
      <dgm:prSet phldrT="[Text]" custT="1"/>
      <dgm:spPr/>
      <dgm:t>
        <a:bodyPr/>
        <a:lstStyle/>
        <a:p>
          <a:r>
            <a:rPr lang="cs-CZ" sz="1400" dirty="0" smtClean="0"/>
            <a:t>KODIFI-KACE ZNALOSTÍ</a:t>
          </a:r>
        </a:p>
        <a:p>
          <a:r>
            <a:rPr lang="cs-CZ" sz="700" dirty="0" smtClean="0"/>
            <a:t>(PATENTY, KONZULTACE)</a:t>
          </a:r>
          <a:endParaRPr lang="cs-CZ" sz="700" dirty="0"/>
        </a:p>
      </dgm:t>
    </dgm:pt>
    <dgm:pt modelId="{75FFDA69-713B-47FB-B5D6-995B48E11295}" type="parTrans" cxnId="{F353040A-F48A-4510-B92F-98C68807CC37}">
      <dgm:prSet/>
      <dgm:spPr/>
      <dgm:t>
        <a:bodyPr/>
        <a:lstStyle/>
        <a:p>
          <a:endParaRPr lang="cs-CZ"/>
        </a:p>
      </dgm:t>
    </dgm:pt>
    <dgm:pt modelId="{26772379-66AD-4AA1-A40C-7679C1C0B64F}" type="sibTrans" cxnId="{F353040A-F48A-4510-B92F-98C68807CC37}">
      <dgm:prSet/>
      <dgm:spPr/>
      <dgm:t>
        <a:bodyPr/>
        <a:lstStyle/>
        <a:p>
          <a:endParaRPr lang="cs-CZ"/>
        </a:p>
      </dgm:t>
    </dgm:pt>
    <dgm:pt modelId="{D80038A2-425F-4815-A53A-3FC0C80A29DD}">
      <dgm:prSet phldrT="[Text]" custT="1"/>
      <dgm:spPr/>
      <dgm:t>
        <a:bodyPr/>
        <a:lstStyle/>
        <a:p>
          <a:r>
            <a:rPr lang="cs-CZ" sz="1400" dirty="0" smtClean="0"/>
            <a:t>LIDSKÝ FAKTOR</a:t>
          </a:r>
        </a:p>
        <a:p>
          <a:r>
            <a:rPr lang="cs-CZ" sz="700" dirty="0" smtClean="0"/>
            <a:t>(MOBILITY STUDENTŮ A ZAMĚSTNANCŮ)</a:t>
          </a:r>
          <a:endParaRPr lang="cs-CZ" sz="700" dirty="0"/>
        </a:p>
      </dgm:t>
    </dgm:pt>
    <dgm:pt modelId="{D07720A9-7F0C-4607-A68F-12919C1A6356}" type="parTrans" cxnId="{5652D34B-6BF5-458E-A53F-396D1D5D7E3A}">
      <dgm:prSet/>
      <dgm:spPr/>
      <dgm:t>
        <a:bodyPr/>
        <a:lstStyle/>
        <a:p>
          <a:endParaRPr lang="cs-CZ"/>
        </a:p>
      </dgm:t>
    </dgm:pt>
    <dgm:pt modelId="{32BF9D1D-1109-463F-A0A1-9380F7EAFD3B}" type="sibTrans" cxnId="{5652D34B-6BF5-458E-A53F-396D1D5D7E3A}">
      <dgm:prSet/>
      <dgm:spPr/>
      <dgm:t>
        <a:bodyPr/>
        <a:lstStyle/>
        <a:p>
          <a:endParaRPr lang="cs-CZ"/>
        </a:p>
      </dgm:t>
    </dgm:pt>
    <dgm:pt modelId="{4595CB63-3831-446D-BF54-EEC1F72B0663}">
      <dgm:prSet phldrT="[Text]" custT="1"/>
      <dgm:spPr/>
      <dgm:t>
        <a:bodyPr/>
        <a:lstStyle/>
        <a:p>
          <a:r>
            <a:rPr lang="cs-CZ" sz="1400" dirty="0" smtClean="0"/>
            <a:t>VĚDECKÉ PARKY</a:t>
          </a:r>
        </a:p>
        <a:p>
          <a:r>
            <a:rPr lang="cs-CZ" sz="800" dirty="0" smtClean="0"/>
            <a:t>(INKUBÁTORY, RIZIKOVÝ KAPITÁL…)</a:t>
          </a:r>
          <a:endParaRPr lang="cs-CZ" sz="800" dirty="0"/>
        </a:p>
      </dgm:t>
    </dgm:pt>
    <dgm:pt modelId="{FB74F769-EE7C-4B72-9D5F-B49371FFE2CC}" type="parTrans" cxnId="{F3E9B3F9-D915-4AD5-8065-89CDB9A0DEA0}">
      <dgm:prSet/>
      <dgm:spPr/>
      <dgm:t>
        <a:bodyPr/>
        <a:lstStyle/>
        <a:p>
          <a:endParaRPr lang="cs-CZ"/>
        </a:p>
      </dgm:t>
    </dgm:pt>
    <dgm:pt modelId="{EC1AF68A-EB21-4D67-AAC9-D0C5D23B8B20}" type="sibTrans" cxnId="{F3E9B3F9-D915-4AD5-8065-89CDB9A0DEA0}">
      <dgm:prSet/>
      <dgm:spPr/>
      <dgm:t>
        <a:bodyPr/>
        <a:lstStyle/>
        <a:p>
          <a:endParaRPr lang="cs-CZ"/>
        </a:p>
      </dgm:t>
    </dgm:pt>
    <dgm:pt modelId="{11C1AF2F-E828-4F40-A810-739D0972B5EE}" type="pres">
      <dgm:prSet presAssocID="{D0A94E21-182E-4198-B517-0290CE10394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F800DF-4C93-4395-9EF2-702A8135196F}" type="pres">
      <dgm:prSet presAssocID="{73F099E8-E1B6-487A-BDFF-3A7669932A41}" presName="centerShape" presStyleLbl="node0" presStyleIdx="0" presStyleCnt="1"/>
      <dgm:spPr/>
    </dgm:pt>
    <dgm:pt modelId="{1B47FFD5-E549-47B5-BA02-CE3717BE5466}" type="pres">
      <dgm:prSet presAssocID="{AECD6C85-C039-42DF-970F-B7C99F1B5E77}" presName="node" presStyleLbl="node1" presStyleIdx="0" presStyleCnt="4" custScaleX="152900" custScaleY="115969" custRadScaleRad="98349" custRadScaleInc="43">
        <dgm:presLayoutVars>
          <dgm:bulletEnabled val="1"/>
        </dgm:presLayoutVars>
      </dgm:prSet>
      <dgm:spPr/>
    </dgm:pt>
    <dgm:pt modelId="{1709DA16-7F93-453F-8D30-56394E12C1BF}" type="pres">
      <dgm:prSet presAssocID="{AECD6C85-C039-42DF-970F-B7C99F1B5E77}" presName="dummy" presStyleCnt="0"/>
      <dgm:spPr/>
    </dgm:pt>
    <dgm:pt modelId="{E3111C4B-57C0-4517-BA81-F06D7B0C24CD}" type="pres">
      <dgm:prSet presAssocID="{EC4D767C-FA38-4BAF-B05A-94858C3D3876}" presName="sibTrans" presStyleLbl="sibTrans2D1" presStyleIdx="0" presStyleCnt="4"/>
      <dgm:spPr/>
    </dgm:pt>
    <dgm:pt modelId="{0F0994C3-B884-464A-B670-156F54D6E060}" type="pres">
      <dgm:prSet presAssocID="{2F4384FB-7CEE-4367-B4C9-8A3D26F34745}" presName="node" presStyleLbl="node1" presStyleIdx="1" presStyleCnt="4" custScaleX="150936" custScaleY="1011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441F64-2EFB-4BB9-80DD-D22AB27FA6C2}" type="pres">
      <dgm:prSet presAssocID="{2F4384FB-7CEE-4367-B4C9-8A3D26F34745}" presName="dummy" presStyleCnt="0"/>
      <dgm:spPr/>
    </dgm:pt>
    <dgm:pt modelId="{CED66A0A-CD41-45F8-AB9B-76A247A54173}" type="pres">
      <dgm:prSet presAssocID="{26772379-66AD-4AA1-A40C-7679C1C0B64F}" presName="sibTrans" presStyleLbl="sibTrans2D1" presStyleIdx="1" presStyleCnt="4"/>
      <dgm:spPr/>
    </dgm:pt>
    <dgm:pt modelId="{7B15721A-7E3F-4F11-A7C6-6F0777F5415A}" type="pres">
      <dgm:prSet presAssocID="{D80038A2-425F-4815-A53A-3FC0C80A29DD}" presName="node" presStyleLbl="node1" presStyleIdx="2" presStyleCnt="4" custScaleX="138674" custScaleY="120690" custRadScaleRad="95779" custRadScaleInc="363">
        <dgm:presLayoutVars>
          <dgm:bulletEnabled val="1"/>
        </dgm:presLayoutVars>
      </dgm:prSet>
      <dgm:spPr/>
    </dgm:pt>
    <dgm:pt modelId="{22CA5561-2E2F-45A4-84BA-A9C641381353}" type="pres">
      <dgm:prSet presAssocID="{D80038A2-425F-4815-A53A-3FC0C80A29DD}" presName="dummy" presStyleCnt="0"/>
      <dgm:spPr/>
    </dgm:pt>
    <dgm:pt modelId="{F881FD3D-9E21-479B-B80B-BDCC1EDB1976}" type="pres">
      <dgm:prSet presAssocID="{32BF9D1D-1109-463F-A0A1-9380F7EAFD3B}" presName="sibTrans" presStyleLbl="sibTrans2D1" presStyleIdx="2" presStyleCnt="4"/>
      <dgm:spPr/>
    </dgm:pt>
    <dgm:pt modelId="{E1631683-C16B-401C-9419-7975F054FB9C}" type="pres">
      <dgm:prSet presAssocID="{4595CB63-3831-446D-BF54-EEC1F72B0663}" presName="node" presStyleLbl="node1" presStyleIdx="3" presStyleCnt="4" custScaleX="156341" custScaleY="113875">
        <dgm:presLayoutVars>
          <dgm:bulletEnabled val="1"/>
        </dgm:presLayoutVars>
      </dgm:prSet>
      <dgm:spPr/>
    </dgm:pt>
    <dgm:pt modelId="{0F5A8ED4-60A6-4B42-A093-70F176058592}" type="pres">
      <dgm:prSet presAssocID="{4595CB63-3831-446D-BF54-EEC1F72B0663}" presName="dummy" presStyleCnt="0"/>
      <dgm:spPr/>
    </dgm:pt>
    <dgm:pt modelId="{A7507D99-6596-4BD0-AED1-0F018B251E5C}" type="pres">
      <dgm:prSet presAssocID="{EC1AF68A-EB21-4D67-AAC9-D0C5D23B8B20}" presName="sibTrans" presStyleLbl="sibTrans2D1" presStyleIdx="3" presStyleCnt="4"/>
      <dgm:spPr/>
    </dgm:pt>
  </dgm:ptLst>
  <dgm:cxnLst>
    <dgm:cxn modelId="{865A727C-4487-4DF5-A2BE-C8E6E240641B}" type="presOf" srcId="{AECD6C85-C039-42DF-970F-B7C99F1B5E77}" destId="{1B47FFD5-E549-47B5-BA02-CE3717BE5466}" srcOrd="0" destOrd="0" presId="urn:microsoft.com/office/officeart/2005/8/layout/radial6"/>
    <dgm:cxn modelId="{2BFB96F5-AFAB-4C05-96DF-96FFDFF29C49}" type="presOf" srcId="{D80038A2-425F-4815-A53A-3FC0C80A29DD}" destId="{7B15721A-7E3F-4F11-A7C6-6F0777F5415A}" srcOrd="0" destOrd="0" presId="urn:microsoft.com/office/officeart/2005/8/layout/radial6"/>
    <dgm:cxn modelId="{3C4B3348-2548-49EB-8C3A-FB521EB72987}" type="presOf" srcId="{73F099E8-E1B6-487A-BDFF-3A7669932A41}" destId="{DDF800DF-4C93-4395-9EF2-702A8135196F}" srcOrd="0" destOrd="0" presId="urn:microsoft.com/office/officeart/2005/8/layout/radial6"/>
    <dgm:cxn modelId="{C0CAE1CD-6EA3-43E3-9983-C47B940ED039}" type="presOf" srcId="{EC4D767C-FA38-4BAF-B05A-94858C3D3876}" destId="{E3111C4B-57C0-4517-BA81-F06D7B0C24CD}" srcOrd="0" destOrd="0" presId="urn:microsoft.com/office/officeart/2005/8/layout/radial6"/>
    <dgm:cxn modelId="{B9B1EE3D-3DA6-4847-897E-0C5F0298C31A}" type="presOf" srcId="{32BF9D1D-1109-463F-A0A1-9380F7EAFD3B}" destId="{F881FD3D-9E21-479B-B80B-BDCC1EDB1976}" srcOrd="0" destOrd="0" presId="urn:microsoft.com/office/officeart/2005/8/layout/radial6"/>
    <dgm:cxn modelId="{25BDFBBF-B274-4F16-A808-36F5EBE2C65B}" srcId="{D0A94E21-182E-4198-B517-0290CE103945}" destId="{73F099E8-E1B6-487A-BDFF-3A7669932A41}" srcOrd="0" destOrd="0" parTransId="{FB060D7E-54F6-4970-A6A6-5C24D6A5E242}" sibTransId="{401FB268-CFFA-4122-A8F0-D27221572474}"/>
    <dgm:cxn modelId="{ABA26552-C892-4A4A-B940-6EB488D8D881}" type="presOf" srcId="{26772379-66AD-4AA1-A40C-7679C1C0B64F}" destId="{CED66A0A-CD41-45F8-AB9B-76A247A54173}" srcOrd="0" destOrd="0" presId="urn:microsoft.com/office/officeart/2005/8/layout/radial6"/>
    <dgm:cxn modelId="{16C13026-AC70-4C7B-8DDA-9B6FD87AB7EE}" type="presOf" srcId="{D0A94E21-182E-4198-B517-0290CE103945}" destId="{11C1AF2F-E828-4F40-A810-739D0972B5EE}" srcOrd="0" destOrd="0" presId="urn:microsoft.com/office/officeart/2005/8/layout/radial6"/>
    <dgm:cxn modelId="{AB44B0B5-048C-483F-AB0D-23802133BFC8}" type="presOf" srcId="{4595CB63-3831-446D-BF54-EEC1F72B0663}" destId="{E1631683-C16B-401C-9419-7975F054FB9C}" srcOrd="0" destOrd="0" presId="urn:microsoft.com/office/officeart/2005/8/layout/radial6"/>
    <dgm:cxn modelId="{A07608CA-FD42-4EE2-9BBA-85BA54290500}" type="presOf" srcId="{EC1AF68A-EB21-4D67-AAC9-D0C5D23B8B20}" destId="{A7507D99-6596-4BD0-AED1-0F018B251E5C}" srcOrd="0" destOrd="0" presId="urn:microsoft.com/office/officeart/2005/8/layout/radial6"/>
    <dgm:cxn modelId="{5652D34B-6BF5-458E-A53F-396D1D5D7E3A}" srcId="{73F099E8-E1B6-487A-BDFF-3A7669932A41}" destId="{D80038A2-425F-4815-A53A-3FC0C80A29DD}" srcOrd="2" destOrd="0" parTransId="{D07720A9-7F0C-4607-A68F-12919C1A6356}" sibTransId="{32BF9D1D-1109-463F-A0A1-9380F7EAFD3B}"/>
    <dgm:cxn modelId="{F353040A-F48A-4510-B92F-98C68807CC37}" srcId="{73F099E8-E1B6-487A-BDFF-3A7669932A41}" destId="{2F4384FB-7CEE-4367-B4C9-8A3D26F34745}" srcOrd="1" destOrd="0" parTransId="{75FFDA69-713B-47FB-B5D6-995B48E11295}" sibTransId="{26772379-66AD-4AA1-A40C-7679C1C0B64F}"/>
    <dgm:cxn modelId="{31B22C0E-06EF-49F4-8DF5-DDF7A233FB03}" srcId="{73F099E8-E1B6-487A-BDFF-3A7669932A41}" destId="{AECD6C85-C039-42DF-970F-B7C99F1B5E77}" srcOrd="0" destOrd="0" parTransId="{E0796E7C-B7E8-4471-ACA7-93FF8A1E17D5}" sibTransId="{EC4D767C-FA38-4BAF-B05A-94858C3D3876}"/>
    <dgm:cxn modelId="{37826473-9584-4638-B8DB-2FF5916059EB}" type="presOf" srcId="{2F4384FB-7CEE-4367-B4C9-8A3D26F34745}" destId="{0F0994C3-B884-464A-B670-156F54D6E060}" srcOrd="0" destOrd="0" presId="urn:microsoft.com/office/officeart/2005/8/layout/radial6"/>
    <dgm:cxn modelId="{F3E9B3F9-D915-4AD5-8065-89CDB9A0DEA0}" srcId="{73F099E8-E1B6-487A-BDFF-3A7669932A41}" destId="{4595CB63-3831-446D-BF54-EEC1F72B0663}" srcOrd="3" destOrd="0" parTransId="{FB74F769-EE7C-4B72-9D5F-B49371FFE2CC}" sibTransId="{EC1AF68A-EB21-4D67-AAC9-D0C5D23B8B20}"/>
    <dgm:cxn modelId="{8B97F6C1-E9D3-4E1F-8C3A-7897C9B8A497}" type="presParOf" srcId="{11C1AF2F-E828-4F40-A810-739D0972B5EE}" destId="{DDF800DF-4C93-4395-9EF2-702A8135196F}" srcOrd="0" destOrd="0" presId="urn:microsoft.com/office/officeart/2005/8/layout/radial6"/>
    <dgm:cxn modelId="{93FF168B-B33C-4740-9939-4B68334ED2F2}" type="presParOf" srcId="{11C1AF2F-E828-4F40-A810-739D0972B5EE}" destId="{1B47FFD5-E549-47B5-BA02-CE3717BE5466}" srcOrd="1" destOrd="0" presId="urn:microsoft.com/office/officeart/2005/8/layout/radial6"/>
    <dgm:cxn modelId="{DC8FD751-346E-496A-A700-4B7C9C463387}" type="presParOf" srcId="{11C1AF2F-E828-4F40-A810-739D0972B5EE}" destId="{1709DA16-7F93-453F-8D30-56394E12C1BF}" srcOrd="2" destOrd="0" presId="urn:microsoft.com/office/officeart/2005/8/layout/radial6"/>
    <dgm:cxn modelId="{54B75445-BEB8-4285-BAD4-F43E2FA5D0AD}" type="presParOf" srcId="{11C1AF2F-E828-4F40-A810-739D0972B5EE}" destId="{E3111C4B-57C0-4517-BA81-F06D7B0C24CD}" srcOrd="3" destOrd="0" presId="urn:microsoft.com/office/officeart/2005/8/layout/radial6"/>
    <dgm:cxn modelId="{92E3107C-9BC5-4A29-BD02-D24E6CB20854}" type="presParOf" srcId="{11C1AF2F-E828-4F40-A810-739D0972B5EE}" destId="{0F0994C3-B884-464A-B670-156F54D6E060}" srcOrd="4" destOrd="0" presId="urn:microsoft.com/office/officeart/2005/8/layout/radial6"/>
    <dgm:cxn modelId="{49A5C36A-3949-4317-8DE3-54018842F3C4}" type="presParOf" srcId="{11C1AF2F-E828-4F40-A810-739D0972B5EE}" destId="{6D441F64-2EFB-4BB9-80DD-D22AB27FA6C2}" srcOrd="5" destOrd="0" presId="urn:microsoft.com/office/officeart/2005/8/layout/radial6"/>
    <dgm:cxn modelId="{F9635D84-5646-4BA6-A618-E849BCB11949}" type="presParOf" srcId="{11C1AF2F-E828-4F40-A810-739D0972B5EE}" destId="{CED66A0A-CD41-45F8-AB9B-76A247A54173}" srcOrd="6" destOrd="0" presId="urn:microsoft.com/office/officeart/2005/8/layout/radial6"/>
    <dgm:cxn modelId="{4D30C460-B50D-41EF-AC88-F92D8F2E9B55}" type="presParOf" srcId="{11C1AF2F-E828-4F40-A810-739D0972B5EE}" destId="{7B15721A-7E3F-4F11-A7C6-6F0777F5415A}" srcOrd="7" destOrd="0" presId="urn:microsoft.com/office/officeart/2005/8/layout/radial6"/>
    <dgm:cxn modelId="{ED63CA7A-7456-47E1-8296-DC52B54D68D7}" type="presParOf" srcId="{11C1AF2F-E828-4F40-A810-739D0972B5EE}" destId="{22CA5561-2E2F-45A4-84BA-A9C641381353}" srcOrd="8" destOrd="0" presId="urn:microsoft.com/office/officeart/2005/8/layout/radial6"/>
    <dgm:cxn modelId="{8AA931E1-E83D-4EC6-A1CC-8B08E217BA7F}" type="presParOf" srcId="{11C1AF2F-E828-4F40-A810-739D0972B5EE}" destId="{F881FD3D-9E21-479B-B80B-BDCC1EDB1976}" srcOrd="9" destOrd="0" presId="urn:microsoft.com/office/officeart/2005/8/layout/radial6"/>
    <dgm:cxn modelId="{71B70754-A77B-438E-84E6-FB709086B17F}" type="presParOf" srcId="{11C1AF2F-E828-4F40-A810-739D0972B5EE}" destId="{E1631683-C16B-401C-9419-7975F054FB9C}" srcOrd="10" destOrd="0" presId="urn:microsoft.com/office/officeart/2005/8/layout/radial6"/>
    <dgm:cxn modelId="{151B41E5-41AA-4088-950E-DD497A5BCDEA}" type="presParOf" srcId="{11C1AF2F-E828-4F40-A810-739D0972B5EE}" destId="{0F5A8ED4-60A6-4B42-A093-70F176058592}" srcOrd="11" destOrd="0" presId="urn:microsoft.com/office/officeart/2005/8/layout/radial6"/>
    <dgm:cxn modelId="{BD862585-906D-4F63-A3A2-9A10A5DAD01E}" type="presParOf" srcId="{11C1AF2F-E828-4F40-A810-739D0972B5EE}" destId="{A7507D99-6596-4BD0-AED1-0F018B251E5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7C8F32-08B3-4AA3-92B7-7B0453E9FD10}">
      <dgm:prSet phldrT="[Text]"/>
      <dgm:spPr/>
      <dgm:t>
        <a:bodyPr/>
        <a:lstStyle/>
        <a:p>
          <a:r>
            <a:rPr lang="cs-CZ" dirty="0" smtClean="0"/>
            <a:t>DODATEČNÉ PROSTŘEDKY NA VÝZKUM A VÝVOJ</a:t>
          </a:r>
          <a:endParaRPr lang="cs-CZ" dirty="0"/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/>
      <dgm:t>
        <a:bodyPr/>
        <a:lstStyle/>
        <a:p>
          <a:endParaRPr lang="cs-CZ"/>
        </a:p>
      </dgm:t>
    </dgm:pt>
    <dgm:pt modelId="{5C8166B3-5E1A-4C38-AE2D-670A5DDD2E3A}">
      <dgm:prSet phldrT="[Text]"/>
      <dgm:spPr/>
      <dgm:t>
        <a:bodyPr/>
        <a:lstStyle/>
        <a:p>
          <a:r>
            <a:rPr lang="cs-CZ" dirty="0" smtClean="0"/>
            <a:t>MOŽNOST PODÍLET SE O VÍCE VEŘEJNÝCH ZDROJŮ</a:t>
          </a:r>
          <a:endParaRPr lang="cs-CZ" dirty="0"/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/>
      <dgm:t>
        <a:bodyPr/>
        <a:lstStyle/>
        <a:p>
          <a:r>
            <a:rPr lang="cs-CZ" dirty="0" smtClean="0"/>
            <a:t>PŘÍSTUP K NOVÉMU VYBAVENÍ</a:t>
          </a:r>
          <a:endParaRPr lang="cs-CZ" dirty="0"/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</dgm:pt>
    <dgm:pt modelId="{769ED031-683D-47B2-B6A7-095017A0315F}" type="pres">
      <dgm:prSet presAssocID="{848FE215-D5C2-4C13-989D-C10B1247C683}" presName="Name1" presStyleCnt="0"/>
      <dgm:spPr/>
    </dgm:pt>
    <dgm:pt modelId="{03502EE3-44F5-4765-A67F-F5CA296BAD44}" type="pres">
      <dgm:prSet presAssocID="{848FE215-D5C2-4C13-989D-C10B1247C683}" presName="cycle" presStyleCnt="0"/>
      <dgm:spPr/>
    </dgm:pt>
    <dgm:pt modelId="{1C8D824E-1998-41F6-9180-2C8BE3776DD1}" type="pres">
      <dgm:prSet presAssocID="{848FE215-D5C2-4C13-989D-C10B1247C683}" presName="srcNode" presStyleLbl="node1" presStyleIdx="0" presStyleCnt="3"/>
      <dgm:spPr/>
    </dgm:pt>
    <dgm:pt modelId="{A0670B61-99D1-4E4B-9856-D7588A92C67A}" type="pres">
      <dgm:prSet presAssocID="{848FE215-D5C2-4C13-989D-C10B1247C683}" presName="conn" presStyleLbl="parChTrans1D2" presStyleIdx="0" presStyleCnt="1"/>
      <dgm:spPr/>
    </dgm:pt>
    <dgm:pt modelId="{301B89CB-AA0D-4FB6-B8D7-9BAA0EE6C446}" type="pres">
      <dgm:prSet presAssocID="{848FE215-D5C2-4C13-989D-C10B1247C683}" presName="extraNode" presStyleLbl="node1" presStyleIdx="0" presStyleCnt="3"/>
      <dgm:spPr/>
    </dgm:pt>
    <dgm:pt modelId="{F3176481-D974-46C8-B39C-174873B8EB4C}" type="pres">
      <dgm:prSet presAssocID="{848FE215-D5C2-4C13-989D-C10B1247C683}" presName="dstNode" presStyleLbl="node1" presStyleIdx="0" presStyleCnt="3"/>
      <dgm:spPr/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</dgm:pt>
    <dgm:pt modelId="{E02D041C-D873-4334-A7AF-0561C78F35A8}" type="pres">
      <dgm:prSet presAssocID="{B87C8F32-08B3-4AA3-92B7-7B0453E9FD10}" presName="accent_1" presStyleCnt="0"/>
      <dgm:spPr/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</dgm:spPr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</dgm:pt>
    <dgm:pt modelId="{1C20573A-C9AA-49C7-A825-5AC16121AA2F}" type="pres">
      <dgm:prSet presAssocID="{5C8166B3-5E1A-4C38-AE2D-670A5DDD2E3A}" presName="accent_2" presStyleCnt="0"/>
      <dgm:spPr/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rgbClr val="C00000"/>
        </a:solidFill>
      </dgm:spPr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</dgm:pt>
    <dgm:pt modelId="{CE7F8CFC-1F5A-4B38-A1DB-BB8A5CB048D2}" type="pres">
      <dgm:prSet presAssocID="{A46D2787-21B8-4E04-BC7D-053258197198}" presName="accent_3" presStyleCnt="0"/>
      <dgm:spPr/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rgbClr val="002060"/>
        </a:solidFill>
        <a:ln>
          <a:solidFill>
            <a:srgbClr val="002060"/>
          </a:solidFill>
        </a:ln>
      </dgm:spPr>
    </dgm:pt>
  </dgm:ptLst>
  <dgm:cxnLst>
    <dgm:cxn modelId="{E45736FC-FFD5-497E-B702-91FABCD8D064}" type="presOf" srcId="{848FE215-D5C2-4C13-989D-C10B1247C683}" destId="{1A5E8C9E-46FF-4EE6-879C-1ECDABA68B64}" srcOrd="0" destOrd="0" presId="urn:microsoft.com/office/officeart/2008/layout/VerticalCurvedList"/>
    <dgm:cxn modelId="{26434C97-E0B2-4F35-A47C-F43291363A13}" type="presOf" srcId="{5C8166B3-5E1A-4C38-AE2D-670A5DDD2E3A}" destId="{AE6AF217-71DF-4ADB-9248-9D955F09DDBE}" srcOrd="0" destOrd="0" presId="urn:microsoft.com/office/officeart/2008/layout/VerticalCurvedList"/>
    <dgm:cxn modelId="{D6AAF4F1-79D0-48C5-B209-FCAB807676FD}" type="presOf" srcId="{B87C8F32-08B3-4AA3-92B7-7B0453E9FD10}" destId="{A2C2F3F0-B382-4CA2-A68F-961BD563A7A3}" srcOrd="0" destOrd="0" presId="urn:microsoft.com/office/officeart/2008/layout/VerticalCurvedList"/>
    <dgm:cxn modelId="{C0412D2C-4E0F-43BF-BF96-FC33966D42AB}" type="presOf" srcId="{A46D2787-21B8-4E04-BC7D-053258197198}" destId="{D1061A1E-E0DF-4BF3-81E8-A47C448F178E}" srcOrd="0" destOrd="0" presId="urn:microsoft.com/office/officeart/2008/layout/VerticalCurvedList"/>
    <dgm:cxn modelId="{837F3188-D1E2-4021-9D73-859180988F15}" type="presOf" srcId="{1E0DF75E-9334-4485-A79B-7A8FDEB10A61}" destId="{A0670B61-99D1-4E4B-9856-D7588A92C67A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90362471-23FF-4B34-8452-DBEE033CF592}" type="presParOf" srcId="{1A5E8C9E-46FF-4EE6-879C-1ECDABA68B64}" destId="{769ED031-683D-47B2-B6A7-095017A0315F}" srcOrd="0" destOrd="0" presId="urn:microsoft.com/office/officeart/2008/layout/VerticalCurvedList"/>
    <dgm:cxn modelId="{5A7E23AA-A1DE-428A-A8EF-CE5BE9100C61}" type="presParOf" srcId="{769ED031-683D-47B2-B6A7-095017A0315F}" destId="{03502EE3-44F5-4765-A67F-F5CA296BAD44}" srcOrd="0" destOrd="0" presId="urn:microsoft.com/office/officeart/2008/layout/VerticalCurvedList"/>
    <dgm:cxn modelId="{AF361AC1-FB6C-47D4-9F68-89AD513B5979}" type="presParOf" srcId="{03502EE3-44F5-4765-A67F-F5CA296BAD44}" destId="{1C8D824E-1998-41F6-9180-2C8BE3776DD1}" srcOrd="0" destOrd="0" presId="urn:microsoft.com/office/officeart/2008/layout/VerticalCurvedList"/>
    <dgm:cxn modelId="{B2614CBC-000D-40C7-9728-247F427BFF8B}" type="presParOf" srcId="{03502EE3-44F5-4765-A67F-F5CA296BAD44}" destId="{A0670B61-99D1-4E4B-9856-D7588A92C67A}" srcOrd="1" destOrd="0" presId="urn:microsoft.com/office/officeart/2008/layout/VerticalCurvedList"/>
    <dgm:cxn modelId="{AC122FC7-ED56-403C-AAA3-33ED63F549A5}" type="presParOf" srcId="{03502EE3-44F5-4765-A67F-F5CA296BAD44}" destId="{301B89CB-AA0D-4FB6-B8D7-9BAA0EE6C446}" srcOrd="2" destOrd="0" presId="urn:microsoft.com/office/officeart/2008/layout/VerticalCurvedList"/>
    <dgm:cxn modelId="{A2519FA3-0AB1-4E1D-823F-8E753165D4A9}" type="presParOf" srcId="{03502EE3-44F5-4765-A67F-F5CA296BAD44}" destId="{F3176481-D974-46C8-B39C-174873B8EB4C}" srcOrd="3" destOrd="0" presId="urn:microsoft.com/office/officeart/2008/layout/VerticalCurvedList"/>
    <dgm:cxn modelId="{91F3DD0D-A066-4819-B963-07F3D5A75AF4}" type="presParOf" srcId="{769ED031-683D-47B2-B6A7-095017A0315F}" destId="{A2C2F3F0-B382-4CA2-A68F-961BD563A7A3}" srcOrd="1" destOrd="0" presId="urn:microsoft.com/office/officeart/2008/layout/VerticalCurvedList"/>
    <dgm:cxn modelId="{A192C5AE-DF18-46B9-AD50-FA0ABEE37E5F}" type="presParOf" srcId="{769ED031-683D-47B2-B6A7-095017A0315F}" destId="{E02D041C-D873-4334-A7AF-0561C78F35A8}" srcOrd="2" destOrd="0" presId="urn:microsoft.com/office/officeart/2008/layout/VerticalCurvedList"/>
    <dgm:cxn modelId="{5C24F989-E58D-42AD-B0A9-867300D61385}" type="presParOf" srcId="{E02D041C-D873-4334-A7AF-0561C78F35A8}" destId="{1C6172B4-6A42-4651-ADA5-3531574E46EB}" srcOrd="0" destOrd="0" presId="urn:microsoft.com/office/officeart/2008/layout/VerticalCurvedList"/>
    <dgm:cxn modelId="{8840CCA8-B2AB-4CB5-AE59-6CB1755CC5BD}" type="presParOf" srcId="{769ED031-683D-47B2-B6A7-095017A0315F}" destId="{AE6AF217-71DF-4ADB-9248-9D955F09DDBE}" srcOrd="3" destOrd="0" presId="urn:microsoft.com/office/officeart/2008/layout/VerticalCurvedList"/>
    <dgm:cxn modelId="{36E84541-B615-46A5-A9F1-C7C0F7B838E8}" type="presParOf" srcId="{769ED031-683D-47B2-B6A7-095017A0315F}" destId="{1C20573A-C9AA-49C7-A825-5AC16121AA2F}" srcOrd="4" destOrd="0" presId="urn:microsoft.com/office/officeart/2008/layout/VerticalCurvedList"/>
    <dgm:cxn modelId="{9C0590D7-9629-4EC9-AE71-0E2E583E3645}" type="presParOf" srcId="{1C20573A-C9AA-49C7-A825-5AC16121AA2F}" destId="{CCCFAABB-AC7D-4D22-BFC0-62E0F696B332}" srcOrd="0" destOrd="0" presId="urn:microsoft.com/office/officeart/2008/layout/VerticalCurvedList"/>
    <dgm:cxn modelId="{D7F2561A-F8E8-4EDD-9FE6-7B3C1303599D}" type="presParOf" srcId="{769ED031-683D-47B2-B6A7-095017A0315F}" destId="{D1061A1E-E0DF-4BF3-81E8-A47C448F178E}" srcOrd="5" destOrd="0" presId="urn:microsoft.com/office/officeart/2008/layout/VerticalCurvedList"/>
    <dgm:cxn modelId="{A400D0C6-EFE6-4130-83A9-D1A239D3611F}" type="presParOf" srcId="{769ED031-683D-47B2-B6A7-095017A0315F}" destId="{CE7F8CFC-1F5A-4B38-A1DB-BB8A5CB048D2}" srcOrd="6" destOrd="0" presId="urn:microsoft.com/office/officeart/2008/layout/VerticalCurvedList"/>
    <dgm:cxn modelId="{67C9F098-DC78-4719-BE56-E471667A26D6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7C8F32-08B3-4AA3-92B7-7B0453E9FD10}">
      <dgm:prSet phldrT="[Text]"/>
      <dgm:spPr/>
      <dgm:t>
        <a:bodyPr/>
        <a:lstStyle/>
        <a:p>
          <a:r>
            <a:rPr lang="cs-CZ" dirty="0" smtClean="0"/>
            <a:t>INFORMACE O NEJNOVĚJŠÍM STAVU V „REÁLNÉM“ SVĚTĚ</a:t>
          </a:r>
          <a:endParaRPr lang="cs-CZ" dirty="0"/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/>
      <dgm:t>
        <a:bodyPr/>
        <a:lstStyle/>
        <a:p>
          <a:endParaRPr lang="cs-CZ"/>
        </a:p>
      </dgm:t>
    </dgm:pt>
    <dgm:pt modelId="{5C8166B3-5E1A-4C38-AE2D-670A5DDD2E3A}">
      <dgm:prSet phldrT="[Text]"/>
      <dgm:spPr/>
      <dgm:t>
        <a:bodyPr/>
        <a:lstStyle/>
        <a:p>
          <a:r>
            <a:rPr lang="cs-CZ" dirty="0" smtClean="0"/>
            <a:t>ZVÝŠENÍ UPLATNITELNOSTI ABSOLVENTŮ</a:t>
          </a:r>
          <a:endParaRPr lang="cs-CZ" dirty="0"/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/>
      <dgm:t>
        <a:bodyPr/>
        <a:lstStyle/>
        <a:p>
          <a:r>
            <a:rPr lang="cs-CZ" dirty="0" smtClean="0"/>
            <a:t>DODATEČNÝ PŘÍJEM Z KONZULTAČNÍ ČINNOSTI</a:t>
          </a:r>
          <a:endParaRPr lang="cs-CZ" dirty="0"/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</dgm:pt>
    <dgm:pt modelId="{769ED031-683D-47B2-B6A7-095017A0315F}" type="pres">
      <dgm:prSet presAssocID="{848FE215-D5C2-4C13-989D-C10B1247C683}" presName="Name1" presStyleCnt="0"/>
      <dgm:spPr/>
    </dgm:pt>
    <dgm:pt modelId="{03502EE3-44F5-4765-A67F-F5CA296BAD44}" type="pres">
      <dgm:prSet presAssocID="{848FE215-D5C2-4C13-989D-C10B1247C683}" presName="cycle" presStyleCnt="0"/>
      <dgm:spPr/>
    </dgm:pt>
    <dgm:pt modelId="{1C8D824E-1998-41F6-9180-2C8BE3776DD1}" type="pres">
      <dgm:prSet presAssocID="{848FE215-D5C2-4C13-989D-C10B1247C683}" presName="srcNode" presStyleLbl="node1" presStyleIdx="0" presStyleCnt="3"/>
      <dgm:spPr/>
    </dgm:pt>
    <dgm:pt modelId="{A0670B61-99D1-4E4B-9856-D7588A92C67A}" type="pres">
      <dgm:prSet presAssocID="{848FE215-D5C2-4C13-989D-C10B1247C683}" presName="conn" presStyleLbl="parChTrans1D2" presStyleIdx="0" presStyleCnt="1"/>
      <dgm:spPr/>
    </dgm:pt>
    <dgm:pt modelId="{301B89CB-AA0D-4FB6-B8D7-9BAA0EE6C446}" type="pres">
      <dgm:prSet presAssocID="{848FE215-D5C2-4C13-989D-C10B1247C683}" presName="extraNode" presStyleLbl="node1" presStyleIdx="0" presStyleCnt="3"/>
      <dgm:spPr/>
    </dgm:pt>
    <dgm:pt modelId="{F3176481-D974-46C8-B39C-174873B8EB4C}" type="pres">
      <dgm:prSet presAssocID="{848FE215-D5C2-4C13-989D-C10B1247C683}" presName="dstNode" presStyleLbl="node1" presStyleIdx="0" presStyleCnt="3"/>
      <dgm:spPr/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</dgm:pt>
    <dgm:pt modelId="{E02D041C-D873-4334-A7AF-0561C78F35A8}" type="pres">
      <dgm:prSet presAssocID="{B87C8F32-08B3-4AA3-92B7-7B0453E9FD10}" presName="accent_1" presStyleCnt="0"/>
      <dgm:spPr/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</dgm:spPr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</dgm:pt>
    <dgm:pt modelId="{1C20573A-C9AA-49C7-A825-5AC16121AA2F}" type="pres">
      <dgm:prSet presAssocID="{5C8166B3-5E1A-4C38-AE2D-670A5DDD2E3A}" presName="accent_2" presStyleCnt="0"/>
      <dgm:spPr/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rgbClr val="C00000"/>
        </a:solidFill>
      </dgm:spPr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</dgm:pt>
    <dgm:pt modelId="{CE7F8CFC-1F5A-4B38-A1DB-BB8A5CB048D2}" type="pres">
      <dgm:prSet presAssocID="{A46D2787-21B8-4E04-BC7D-053258197198}" presName="accent_3" presStyleCnt="0"/>
      <dgm:spPr/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rgbClr val="002060"/>
        </a:solidFill>
        <a:ln>
          <a:solidFill>
            <a:srgbClr val="002060"/>
          </a:solidFill>
        </a:ln>
      </dgm:spPr>
    </dgm:pt>
  </dgm:ptLst>
  <dgm:cxnLst>
    <dgm:cxn modelId="{C9BF5240-AD79-4E85-AD7C-C6DB2F8B5F33}" type="presOf" srcId="{A46D2787-21B8-4E04-BC7D-053258197198}" destId="{D1061A1E-E0DF-4BF3-81E8-A47C448F178E}" srcOrd="0" destOrd="0" presId="urn:microsoft.com/office/officeart/2008/layout/VerticalCurvedList"/>
    <dgm:cxn modelId="{F50532F5-3A0F-4B98-B1D9-39E191BA2996}" type="presOf" srcId="{848FE215-D5C2-4C13-989D-C10B1247C683}" destId="{1A5E8C9E-46FF-4EE6-879C-1ECDABA68B64}" srcOrd="0" destOrd="0" presId="urn:microsoft.com/office/officeart/2008/layout/VerticalCurvedList"/>
    <dgm:cxn modelId="{ABCAA913-1E4F-47F6-9154-21B867BE4C17}" type="presOf" srcId="{1E0DF75E-9334-4485-A79B-7A8FDEB10A61}" destId="{A0670B61-99D1-4E4B-9856-D7588A92C67A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E3C87852-A13E-45CC-9BD3-27E516F720FE}" type="presOf" srcId="{5C8166B3-5E1A-4C38-AE2D-670A5DDD2E3A}" destId="{AE6AF217-71DF-4ADB-9248-9D955F09DDBE}" srcOrd="0" destOrd="0" presId="urn:microsoft.com/office/officeart/2008/layout/VerticalCurvedList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2868648E-536B-4E2A-9B40-F4293907A320}" type="presOf" srcId="{B87C8F32-08B3-4AA3-92B7-7B0453E9FD10}" destId="{A2C2F3F0-B382-4CA2-A68F-961BD563A7A3}" srcOrd="0" destOrd="0" presId="urn:microsoft.com/office/officeart/2008/layout/VerticalCurvedList"/>
    <dgm:cxn modelId="{BCE32771-505F-46C2-B42B-2B164926E53D}" type="presParOf" srcId="{1A5E8C9E-46FF-4EE6-879C-1ECDABA68B64}" destId="{769ED031-683D-47B2-B6A7-095017A0315F}" srcOrd="0" destOrd="0" presId="urn:microsoft.com/office/officeart/2008/layout/VerticalCurvedList"/>
    <dgm:cxn modelId="{F7907D0F-FDFA-47F8-8EC6-ADCDE0544F5F}" type="presParOf" srcId="{769ED031-683D-47B2-B6A7-095017A0315F}" destId="{03502EE3-44F5-4765-A67F-F5CA296BAD44}" srcOrd="0" destOrd="0" presId="urn:microsoft.com/office/officeart/2008/layout/VerticalCurvedList"/>
    <dgm:cxn modelId="{3D4FBFC8-C9E1-4596-A885-8CC83488BD59}" type="presParOf" srcId="{03502EE3-44F5-4765-A67F-F5CA296BAD44}" destId="{1C8D824E-1998-41F6-9180-2C8BE3776DD1}" srcOrd="0" destOrd="0" presId="urn:microsoft.com/office/officeart/2008/layout/VerticalCurvedList"/>
    <dgm:cxn modelId="{8E1E5555-4660-49B7-9426-FEFF12E19586}" type="presParOf" srcId="{03502EE3-44F5-4765-A67F-F5CA296BAD44}" destId="{A0670B61-99D1-4E4B-9856-D7588A92C67A}" srcOrd="1" destOrd="0" presId="urn:microsoft.com/office/officeart/2008/layout/VerticalCurvedList"/>
    <dgm:cxn modelId="{A1EADD24-A3EF-4E28-BE4A-E42DB4B59B64}" type="presParOf" srcId="{03502EE3-44F5-4765-A67F-F5CA296BAD44}" destId="{301B89CB-AA0D-4FB6-B8D7-9BAA0EE6C446}" srcOrd="2" destOrd="0" presId="urn:microsoft.com/office/officeart/2008/layout/VerticalCurvedList"/>
    <dgm:cxn modelId="{93AAF8DD-6618-4C96-A99D-D0071414B300}" type="presParOf" srcId="{03502EE3-44F5-4765-A67F-F5CA296BAD44}" destId="{F3176481-D974-46C8-B39C-174873B8EB4C}" srcOrd="3" destOrd="0" presId="urn:microsoft.com/office/officeart/2008/layout/VerticalCurvedList"/>
    <dgm:cxn modelId="{9CAA1AE2-4E28-440A-AD72-4476A200F892}" type="presParOf" srcId="{769ED031-683D-47B2-B6A7-095017A0315F}" destId="{A2C2F3F0-B382-4CA2-A68F-961BD563A7A3}" srcOrd="1" destOrd="0" presId="urn:microsoft.com/office/officeart/2008/layout/VerticalCurvedList"/>
    <dgm:cxn modelId="{8D2E7B05-B983-4DB4-ACA5-D59228EF980F}" type="presParOf" srcId="{769ED031-683D-47B2-B6A7-095017A0315F}" destId="{E02D041C-D873-4334-A7AF-0561C78F35A8}" srcOrd="2" destOrd="0" presId="urn:microsoft.com/office/officeart/2008/layout/VerticalCurvedList"/>
    <dgm:cxn modelId="{513CBF9E-21EB-4E91-9069-D3D57F77970A}" type="presParOf" srcId="{E02D041C-D873-4334-A7AF-0561C78F35A8}" destId="{1C6172B4-6A42-4651-ADA5-3531574E46EB}" srcOrd="0" destOrd="0" presId="urn:microsoft.com/office/officeart/2008/layout/VerticalCurvedList"/>
    <dgm:cxn modelId="{9C9B56EF-A015-4933-8DA9-E213E87FC003}" type="presParOf" srcId="{769ED031-683D-47B2-B6A7-095017A0315F}" destId="{AE6AF217-71DF-4ADB-9248-9D955F09DDBE}" srcOrd="3" destOrd="0" presId="urn:microsoft.com/office/officeart/2008/layout/VerticalCurvedList"/>
    <dgm:cxn modelId="{4A73DC73-F14D-46A9-8F10-9B8E6A4ADB26}" type="presParOf" srcId="{769ED031-683D-47B2-B6A7-095017A0315F}" destId="{1C20573A-C9AA-49C7-A825-5AC16121AA2F}" srcOrd="4" destOrd="0" presId="urn:microsoft.com/office/officeart/2008/layout/VerticalCurvedList"/>
    <dgm:cxn modelId="{4F6946CA-6962-4268-8132-C124BF099702}" type="presParOf" srcId="{1C20573A-C9AA-49C7-A825-5AC16121AA2F}" destId="{CCCFAABB-AC7D-4D22-BFC0-62E0F696B332}" srcOrd="0" destOrd="0" presId="urn:microsoft.com/office/officeart/2008/layout/VerticalCurvedList"/>
    <dgm:cxn modelId="{748BDEA8-87FC-4904-881C-7C51780FF3CE}" type="presParOf" srcId="{769ED031-683D-47B2-B6A7-095017A0315F}" destId="{D1061A1E-E0DF-4BF3-81E8-A47C448F178E}" srcOrd="5" destOrd="0" presId="urn:microsoft.com/office/officeart/2008/layout/VerticalCurvedList"/>
    <dgm:cxn modelId="{BA5644CC-C72F-4BBF-8770-3FAC64A1FC9A}" type="presParOf" srcId="{769ED031-683D-47B2-B6A7-095017A0315F}" destId="{CE7F8CFC-1F5A-4B38-A1DB-BB8A5CB048D2}" srcOrd="6" destOrd="0" presId="urn:microsoft.com/office/officeart/2008/layout/VerticalCurvedList"/>
    <dgm:cxn modelId="{C4FB191A-F1F1-4B48-B5AE-3A2F048E0002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7C8F32-08B3-4AA3-92B7-7B0453E9FD10}">
      <dgm:prSet phldrT="[Text]"/>
      <dgm:spPr/>
      <dgm:t>
        <a:bodyPr/>
        <a:lstStyle/>
        <a:p>
          <a:r>
            <a:rPr lang="cs-CZ" dirty="0" smtClean="0"/>
            <a:t>ZVÝŠENÍ PRESTIŽE VŠ JAKO JEDNOHO Z FAKTORŮ ROZVOJE EKONOMIKY</a:t>
          </a:r>
          <a:endParaRPr lang="cs-CZ" dirty="0"/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/>
      <dgm:t>
        <a:bodyPr/>
        <a:lstStyle/>
        <a:p>
          <a:endParaRPr lang="cs-CZ"/>
        </a:p>
      </dgm:t>
    </dgm:pt>
    <dgm:pt modelId="{5C8166B3-5E1A-4C38-AE2D-670A5DDD2E3A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</dgm:pt>
    <dgm:pt modelId="{769ED031-683D-47B2-B6A7-095017A0315F}" type="pres">
      <dgm:prSet presAssocID="{848FE215-D5C2-4C13-989D-C10B1247C683}" presName="Name1" presStyleCnt="0"/>
      <dgm:spPr/>
    </dgm:pt>
    <dgm:pt modelId="{03502EE3-44F5-4765-A67F-F5CA296BAD44}" type="pres">
      <dgm:prSet presAssocID="{848FE215-D5C2-4C13-989D-C10B1247C683}" presName="cycle" presStyleCnt="0"/>
      <dgm:spPr/>
    </dgm:pt>
    <dgm:pt modelId="{1C8D824E-1998-41F6-9180-2C8BE3776DD1}" type="pres">
      <dgm:prSet presAssocID="{848FE215-D5C2-4C13-989D-C10B1247C683}" presName="srcNode" presStyleLbl="node1" presStyleIdx="0" presStyleCnt="3"/>
      <dgm:spPr/>
    </dgm:pt>
    <dgm:pt modelId="{A0670B61-99D1-4E4B-9856-D7588A92C67A}" type="pres">
      <dgm:prSet presAssocID="{848FE215-D5C2-4C13-989D-C10B1247C683}" presName="conn" presStyleLbl="parChTrans1D2" presStyleIdx="0" presStyleCnt="1"/>
      <dgm:spPr/>
    </dgm:pt>
    <dgm:pt modelId="{301B89CB-AA0D-4FB6-B8D7-9BAA0EE6C446}" type="pres">
      <dgm:prSet presAssocID="{848FE215-D5C2-4C13-989D-C10B1247C683}" presName="extraNode" presStyleLbl="node1" presStyleIdx="0" presStyleCnt="3"/>
      <dgm:spPr/>
    </dgm:pt>
    <dgm:pt modelId="{F3176481-D974-46C8-B39C-174873B8EB4C}" type="pres">
      <dgm:prSet presAssocID="{848FE215-D5C2-4C13-989D-C10B1247C683}" presName="dstNode" presStyleLbl="node1" presStyleIdx="0" presStyleCnt="3"/>
      <dgm:spPr/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</dgm:pt>
    <dgm:pt modelId="{E02D041C-D873-4334-A7AF-0561C78F35A8}" type="pres">
      <dgm:prSet presAssocID="{B87C8F32-08B3-4AA3-92B7-7B0453E9FD10}" presName="accent_1" presStyleCnt="0"/>
      <dgm:spPr/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</dgm:spPr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</dgm:pt>
    <dgm:pt modelId="{1C20573A-C9AA-49C7-A825-5AC16121AA2F}" type="pres">
      <dgm:prSet presAssocID="{5C8166B3-5E1A-4C38-AE2D-670A5DDD2E3A}" presName="accent_2" presStyleCnt="0"/>
      <dgm:spPr/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rgbClr val="C00000"/>
        </a:solidFill>
      </dgm:spPr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</dgm:pt>
    <dgm:pt modelId="{CE7F8CFC-1F5A-4B38-A1DB-BB8A5CB048D2}" type="pres">
      <dgm:prSet presAssocID="{A46D2787-21B8-4E04-BC7D-053258197198}" presName="accent_3" presStyleCnt="0"/>
      <dgm:spPr/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rgbClr val="002060"/>
        </a:solidFill>
        <a:ln>
          <a:solidFill>
            <a:srgbClr val="002060"/>
          </a:solidFill>
        </a:ln>
      </dgm:spPr>
    </dgm:pt>
  </dgm:ptLst>
  <dgm:cxnLst>
    <dgm:cxn modelId="{05437C50-4515-4AE3-B8EB-CF4F87C04913}" type="presOf" srcId="{5C8166B3-5E1A-4C38-AE2D-670A5DDD2E3A}" destId="{AE6AF217-71DF-4ADB-9248-9D955F09DDBE}" srcOrd="0" destOrd="0" presId="urn:microsoft.com/office/officeart/2008/layout/VerticalCurvedList"/>
    <dgm:cxn modelId="{C31F48DF-116E-4179-8179-82BB47EFB50C}" type="presOf" srcId="{1E0DF75E-9334-4485-A79B-7A8FDEB10A61}" destId="{A0670B61-99D1-4E4B-9856-D7588A92C67A}" srcOrd="0" destOrd="0" presId="urn:microsoft.com/office/officeart/2008/layout/VerticalCurvedList"/>
    <dgm:cxn modelId="{BDE7CD47-FF33-45C5-9CC9-D252ED0F9796}" type="presOf" srcId="{A46D2787-21B8-4E04-BC7D-053258197198}" destId="{D1061A1E-E0DF-4BF3-81E8-A47C448F178E}" srcOrd="0" destOrd="0" presId="urn:microsoft.com/office/officeart/2008/layout/VerticalCurvedList"/>
    <dgm:cxn modelId="{9CC068C3-EB99-4D80-946C-F46EDE895E18}" type="presOf" srcId="{B87C8F32-08B3-4AA3-92B7-7B0453E9FD10}" destId="{A2C2F3F0-B382-4CA2-A68F-961BD563A7A3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3A36CA7D-4958-40A8-9079-C36D8E888924}" type="presOf" srcId="{848FE215-D5C2-4C13-989D-C10B1247C683}" destId="{1A5E8C9E-46FF-4EE6-879C-1ECDABA68B64}" srcOrd="0" destOrd="0" presId="urn:microsoft.com/office/officeart/2008/layout/VerticalCurvedList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402DA71E-B3B5-4BC4-916F-8ABE3F787193}" type="presParOf" srcId="{1A5E8C9E-46FF-4EE6-879C-1ECDABA68B64}" destId="{769ED031-683D-47B2-B6A7-095017A0315F}" srcOrd="0" destOrd="0" presId="urn:microsoft.com/office/officeart/2008/layout/VerticalCurvedList"/>
    <dgm:cxn modelId="{0ED44CE7-BCA2-423B-8589-D69760CCC771}" type="presParOf" srcId="{769ED031-683D-47B2-B6A7-095017A0315F}" destId="{03502EE3-44F5-4765-A67F-F5CA296BAD44}" srcOrd="0" destOrd="0" presId="urn:microsoft.com/office/officeart/2008/layout/VerticalCurvedList"/>
    <dgm:cxn modelId="{34838EDD-ABB6-476B-B176-CD4152860C1B}" type="presParOf" srcId="{03502EE3-44F5-4765-A67F-F5CA296BAD44}" destId="{1C8D824E-1998-41F6-9180-2C8BE3776DD1}" srcOrd="0" destOrd="0" presId="urn:microsoft.com/office/officeart/2008/layout/VerticalCurvedList"/>
    <dgm:cxn modelId="{CD491095-DB92-44C6-A3CB-D887B26E0192}" type="presParOf" srcId="{03502EE3-44F5-4765-A67F-F5CA296BAD44}" destId="{A0670B61-99D1-4E4B-9856-D7588A92C67A}" srcOrd="1" destOrd="0" presId="urn:microsoft.com/office/officeart/2008/layout/VerticalCurvedList"/>
    <dgm:cxn modelId="{36E31EC5-7B0B-47F5-AF6F-18C724B4E6D2}" type="presParOf" srcId="{03502EE3-44F5-4765-A67F-F5CA296BAD44}" destId="{301B89CB-AA0D-4FB6-B8D7-9BAA0EE6C446}" srcOrd="2" destOrd="0" presId="urn:microsoft.com/office/officeart/2008/layout/VerticalCurvedList"/>
    <dgm:cxn modelId="{12CD8612-4876-4762-A6AF-74134D37E188}" type="presParOf" srcId="{03502EE3-44F5-4765-A67F-F5CA296BAD44}" destId="{F3176481-D974-46C8-B39C-174873B8EB4C}" srcOrd="3" destOrd="0" presId="urn:microsoft.com/office/officeart/2008/layout/VerticalCurvedList"/>
    <dgm:cxn modelId="{59E29DA5-7396-4A98-A381-44D2BBD6822E}" type="presParOf" srcId="{769ED031-683D-47B2-B6A7-095017A0315F}" destId="{A2C2F3F0-B382-4CA2-A68F-961BD563A7A3}" srcOrd="1" destOrd="0" presId="urn:microsoft.com/office/officeart/2008/layout/VerticalCurvedList"/>
    <dgm:cxn modelId="{F737BEA3-1742-4683-90C1-AD611C52282A}" type="presParOf" srcId="{769ED031-683D-47B2-B6A7-095017A0315F}" destId="{E02D041C-D873-4334-A7AF-0561C78F35A8}" srcOrd="2" destOrd="0" presId="urn:microsoft.com/office/officeart/2008/layout/VerticalCurvedList"/>
    <dgm:cxn modelId="{54EF17F8-63FD-4AFB-BDEF-959B4EF80695}" type="presParOf" srcId="{E02D041C-D873-4334-A7AF-0561C78F35A8}" destId="{1C6172B4-6A42-4651-ADA5-3531574E46EB}" srcOrd="0" destOrd="0" presId="urn:microsoft.com/office/officeart/2008/layout/VerticalCurvedList"/>
    <dgm:cxn modelId="{B35238DE-F838-45B8-B73C-EA22C0129977}" type="presParOf" srcId="{769ED031-683D-47B2-B6A7-095017A0315F}" destId="{AE6AF217-71DF-4ADB-9248-9D955F09DDBE}" srcOrd="3" destOrd="0" presId="urn:microsoft.com/office/officeart/2008/layout/VerticalCurvedList"/>
    <dgm:cxn modelId="{1A5365DA-DF94-4A3B-B1B3-7E691482CC85}" type="presParOf" srcId="{769ED031-683D-47B2-B6A7-095017A0315F}" destId="{1C20573A-C9AA-49C7-A825-5AC16121AA2F}" srcOrd="4" destOrd="0" presId="urn:microsoft.com/office/officeart/2008/layout/VerticalCurvedList"/>
    <dgm:cxn modelId="{595F978E-7B9B-4EDE-80F7-0F4FB94204A5}" type="presParOf" srcId="{1C20573A-C9AA-49C7-A825-5AC16121AA2F}" destId="{CCCFAABB-AC7D-4D22-BFC0-62E0F696B332}" srcOrd="0" destOrd="0" presId="urn:microsoft.com/office/officeart/2008/layout/VerticalCurvedList"/>
    <dgm:cxn modelId="{8BD9D87D-D681-44D6-97AB-96F15724440A}" type="presParOf" srcId="{769ED031-683D-47B2-B6A7-095017A0315F}" destId="{D1061A1E-E0DF-4BF3-81E8-A47C448F178E}" srcOrd="5" destOrd="0" presId="urn:microsoft.com/office/officeart/2008/layout/VerticalCurvedList"/>
    <dgm:cxn modelId="{FCA4E8C9-AA02-43B6-ABC9-0192CD7EA0BD}" type="presParOf" srcId="{769ED031-683D-47B2-B6A7-095017A0315F}" destId="{CE7F8CFC-1F5A-4B38-A1DB-BB8A5CB048D2}" srcOrd="6" destOrd="0" presId="urn:microsoft.com/office/officeart/2008/layout/VerticalCurvedList"/>
    <dgm:cxn modelId="{9191E508-65AF-4253-9CD1-E6C849356BF0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E96E14-77AA-4626-81D5-0066FB0C9CB2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49728E8-2FCA-45F3-BB67-78B32ABF4F74}">
      <dgm:prSet phldrT="[Text]"/>
      <dgm:spPr/>
      <dgm:t>
        <a:bodyPr/>
        <a:lstStyle/>
        <a:p>
          <a:r>
            <a:rPr lang="cs-CZ" dirty="0" smtClean="0"/>
            <a:t>PŘÍSTUP K ABSOLVENTŮM</a:t>
          </a:r>
          <a:endParaRPr lang="cs-CZ" dirty="0"/>
        </a:p>
      </dgm:t>
    </dgm:pt>
    <dgm:pt modelId="{34439EF1-6198-403A-BF8D-857C4C650E83}" type="parTrans" cxnId="{CD4DD7DD-C8D8-43EC-8C2D-52332C61AC6D}">
      <dgm:prSet/>
      <dgm:spPr/>
      <dgm:t>
        <a:bodyPr/>
        <a:lstStyle/>
        <a:p>
          <a:endParaRPr lang="cs-CZ"/>
        </a:p>
      </dgm:t>
    </dgm:pt>
    <dgm:pt modelId="{F035C924-2080-4545-BC5F-4ADFCEC9BB42}" type="sibTrans" cxnId="{CD4DD7DD-C8D8-43EC-8C2D-52332C61AC6D}">
      <dgm:prSet/>
      <dgm:spPr/>
      <dgm:t>
        <a:bodyPr/>
        <a:lstStyle/>
        <a:p>
          <a:endParaRPr lang="cs-CZ"/>
        </a:p>
      </dgm:t>
    </dgm:pt>
    <dgm:pt modelId="{A95015B8-16F8-4155-8447-FFFB5FFD4412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6E42109A-429F-41E8-990B-110153DB6075}" type="parTrans" cxnId="{7322B983-A006-4127-A381-9048FD1BD7D4}">
      <dgm:prSet/>
      <dgm:spPr/>
      <dgm:t>
        <a:bodyPr/>
        <a:lstStyle/>
        <a:p>
          <a:endParaRPr lang="cs-CZ"/>
        </a:p>
      </dgm:t>
    </dgm:pt>
    <dgm:pt modelId="{FAC12664-CEFE-4C13-B160-8B2210465359}" type="sibTrans" cxnId="{7322B983-A006-4127-A381-9048FD1BD7D4}">
      <dgm:prSet/>
      <dgm:spPr/>
      <dgm:t>
        <a:bodyPr/>
        <a:lstStyle/>
        <a:p>
          <a:endParaRPr lang="cs-CZ"/>
        </a:p>
      </dgm:t>
    </dgm:pt>
    <dgm:pt modelId="{42A3F453-C4CF-4682-995B-DFE121A2417B}">
      <dgm:prSet phldrT="[Text]"/>
      <dgm:spPr/>
      <dgm:t>
        <a:bodyPr/>
        <a:lstStyle/>
        <a:p>
          <a:r>
            <a:rPr lang="cs-CZ" dirty="0" smtClean="0"/>
            <a:t>PŘÍSTUP K EXPERTNÍM ZNALOSTEM A NOVÝM MYŠLENKÁM</a:t>
          </a:r>
          <a:endParaRPr lang="cs-CZ" dirty="0"/>
        </a:p>
      </dgm:t>
    </dgm:pt>
    <dgm:pt modelId="{A5B0ED97-1AE7-423C-9564-94A85D9B8DD7}" type="parTrans" cxnId="{3D716603-140B-4510-A2D2-6740970D9B86}">
      <dgm:prSet/>
      <dgm:spPr/>
      <dgm:t>
        <a:bodyPr/>
        <a:lstStyle/>
        <a:p>
          <a:endParaRPr lang="cs-CZ"/>
        </a:p>
      </dgm:t>
    </dgm:pt>
    <dgm:pt modelId="{CA430831-F510-45AD-9495-E132638AD817}" type="sibTrans" cxnId="{3D716603-140B-4510-A2D2-6740970D9B86}">
      <dgm:prSet/>
      <dgm:spPr/>
      <dgm:t>
        <a:bodyPr/>
        <a:lstStyle/>
        <a:p>
          <a:endParaRPr lang="cs-CZ"/>
        </a:p>
      </dgm:t>
    </dgm:pt>
    <dgm:pt modelId="{9DBBFC9F-374E-491B-98B2-73B1CF3BD1E6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5DD507D3-19FF-429B-8624-A601DDFB50A2}" type="parTrans" cxnId="{9C0684AA-18E7-4B03-8D16-8396875B65D3}">
      <dgm:prSet/>
      <dgm:spPr/>
      <dgm:t>
        <a:bodyPr/>
        <a:lstStyle/>
        <a:p>
          <a:endParaRPr lang="cs-CZ"/>
        </a:p>
      </dgm:t>
    </dgm:pt>
    <dgm:pt modelId="{E4E360A7-6B91-45A3-ACDB-F62C6DE5CCA4}" type="sibTrans" cxnId="{9C0684AA-18E7-4B03-8D16-8396875B65D3}">
      <dgm:prSet/>
      <dgm:spPr/>
      <dgm:t>
        <a:bodyPr/>
        <a:lstStyle/>
        <a:p>
          <a:endParaRPr lang="cs-CZ"/>
        </a:p>
      </dgm:t>
    </dgm:pt>
    <dgm:pt modelId="{2D5ED835-0A26-4284-AF62-D9D226A71DF9}">
      <dgm:prSet phldrT="[Text]"/>
      <dgm:spPr/>
      <dgm:t>
        <a:bodyPr/>
        <a:lstStyle/>
        <a:p>
          <a:r>
            <a:rPr lang="cs-CZ" dirty="0" smtClean="0"/>
            <a:t>ZVÝŠENÍ PRESTIŽE</a:t>
          </a:r>
          <a:endParaRPr lang="cs-CZ" dirty="0"/>
        </a:p>
      </dgm:t>
    </dgm:pt>
    <dgm:pt modelId="{7984CB06-F542-400D-8667-FCE754654C06}" type="parTrans" cxnId="{EA099059-15C3-4A9D-B686-5CD9C9AD717E}">
      <dgm:prSet/>
      <dgm:spPr/>
      <dgm:t>
        <a:bodyPr/>
        <a:lstStyle/>
        <a:p>
          <a:endParaRPr lang="cs-CZ"/>
        </a:p>
      </dgm:t>
    </dgm:pt>
    <dgm:pt modelId="{CC2ADE99-2B96-4CE1-A680-EB884F477B24}" type="sibTrans" cxnId="{EA099059-15C3-4A9D-B686-5CD9C9AD717E}">
      <dgm:prSet/>
      <dgm:spPr/>
      <dgm:t>
        <a:bodyPr/>
        <a:lstStyle/>
        <a:p>
          <a:endParaRPr lang="cs-CZ"/>
        </a:p>
      </dgm:t>
    </dgm:pt>
    <dgm:pt modelId="{A2350E11-4AF0-4FAB-9400-9C61F3D82BCF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C0DDF6E3-BEE4-4F9E-808E-CC98E8B35024}" type="parTrans" cxnId="{14624FF4-54D5-4EFB-96C6-0C6CA167D6D6}">
      <dgm:prSet/>
      <dgm:spPr/>
      <dgm:t>
        <a:bodyPr/>
        <a:lstStyle/>
        <a:p>
          <a:endParaRPr lang="cs-CZ"/>
        </a:p>
      </dgm:t>
    </dgm:pt>
    <dgm:pt modelId="{B5FA6096-E721-4936-9BE7-FCE9E239D531}" type="sibTrans" cxnId="{14624FF4-54D5-4EFB-96C6-0C6CA167D6D6}">
      <dgm:prSet/>
      <dgm:spPr/>
      <dgm:t>
        <a:bodyPr/>
        <a:lstStyle/>
        <a:p>
          <a:endParaRPr lang="cs-CZ"/>
        </a:p>
      </dgm:t>
    </dgm:pt>
    <dgm:pt modelId="{22FF708B-ECD5-4138-8E88-CE264F2597BC}" type="pres">
      <dgm:prSet presAssocID="{9FE96E14-77AA-4626-81D5-0066FB0C9CB2}" presName="linear" presStyleCnt="0">
        <dgm:presLayoutVars>
          <dgm:dir/>
          <dgm:resizeHandles val="exact"/>
        </dgm:presLayoutVars>
      </dgm:prSet>
      <dgm:spPr/>
    </dgm:pt>
    <dgm:pt modelId="{E9BE0C5B-F2B0-4600-9107-DB7246A1B9F7}" type="pres">
      <dgm:prSet presAssocID="{849728E8-2FCA-45F3-BB67-78B32ABF4F74}" presName="comp" presStyleCnt="0"/>
      <dgm:spPr/>
    </dgm:pt>
    <dgm:pt modelId="{1823BD6E-7937-45BB-9913-ABC96B10BF29}" type="pres">
      <dgm:prSet presAssocID="{849728E8-2FCA-45F3-BB67-78B32ABF4F74}" presName="box" presStyleLbl="node1" presStyleIdx="0" presStyleCnt="3"/>
      <dgm:spPr/>
      <dgm:t>
        <a:bodyPr/>
        <a:lstStyle/>
        <a:p>
          <a:endParaRPr lang="cs-CZ"/>
        </a:p>
      </dgm:t>
    </dgm:pt>
    <dgm:pt modelId="{BA3F1382-610B-40B6-B2FA-E7091F420356}" type="pres">
      <dgm:prSet presAssocID="{849728E8-2FCA-45F3-BB67-78B32ABF4F74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2000" b="-62000"/>
          </a:stretch>
        </a:blipFill>
      </dgm:spPr>
    </dgm:pt>
    <dgm:pt modelId="{5D9E50E2-BF86-476F-9B17-2299BF0C8EBB}" type="pres">
      <dgm:prSet presAssocID="{849728E8-2FCA-45F3-BB67-78B32ABF4F7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91477D-471D-49AF-AF10-809B25145EE1}" type="pres">
      <dgm:prSet presAssocID="{F035C924-2080-4545-BC5F-4ADFCEC9BB42}" presName="spacer" presStyleCnt="0"/>
      <dgm:spPr/>
    </dgm:pt>
    <dgm:pt modelId="{A09E61CB-7DF2-440D-ADF8-6495FE02EDAD}" type="pres">
      <dgm:prSet presAssocID="{42A3F453-C4CF-4682-995B-DFE121A2417B}" presName="comp" presStyleCnt="0"/>
      <dgm:spPr/>
    </dgm:pt>
    <dgm:pt modelId="{A8E201B5-ADD2-4313-A616-1A53496708ED}" type="pres">
      <dgm:prSet presAssocID="{42A3F453-C4CF-4682-995B-DFE121A2417B}" presName="box" presStyleLbl="node1" presStyleIdx="1" presStyleCnt="3"/>
      <dgm:spPr/>
      <dgm:t>
        <a:bodyPr/>
        <a:lstStyle/>
        <a:p>
          <a:endParaRPr lang="cs-CZ"/>
        </a:p>
      </dgm:t>
    </dgm:pt>
    <dgm:pt modelId="{7954E8E9-BC0A-44A3-B890-7E00FA51DC67}" type="pres">
      <dgm:prSet presAssocID="{42A3F453-C4CF-4682-995B-DFE121A2417B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  <dgm:pt modelId="{3E07654B-3537-4B14-86FE-E77658956E0D}" type="pres">
      <dgm:prSet presAssocID="{42A3F453-C4CF-4682-995B-DFE121A2417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39F76C-00EC-40E0-A68B-308262D8030E}" type="pres">
      <dgm:prSet presAssocID="{CA430831-F510-45AD-9495-E132638AD817}" presName="spacer" presStyleCnt="0"/>
      <dgm:spPr/>
    </dgm:pt>
    <dgm:pt modelId="{FDFFDDE1-C91A-41F5-8BDB-A5E6D49F2680}" type="pres">
      <dgm:prSet presAssocID="{2D5ED835-0A26-4284-AF62-D9D226A71DF9}" presName="comp" presStyleCnt="0"/>
      <dgm:spPr/>
    </dgm:pt>
    <dgm:pt modelId="{93230599-FFD8-40CB-8074-1DE4256F1838}" type="pres">
      <dgm:prSet presAssocID="{2D5ED835-0A26-4284-AF62-D9D226A71DF9}" presName="box" presStyleLbl="node1" presStyleIdx="2" presStyleCnt="3"/>
      <dgm:spPr/>
      <dgm:t>
        <a:bodyPr/>
        <a:lstStyle/>
        <a:p>
          <a:endParaRPr lang="cs-CZ"/>
        </a:p>
      </dgm:t>
    </dgm:pt>
    <dgm:pt modelId="{102F81C7-4E86-4641-811F-A39A0CB05A2C}" type="pres">
      <dgm:prSet presAssocID="{2D5ED835-0A26-4284-AF62-D9D226A71DF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</dgm:spPr>
    </dgm:pt>
    <dgm:pt modelId="{D77F9A3C-6F44-4A11-B0FD-23D07FCADD88}" type="pres">
      <dgm:prSet presAssocID="{2D5ED835-0A26-4284-AF62-D9D226A71DF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93530D5-DFA9-4899-B052-0F45E7B274AD}" type="presOf" srcId="{A95015B8-16F8-4155-8447-FFFB5FFD4412}" destId="{1823BD6E-7937-45BB-9913-ABC96B10BF29}" srcOrd="0" destOrd="1" presId="urn:microsoft.com/office/officeart/2005/8/layout/vList4"/>
    <dgm:cxn modelId="{BDC7B155-669A-4038-A338-73D72F12CB7D}" type="presOf" srcId="{9DBBFC9F-374E-491B-98B2-73B1CF3BD1E6}" destId="{A8E201B5-ADD2-4313-A616-1A53496708ED}" srcOrd="0" destOrd="1" presId="urn:microsoft.com/office/officeart/2005/8/layout/vList4"/>
    <dgm:cxn modelId="{CD4DD7DD-C8D8-43EC-8C2D-52332C61AC6D}" srcId="{9FE96E14-77AA-4626-81D5-0066FB0C9CB2}" destId="{849728E8-2FCA-45F3-BB67-78B32ABF4F74}" srcOrd="0" destOrd="0" parTransId="{34439EF1-6198-403A-BF8D-857C4C650E83}" sibTransId="{F035C924-2080-4545-BC5F-4ADFCEC9BB42}"/>
    <dgm:cxn modelId="{7322B983-A006-4127-A381-9048FD1BD7D4}" srcId="{849728E8-2FCA-45F3-BB67-78B32ABF4F74}" destId="{A95015B8-16F8-4155-8447-FFFB5FFD4412}" srcOrd="0" destOrd="0" parTransId="{6E42109A-429F-41E8-990B-110153DB6075}" sibTransId="{FAC12664-CEFE-4C13-B160-8B2210465359}"/>
    <dgm:cxn modelId="{28B61DB0-C205-44E1-AE0E-FAC8F8B7FBFF}" type="presOf" srcId="{849728E8-2FCA-45F3-BB67-78B32ABF4F74}" destId="{1823BD6E-7937-45BB-9913-ABC96B10BF29}" srcOrd="0" destOrd="0" presId="urn:microsoft.com/office/officeart/2005/8/layout/vList4"/>
    <dgm:cxn modelId="{6B38F7EC-BA98-4FC3-BD60-814A9519F90D}" type="presOf" srcId="{A95015B8-16F8-4155-8447-FFFB5FFD4412}" destId="{5D9E50E2-BF86-476F-9B17-2299BF0C8EBB}" srcOrd="1" destOrd="1" presId="urn:microsoft.com/office/officeart/2005/8/layout/vList4"/>
    <dgm:cxn modelId="{C81E4906-3B62-4BF7-960B-385EC0C1FA04}" type="presOf" srcId="{42A3F453-C4CF-4682-995B-DFE121A2417B}" destId="{3E07654B-3537-4B14-86FE-E77658956E0D}" srcOrd="1" destOrd="0" presId="urn:microsoft.com/office/officeart/2005/8/layout/vList4"/>
    <dgm:cxn modelId="{9C0684AA-18E7-4B03-8D16-8396875B65D3}" srcId="{42A3F453-C4CF-4682-995B-DFE121A2417B}" destId="{9DBBFC9F-374E-491B-98B2-73B1CF3BD1E6}" srcOrd="0" destOrd="0" parTransId="{5DD507D3-19FF-429B-8624-A601DDFB50A2}" sibTransId="{E4E360A7-6B91-45A3-ACDB-F62C6DE5CCA4}"/>
    <dgm:cxn modelId="{14624FF4-54D5-4EFB-96C6-0C6CA167D6D6}" srcId="{2D5ED835-0A26-4284-AF62-D9D226A71DF9}" destId="{A2350E11-4AF0-4FAB-9400-9C61F3D82BCF}" srcOrd="0" destOrd="0" parTransId="{C0DDF6E3-BEE4-4F9E-808E-CC98E8B35024}" sibTransId="{B5FA6096-E721-4936-9BE7-FCE9E239D531}"/>
    <dgm:cxn modelId="{3D716603-140B-4510-A2D2-6740970D9B86}" srcId="{9FE96E14-77AA-4626-81D5-0066FB0C9CB2}" destId="{42A3F453-C4CF-4682-995B-DFE121A2417B}" srcOrd="1" destOrd="0" parTransId="{A5B0ED97-1AE7-423C-9564-94A85D9B8DD7}" sibTransId="{CA430831-F510-45AD-9495-E132638AD817}"/>
    <dgm:cxn modelId="{826EE485-CA72-48C1-87F9-3F3891E9AC3B}" type="presOf" srcId="{A2350E11-4AF0-4FAB-9400-9C61F3D82BCF}" destId="{D77F9A3C-6F44-4A11-B0FD-23D07FCADD88}" srcOrd="1" destOrd="1" presId="urn:microsoft.com/office/officeart/2005/8/layout/vList4"/>
    <dgm:cxn modelId="{EA099059-15C3-4A9D-B686-5CD9C9AD717E}" srcId="{9FE96E14-77AA-4626-81D5-0066FB0C9CB2}" destId="{2D5ED835-0A26-4284-AF62-D9D226A71DF9}" srcOrd="2" destOrd="0" parTransId="{7984CB06-F542-400D-8667-FCE754654C06}" sibTransId="{CC2ADE99-2B96-4CE1-A680-EB884F477B24}"/>
    <dgm:cxn modelId="{350ED3B2-B6AA-45CE-B166-A80D9D8FCAAC}" type="presOf" srcId="{42A3F453-C4CF-4682-995B-DFE121A2417B}" destId="{A8E201B5-ADD2-4313-A616-1A53496708ED}" srcOrd="0" destOrd="0" presId="urn:microsoft.com/office/officeart/2005/8/layout/vList4"/>
    <dgm:cxn modelId="{A6EC8903-61AD-4870-B621-937B0C6D1DEE}" type="presOf" srcId="{2D5ED835-0A26-4284-AF62-D9D226A71DF9}" destId="{D77F9A3C-6F44-4A11-B0FD-23D07FCADD88}" srcOrd="1" destOrd="0" presId="urn:microsoft.com/office/officeart/2005/8/layout/vList4"/>
    <dgm:cxn modelId="{B9FA3DA2-4798-487E-962D-347E49E091AC}" type="presOf" srcId="{2D5ED835-0A26-4284-AF62-D9D226A71DF9}" destId="{93230599-FFD8-40CB-8074-1DE4256F1838}" srcOrd="0" destOrd="0" presId="urn:microsoft.com/office/officeart/2005/8/layout/vList4"/>
    <dgm:cxn modelId="{DEEABBD8-00EF-4B00-BA6F-73D54855C0EB}" type="presOf" srcId="{849728E8-2FCA-45F3-BB67-78B32ABF4F74}" destId="{5D9E50E2-BF86-476F-9B17-2299BF0C8EBB}" srcOrd="1" destOrd="0" presId="urn:microsoft.com/office/officeart/2005/8/layout/vList4"/>
    <dgm:cxn modelId="{FBA373CA-5A1E-489C-A8BC-3281DF42CA8B}" type="presOf" srcId="{9FE96E14-77AA-4626-81D5-0066FB0C9CB2}" destId="{22FF708B-ECD5-4138-8E88-CE264F2597BC}" srcOrd="0" destOrd="0" presId="urn:microsoft.com/office/officeart/2005/8/layout/vList4"/>
    <dgm:cxn modelId="{EEE3D8AF-8E6D-486F-ABFB-37A1318D8BCA}" type="presOf" srcId="{9DBBFC9F-374E-491B-98B2-73B1CF3BD1E6}" destId="{3E07654B-3537-4B14-86FE-E77658956E0D}" srcOrd="1" destOrd="1" presId="urn:microsoft.com/office/officeart/2005/8/layout/vList4"/>
    <dgm:cxn modelId="{DB0B69EC-E352-4F99-A3BC-90F16E1C1444}" type="presOf" srcId="{A2350E11-4AF0-4FAB-9400-9C61F3D82BCF}" destId="{93230599-FFD8-40CB-8074-1DE4256F1838}" srcOrd="0" destOrd="1" presId="urn:microsoft.com/office/officeart/2005/8/layout/vList4"/>
    <dgm:cxn modelId="{8604376E-0259-4E2E-A5CE-166287AAEA53}" type="presParOf" srcId="{22FF708B-ECD5-4138-8E88-CE264F2597BC}" destId="{E9BE0C5B-F2B0-4600-9107-DB7246A1B9F7}" srcOrd="0" destOrd="0" presId="urn:microsoft.com/office/officeart/2005/8/layout/vList4"/>
    <dgm:cxn modelId="{569BE6CF-5CC4-43CA-B37C-911D99B644C1}" type="presParOf" srcId="{E9BE0C5B-F2B0-4600-9107-DB7246A1B9F7}" destId="{1823BD6E-7937-45BB-9913-ABC96B10BF29}" srcOrd="0" destOrd="0" presId="urn:microsoft.com/office/officeart/2005/8/layout/vList4"/>
    <dgm:cxn modelId="{2B5642B3-09E7-45D8-96FB-15499758C6C3}" type="presParOf" srcId="{E9BE0C5B-F2B0-4600-9107-DB7246A1B9F7}" destId="{BA3F1382-610B-40B6-B2FA-E7091F420356}" srcOrd="1" destOrd="0" presId="urn:microsoft.com/office/officeart/2005/8/layout/vList4"/>
    <dgm:cxn modelId="{D73807C3-866A-4E38-A8A1-2A5282F1A3A8}" type="presParOf" srcId="{E9BE0C5B-F2B0-4600-9107-DB7246A1B9F7}" destId="{5D9E50E2-BF86-476F-9B17-2299BF0C8EBB}" srcOrd="2" destOrd="0" presId="urn:microsoft.com/office/officeart/2005/8/layout/vList4"/>
    <dgm:cxn modelId="{6F7F6724-1EDA-4692-9E1F-CF5AC2CD3BDD}" type="presParOf" srcId="{22FF708B-ECD5-4138-8E88-CE264F2597BC}" destId="{6691477D-471D-49AF-AF10-809B25145EE1}" srcOrd="1" destOrd="0" presId="urn:microsoft.com/office/officeart/2005/8/layout/vList4"/>
    <dgm:cxn modelId="{CC026924-EFB0-4C76-A104-4B41FA699710}" type="presParOf" srcId="{22FF708B-ECD5-4138-8E88-CE264F2597BC}" destId="{A09E61CB-7DF2-440D-ADF8-6495FE02EDAD}" srcOrd="2" destOrd="0" presId="urn:microsoft.com/office/officeart/2005/8/layout/vList4"/>
    <dgm:cxn modelId="{181680E1-28AC-4ABB-92A3-9293FB236E30}" type="presParOf" srcId="{A09E61CB-7DF2-440D-ADF8-6495FE02EDAD}" destId="{A8E201B5-ADD2-4313-A616-1A53496708ED}" srcOrd="0" destOrd="0" presId="urn:microsoft.com/office/officeart/2005/8/layout/vList4"/>
    <dgm:cxn modelId="{1A422690-8A6D-4E82-A58B-BB7167CB5D3E}" type="presParOf" srcId="{A09E61CB-7DF2-440D-ADF8-6495FE02EDAD}" destId="{7954E8E9-BC0A-44A3-B890-7E00FA51DC67}" srcOrd="1" destOrd="0" presId="urn:microsoft.com/office/officeart/2005/8/layout/vList4"/>
    <dgm:cxn modelId="{516632D8-7964-4016-AC80-C7881E1749AF}" type="presParOf" srcId="{A09E61CB-7DF2-440D-ADF8-6495FE02EDAD}" destId="{3E07654B-3537-4B14-86FE-E77658956E0D}" srcOrd="2" destOrd="0" presId="urn:microsoft.com/office/officeart/2005/8/layout/vList4"/>
    <dgm:cxn modelId="{6A4D3AB6-C71B-47B2-A107-EB1C8436203F}" type="presParOf" srcId="{22FF708B-ECD5-4138-8E88-CE264F2597BC}" destId="{C239F76C-00EC-40E0-A68B-308262D8030E}" srcOrd="3" destOrd="0" presId="urn:microsoft.com/office/officeart/2005/8/layout/vList4"/>
    <dgm:cxn modelId="{B34A93C2-54B1-4CAC-BC09-A47827A88DB7}" type="presParOf" srcId="{22FF708B-ECD5-4138-8E88-CE264F2597BC}" destId="{FDFFDDE1-C91A-41F5-8BDB-A5E6D49F2680}" srcOrd="4" destOrd="0" presId="urn:microsoft.com/office/officeart/2005/8/layout/vList4"/>
    <dgm:cxn modelId="{4CDAB7BD-846C-4D5E-BA7E-E3BB64DE1CF7}" type="presParOf" srcId="{FDFFDDE1-C91A-41F5-8BDB-A5E6D49F2680}" destId="{93230599-FFD8-40CB-8074-1DE4256F1838}" srcOrd="0" destOrd="0" presId="urn:microsoft.com/office/officeart/2005/8/layout/vList4"/>
    <dgm:cxn modelId="{53D1B332-A0B2-4B97-9839-D8F934FFF001}" type="presParOf" srcId="{FDFFDDE1-C91A-41F5-8BDB-A5E6D49F2680}" destId="{102F81C7-4E86-4641-811F-A39A0CB05A2C}" srcOrd="1" destOrd="0" presId="urn:microsoft.com/office/officeart/2005/8/layout/vList4"/>
    <dgm:cxn modelId="{B96A3A86-DF57-43FB-B369-C7F5D2253B96}" type="presParOf" srcId="{FDFFDDE1-C91A-41F5-8BDB-A5E6D49F2680}" destId="{D77F9A3C-6F44-4A11-B0FD-23D07FCADD8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AD2834-305A-494D-888A-E3FD63C42BF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614BEE-BA27-41E5-BF8C-D63EEC55F7E0}">
      <dgm:prSet phldrT="[Text]" custT="1"/>
      <dgm:spPr/>
      <dgm:t>
        <a:bodyPr/>
        <a:lstStyle/>
        <a:p>
          <a:r>
            <a:rPr lang="cs-CZ" sz="1000" dirty="0" smtClean="0"/>
            <a:t>JASNÝ LEGISLATIVNÍ RÁMEC</a:t>
          </a:r>
          <a:endParaRPr lang="cs-CZ" sz="1000" dirty="0"/>
        </a:p>
      </dgm:t>
    </dgm:pt>
    <dgm:pt modelId="{07015959-0B92-4E67-9987-FA2C88D8EC02}" type="parTrans" cxnId="{C307A81C-2736-4575-92BE-2948778C3B99}">
      <dgm:prSet/>
      <dgm:spPr/>
      <dgm:t>
        <a:bodyPr/>
        <a:lstStyle/>
        <a:p>
          <a:endParaRPr lang="cs-CZ"/>
        </a:p>
      </dgm:t>
    </dgm:pt>
    <dgm:pt modelId="{D5E262AB-4915-4AD8-910E-91DEB7699528}" type="sibTrans" cxnId="{C307A81C-2736-4575-92BE-2948778C3B99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1ED4A02E-7166-4EC8-966A-89EC3A0E561F}">
      <dgm:prSet phldrT="[Text]"/>
      <dgm:spPr/>
      <dgm:t>
        <a:bodyPr/>
        <a:lstStyle/>
        <a:p>
          <a:r>
            <a:rPr lang="cs-CZ" dirty="0" smtClean="0"/>
            <a:t>POUZE KVALITNÍ VZDĚLÁNÍ JE ZÁKLADEM VÝZKUMU</a:t>
          </a:r>
          <a:endParaRPr lang="cs-CZ" dirty="0"/>
        </a:p>
      </dgm:t>
    </dgm:pt>
    <dgm:pt modelId="{A9410741-3BDF-42DA-A146-D2E9C736A7F2}" type="parTrans" cxnId="{DB71D3A1-C650-495E-AF35-F24806C7D483}">
      <dgm:prSet/>
      <dgm:spPr/>
      <dgm:t>
        <a:bodyPr/>
        <a:lstStyle/>
        <a:p>
          <a:endParaRPr lang="cs-CZ"/>
        </a:p>
      </dgm:t>
    </dgm:pt>
    <dgm:pt modelId="{5FC9E5FB-B7AF-4FF2-803C-89E8C505D014}" type="sibTrans" cxnId="{DB71D3A1-C650-495E-AF35-F24806C7D483}">
      <dgm:prSet/>
      <dgm:spPr/>
      <dgm:t>
        <a:bodyPr/>
        <a:lstStyle/>
        <a:p>
          <a:endParaRPr lang="cs-CZ"/>
        </a:p>
      </dgm:t>
    </dgm:pt>
    <dgm:pt modelId="{631B951D-7B86-4EDC-87BA-DB11B20EA5D1}">
      <dgm:prSet phldrT="[Text]" custT="1"/>
      <dgm:spPr/>
      <dgm:t>
        <a:bodyPr/>
        <a:lstStyle/>
        <a:p>
          <a:r>
            <a:rPr lang="cs-CZ" sz="1000" dirty="0" smtClean="0"/>
            <a:t>POTŘEBA JEDNOTNÉ VLÁDNÍ RADY PROSAZUJÍCÍ VĚDU A VÝZKUM</a:t>
          </a:r>
          <a:endParaRPr lang="cs-CZ" sz="1000" dirty="0"/>
        </a:p>
      </dgm:t>
    </dgm:pt>
    <dgm:pt modelId="{C5B458F2-3FB9-4B85-85FD-3997EA62C272}" type="parTrans" cxnId="{9B028B29-6B3D-405F-B4AD-F789BF81905C}">
      <dgm:prSet/>
      <dgm:spPr/>
      <dgm:t>
        <a:bodyPr/>
        <a:lstStyle/>
        <a:p>
          <a:endParaRPr lang="cs-CZ"/>
        </a:p>
      </dgm:t>
    </dgm:pt>
    <dgm:pt modelId="{DB960803-FE88-4847-B506-B61DE8254FAA}" type="sibTrans" cxnId="{9B028B29-6B3D-405F-B4AD-F789BF81905C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F284A5D2-0E6C-431A-9FE3-68D1142F25F6}">
      <dgm:prSet phldrT="[Text]"/>
      <dgm:spPr/>
      <dgm:t>
        <a:bodyPr/>
        <a:lstStyle/>
        <a:p>
          <a:r>
            <a:rPr lang="cs-CZ" dirty="0" smtClean="0"/>
            <a:t>POUZE KVALITNÍ VÝZKUM JE ZDROJEM INOVACÍ</a:t>
          </a:r>
          <a:endParaRPr lang="cs-CZ" dirty="0"/>
        </a:p>
      </dgm:t>
    </dgm:pt>
    <dgm:pt modelId="{03D6BE40-CF3C-485A-BA40-7769FEFD82C4}" type="parTrans" cxnId="{A5A64028-2822-4090-875C-B38E74855B83}">
      <dgm:prSet/>
      <dgm:spPr/>
      <dgm:t>
        <a:bodyPr/>
        <a:lstStyle/>
        <a:p>
          <a:endParaRPr lang="cs-CZ"/>
        </a:p>
      </dgm:t>
    </dgm:pt>
    <dgm:pt modelId="{CE140463-58AA-4D79-BC89-34CED398DCFC}" type="sibTrans" cxnId="{A5A64028-2822-4090-875C-B38E74855B83}">
      <dgm:prSet/>
      <dgm:spPr/>
      <dgm:t>
        <a:bodyPr/>
        <a:lstStyle/>
        <a:p>
          <a:endParaRPr lang="cs-CZ"/>
        </a:p>
      </dgm:t>
    </dgm:pt>
    <dgm:pt modelId="{3962F113-45D3-4B5D-B91F-63FF0EA2F51D}">
      <dgm:prSet phldrT="[Text]" custT="1"/>
      <dgm:spPr/>
      <dgm:t>
        <a:bodyPr/>
        <a:lstStyle/>
        <a:p>
          <a:r>
            <a:rPr lang="cs-CZ" sz="1000" dirty="0" smtClean="0"/>
            <a:t>EFEKTIVNÍ ADMINISTRATIVA STÁTNÍ SPRÁVY</a:t>
          </a:r>
          <a:endParaRPr lang="cs-CZ" sz="1000" dirty="0"/>
        </a:p>
      </dgm:t>
    </dgm:pt>
    <dgm:pt modelId="{01694B6B-AA90-477E-98CE-7B4CB55C627D}" type="parTrans" cxnId="{A799FFF1-C549-45F6-A355-FB231496E182}">
      <dgm:prSet/>
      <dgm:spPr/>
      <dgm:t>
        <a:bodyPr/>
        <a:lstStyle/>
        <a:p>
          <a:endParaRPr lang="cs-CZ"/>
        </a:p>
      </dgm:t>
    </dgm:pt>
    <dgm:pt modelId="{0779C974-4303-4CF5-A072-C3A575C59DCF}" type="sibTrans" cxnId="{A799FFF1-C549-45F6-A355-FB231496E182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7C1ED8C7-B0C3-4E64-AD3D-54BB79B7F297}">
      <dgm:prSet phldrT="[Text]"/>
      <dgm:spPr/>
      <dgm:t>
        <a:bodyPr/>
        <a:lstStyle/>
        <a:p>
          <a:r>
            <a:rPr lang="cs-CZ" dirty="0" smtClean="0"/>
            <a:t>ROZVOJ VZDĚLÁNÍ A MOTIVACE STUDENTŮ</a:t>
          </a:r>
          <a:endParaRPr lang="cs-CZ" dirty="0"/>
        </a:p>
      </dgm:t>
    </dgm:pt>
    <dgm:pt modelId="{6DC0C309-ABEC-4CD1-AA3C-67A89F0FE44B}" type="parTrans" cxnId="{1D813215-4F7B-47C9-B8CF-9AD5A3BB6D51}">
      <dgm:prSet/>
      <dgm:spPr/>
      <dgm:t>
        <a:bodyPr/>
        <a:lstStyle/>
        <a:p>
          <a:endParaRPr lang="cs-CZ"/>
        </a:p>
      </dgm:t>
    </dgm:pt>
    <dgm:pt modelId="{CF873C5E-D186-44B3-B542-A57372570D83}" type="sibTrans" cxnId="{1D813215-4F7B-47C9-B8CF-9AD5A3BB6D51}">
      <dgm:prSet/>
      <dgm:spPr/>
      <dgm:t>
        <a:bodyPr/>
        <a:lstStyle/>
        <a:p>
          <a:endParaRPr lang="cs-CZ"/>
        </a:p>
      </dgm:t>
    </dgm:pt>
    <dgm:pt modelId="{E47DECDD-F826-4A6F-9DEC-333F17A8B76F}" type="pres">
      <dgm:prSet presAssocID="{C5AD2834-305A-494D-888A-E3FD63C42BF1}" presName="Name0" presStyleCnt="0">
        <dgm:presLayoutVars>
          <dgm:chMax/>
          <dgm:chPref/>
          <dgm:dir/>
          <dgm:animLvl val="lvl"/>
        </dgm:presLayoutVars>
      </dgm:prSet>
      <dgm:spPr/>
    </dgm:pt>
    <dgm:pt modelId="{724F5E68-9487-429A-8F7D-928C34FD433B}" type="pres">
      <dgm:prSet presAssocID="{C1614BEE-BA27-41E5-BF8C-D63EEC55F7E0}" presName="composite" presStyleCnt="0"/>
      <dgm:spPr/>
    </dgm:pt>
    <dgm:pt modelId="{999C2081-DA1E-479E-B571-58455AD958CC}" type="pres">
      <dgm:prSet presAssocID="{C1614BEE-BA27-41E5-BF8C-D63EEC55F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FFD4C7A8-D354-4AB7-BF4D-685E36B25C48}" type="pres">
      <dgm:prSet presAssocID="{C1614BEE-BA27-41E5-BF8C-D63EEC55F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979B924-EBC4-4814-9952-E3BAFEF17836}" type="pres">
      <dgm:prSet presAssocID="{C1614BEE-BA27-41E5-BF8C-D63EEC55F7E0}" presName="BalanceSpacing" presStyleCnt="0"/>
      <dgm:spPr/>
    </dgm:pt>
    <dgm:pt modelId="{89298894-96A5-4EFE-95A0-13634D9B8F62}" type="pres">
      <dgm:prSet presAssocID="{C1614BEE-BA27-41E5-BF8C-D63EEC55F7E0}" presName="BalanceSpacing1" presStyleCnt="0"/>
      <dgm:spPr/>
    </dgm:pt>
    <dgm:pt modelId="{27A922C1-2D55-461E-95F3-158FF866CCBA}" type="pres">
      <dgm:prSet presAssocID="{D5E262AB-4915-4AD8-910E-91DEB7699528}" presName="Accent1Text" presStyleLbl="node1" presStyleIdx="1" presStyleCnt="6"/>
      <dgm:spPr/>
    </dgm:pt>
    <dgm:pt modelId="{99A58DE5-BF40-498E-AA59-E8FEB1A576B4}" type="pres">
      <dgm:prSet presAssocID="{D5E262AB-4915-4AD8-910E-91DEB7699528}" presName="spaceBetweenRectangles" presStyleCnt="0"/>
      <dgm:spPr/>
    </dgm:pt>
    <dgm:pt modelId="{0865A3F4-2656-4A9D-AB76-461F8CF9903E}" type="pres">
      <dgm:prSet presAssocID="{631B951D-7B86-4EDC-87BA-DB11B20EA5D1}" presName="composite" presStyleCnt="0"/>
      <dgm:spPr/>
    </dgm:pt>
    <dgm:pt modelId="{3B80E94E-7B87-44B3-A4DE-7D7B978AD03B}" type="pres">
      <dgm:prSet presAssocID="{631B951D-7B86-4EDC-87BA-DB11B20EA5D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689730-D7B8-4192-AB16-CCDD712F3A3D}" type="pres">
      <dgm:prSet presAssocID="{631B951D-7B86-4EDC-87BA-DB11B20EA5D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A13E517-E7B9-43C8-82DE-1A7A1A9D1B8A}" type="pres">
      <dgm:prSet presAssocID="{631B951D-7B86-4EDC-87BA-DB11B20EA5D1}" presName="BalanceSpacing" presStyleCnt="0"/>
      <dgm:spPr/>
    </dgm:pt>
    <dgm:pt modelId="{79CBED1F-3B25-4B6F-85BA-C29181A169F8}" type="pres">
      <dgm:prSet presAssocID="{631B951D-7B86-4EDC-87BA-DB11B20EA5D1}" presName="BalanceSpacing1" presStyleCnt="0"/>
      <dgm:spPr/>
    </dgm:pt>
    <dgm:pt modelId="{E35AA525-DA30-47D4-BC0A-729EACDD7C3B}" type="pres">
      <dgm:prSet presAssocID="{DB960803-FE88-4847-B506-B61DE8254FAA}" presName="Accent1Text" presStyleLbl="node1" presStyleIdx="3" presStyleCnt="6"/>
      <dgm:spPr/>
    </dgm:pt>
    <dgm:pt modelId="{DE65A74C-0575-4AB3-A7DE-22757596538E}" type="pres">
      <dgm:prSet presAssocID="{DB960803-FE88-4847-B506-B61DE8254FAA}" presName="spaceBetweenRectangles" presStyleCnt="0"/>
      <dgm:spPr/>
    </dgm:pt>
    <dgm:pt modelId="{3B8C4B11-5673-4C4B-B250-41382C9C74DD}" type="pres">
      <dgm:prSet presAssocID="{3962F113-45D3-4B5D-B91F-63FF0EA2F51D}" presName="composite" presStyleCnt="0"/>
      <dgm:spPr/>
    </dgm:pt>
    <dgm:pt modelId="{FADAEDED-EE87-49CF-AD68-F175967030C9}" type="pres">
      <dgm:prSet presAssocID="{3962F113-45D3-4B5D-B91F-63FF0EA2F51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52D012A7-28C5-4BE5-8874-56DB8C6553A8}" type="pres">
      <dgm:prSet presAssocID="{3962F113-45D3-4B5D-B91F-63FF0EA2F51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8B13453-1661-46BF-8E49-1C48FE21CF4B}" type="pres">
      <dgm:prSet presAssocID="{3962F113-45D3-4B5D-B91F-63FF0EA2F51D}" presName="BalanceSpacing" presStyleCnt="0"/>
      <dgm:spPr/>
    </dgm:pt>
    <dgm:pt modelId="{9F28854C-AAD5-4696-8031-89A5CEF81390}" type="pres">
      <dgm:prSet presAssocID="{3962F113-45D3-4B5D-B91F-63FF0EA2F51D}" presName="BalanceSpacing1" presStyleCnt="0"/>
      <dgm:spPr/>
    </dgm:pt>
    <dgm:pt modelId="{79493B1D-C4EB-473F-B955-F30D7915943A}" type="pres">
      <dgm:prSet presAssocID="{0779C974-4303-4CF5-A072-C3A575C59DCF}" presName="Accent1Text" presStyleLbl="node1" presStyleIdx="5" presStyleCnt="6"/>
      <dgm:spPr/>
    </dgm:pt>
  </dgm:ptLst>
  <dgm:cxnLst>
    <dgm:cxn modelId="{5CF2401E-C602-4FDB-A3EA-7F17F9D5E0E0}" type="presOf" srcId="{7C1ED8C7-B0C3-4E64-AD3D-54BB79B7F297}" destId="{52D012A7-28C5-4BE5-8874-56DB8C6553A8}" srcOrd="0" destOrd="0" presId="urn:microsoft.com/office/officeart/2008/layout/AlternatingHexagons"/>
    <dgm:cxn modelId="{6E6B6614-71BE-439C-B90E-026070D9920C}" type="presOf" srcId="{C1614BEE-BA27-41E5-BF8C-D63EEC55F7E0}" destId="{999C2081-DA1E-479E-B571-58455AD958CC}" srcOrd="0" destOrd="0" presId="urn:microsoft.com/office/officeart/2008/layout/AlternatingHexagons"/>
    <dgm:cxn modelId="{C307A81C-2736-4575-92BE-2948778C3B99}" srcId="{C5AD2834-305A-494D-888A-E3FD63C42BF1}" destId="{C1614BEE-BA27-41E5-BF8C-D63EEC55F7E0}" srcOrd="0" destOrd="0" parTransId="{07015959-0B92-4E67-9987-FA2C88D8EC02}" sibTransId="{D5E262AB-4915-4AD8-910E-91DEB7699528}"/>
    <dgm:cxn modelId="{3EFFA7A8-20FD-4319-9F05-7D04E2B73529}" type="presOf" srcId="{DB960803-FE88-4847-B506-B61DE8254FAA}" destId="{E35AA525-DA30-47D4-BC0A-729EACDD7C3B}" srcOrd="0" destOrd="0" presId="urn:microsoft.com/office/officeart/2008/layout/AlternatingHexagons"/>
    <dgm:cxn modelId="{9840FC6A-79C6-4679-91A4-9C6864B26E7F}" type="presOf" srcId="{F284A5D2-0E6C-431A-9FE3-68D1142F25F6}" destId="{F6689730-D7B8-4192-AB16-CCDD712F3A3D}" srcOrd="0" destOrd="0" presId="urn:microsoft.com/office/officeart/2008/layout/AlternatingHexagons"/>
    <dgm:cxn modelId="{EF1164D9-AEC4-4080-9C5A-7FFCA1874D0C}" type="presOf" srcId="{D5E262AB-4915-4AD8-910E-91DEB7699528}" destId="{27A922C1-2D55-461E-95F3-158FF866CCBA}" srcOrd="0" destOrd="0" presId="urn:microsoft.com/office/officeart/2008/layout/AlternatingHexagons"/>
    <dgm:cxn modelId="{B79A7E2F-6770-4CB9-B946-42B01722CACD}" type="presOf" srcId="{C5AD2834-305A-494D-888A-E3FD63C42BF1}" destId="{E47DECDD-F826-4A6F-9DEC-333F17A8B76F}" srcOrd="0" destOrd="0" presId="urn:microsoft.com/office/officeart/2008/layout/AlternatingHexagons"/>
    <dgm:cxn modelId="{3DE94594-2CA9-48BA-AE5A-FA316B0A5153}" type="presOf" srcId="{0779C974-4303-4CF5-A072-C3A575C59DCF}" destId="{79493B1D-C4EB-473F-B955-F30D7915943A}" srcOrd="0" destOrd="0" presId="urn:microsoft.com/office/officeart/2008/layout/AlternatingHexagons"/>
    <dgm:cxn modelId="{2451017A-4D51-4449-8F4B-1D116EE199CD}" type="presOf" srcId="{3962F113-45D3-4B5D-B91F-63FF0EA2F51D}" destId="{FADAEDED-EE87-49CF-AD68-F175967030C9}" srcOrd="0" destOrd="0" presId="urn:microsoft.com/office/officeart/2008/layout/AlternatingHexagons"/>
    <dgm:cxn modelId="{514BF761-E5C8-4870-BF98-129B49C76585}" type="presOf" srcId="{1ED4A02E-7166-4EC8-966A-89EC3A0E561F}" destId="{FFD4C7A8-D354-4AB7-BF4D-685E36B25C48}" srcOrd="0" destOrd="0" presId="urn:microsoft.com/office/officeart/2008/layout/AlternatingHexagons"/>
    <dgm:cxn modelId="{C09F4B86-9A6E-47E3-ACAC-78EC4315F663}" type="presOf" srcId="{631B951D-7B86-4EDC-87BA-DB11B20EA5D1}" destId="{3B80E94E-7B87-44B3-A4DE-7D7B978AD03B}" srcOrd="0" destOrd="0" presId="urn:microsoft.com/office/officeart/2008/layout/AlternatingHexagons"/>
    <dgm:cxn modelId="{DB71D3A1-C650-495E-AF35-F24806C7D483}" srcId="{C1614BEE-BA27-41E5-BF8C-D63EEC55F7E0}" destId="{1ED4A02E-7166-4EC8-966A-89EC3A0E561F}" srcOrd="0" destOrd="0" parTransId="{A9410741-3BDF-42DA-A146-D2E9C736A7F2}" sibTransId="{5FC9E5FB-B7AF-4FF2-803C-89E8C505D014}"/>
    <dgm:cxn modelId="{A5A64028-2822-4090-875C-B38E74855B83}" srcId="{631B951D-7B86-4EDC-87BA-DB11B20EA5D1}" destId="{F284A5D2-0E6C-431A-9FE3-68D1142F25F6}" srcOrd="0" destOrd="0" parTransId="{03D6BE40-CF3C-485A-BA40-7769FEFD82C4}" sibTransId="{CE140463-58AA-4D79-BC89-34CED398DCFC}"/>
    <dgm:cxn modelId="{1D813215-4F7B-47C9-B8CF-9AD5A3BB6D51}" srcId="{3962F113-45D3-4B5D-B91F-63FF0EA2F51D}" destId="{7C1ED8C7-B0C3-4E64-AD3D-54BB79B7F297}" srcOrd="0" destOrd="0" parTransId="{6DC0C309-ABEC-4CD1-AA3C-67A89F0FE44B}" sibTransId="{CF873C5E-D186-44B3-B542-A57372570D83}"/>
    <dgm:cxn modelId="{9B028B29-6B3D-405F-B4AD-F789BF81905C}" srcId="{C5AD2834-305A-494D-888A-E3FD63C42BF1}" destId="{631B951D-7B86-4EDC-87BA-DB11B20EA5D1}" srcOrd="1" destOrd="0" parTransId="{C5B458F2-3FB9-4B85-85FD-3997EA62C272}" sibTransId="{DB960803-FE88-4847-B506-B61DE8254FAA}"/>
    <dgm:cxn modelId="{A799FFF1-C549-45F6-A355-FB231496E182}" srcId="{C5AD2834-305A-494D-888A-E3FD63C42BF1}" destId="{3962F113-45D3-4B5D-B91F-63FF0EA2F51D}" srcOrd="2" destOrd="0" parTransId="{01694B6B-AA90-477E-98CE-7B4CB55C627D}" sibTransId="{0779C974-4303-4CF5-A072-C3A575C59DCF}"/>
    <dgm:cxn modelId="{A066D3FC-7D86-408B-B93A-F84028E9F3D7}" type="presParOf" srcId="{E47DECDD-F826-4A6F-9DEC-333F17A8B76F}" destId="{724F5E68-9487-429A-8F7D-928C34FD433B}" srcOrd="0" destOrd="0" presId="urn:microsoft.com/office/officeart/2008/layout/AlternatingHexagons"/>
    <dgm:cxn modelId="{6157FC34-C9BB-4741-8D13-9E9404ABA418}" type="presParOf" srcId="{724F5E68-9487-429A-8F7D-928C34FD433B}" destId="{999C2081-DA1E-479E-B571-58455AD958CC}" srcOrd="0" destOrd="0" presId="urn:microsoft.com/office/officeart/2008/layout/AlternatingHexagons"/>
    <dgm:cxn modelId="{B4B2DD99-4B72-4E90-AF84-4FFFF47C5545}" type="presParOf" srcId="{724F5E68-9487-429A-8F7D-928C34FD433B}" destId="{FFD4C7A8-D354-4AB7-BF4D-685E36B25C48}" srcOrd="1" destOrd="0" presId="urn:microsoft.com/office/officeart/2008/layout/AlternatingHexagons"/>
    <dgm:cxn modelId="{C6D816BA-8FED-4983-BCBE-91E768AC2317}" type="presParOf" srcId="{724F5E68-9487-429A-8F7D-928C34FD433B}" destId="{2979B924-EBC4-4814-9952-E3BAFEF17836}" srcOrd="2" destOrd="0" presId="urn:microsoft.com/office/officeart/2008/layout/AlternatingHexagons"/>
    <dgm:cxn modelId="{F0354E85-FBEB-483C-A481-57536F716F10}" type="presParOf" srcId="{724F5E68-9487-429A-8F7D-928C34FD433B}" destId="{89298894-96A5-4EFE-95A0-13634D9B8F62}" srcOrd="3" destOrd="0" presId="urn:microsoft.com/office/officeart/2008/layout/AlternatingHexagons"/>
    <dgm:cxn modelId="{8A2C8E35-E704-4FD5-850B-8263C816C8D9}" type="presParOf" srcId="{724F5E68-9487-429A-8F7D-928C34FD433B}" destId="{27A922C1-2D55-461E-95F3-158FF866CCBA}" srcOrd="4" destOrd="0" presId="urn:microsoft.com/office/officeart/2008/layout/AlternatingHexagons"/>
    <dgm:cxn modelId="{F841B1D6-A325-4519-AA4B-4135E023F675}" type="presParOf" srcId="{E47DECDD-F826-4A6F-9DEC-333F17A8B76F}" destId="{99A58DE5-BF40-498E-AA59-E8FEB1A576B4}" srcOrd="1" destOrd="0" presId="urn:microsoft.com/office/officeart/2008/layout/AlternatingHexagons"/>
    <dgm:cxn modelId="{1074A800-6585-4BFC-8FBB-453C756F0C1C}" type="presParOf" srcId="{E47DECDD-F826-4A6F-9DEC-333F17A8B76F}" destId="{0865A3F4-2656-4A9D-AB76-461F8CF9903E}" srcOrd="2" destOrd="0" presId="urn:microsoft.com/office/officeart/2008/layout/AlternatingHexagons"/>
    <dgm:cxn modelId="{20123EBA-BBD3-4D88-A521-7AF8BAD60E2A}" type="presParOf" srcId="{0865A3F4-2656-4A9D-AB76-461F8CF9903E}" destId="{3B80E94E-7B87-44B3-A4DE-7D7B978AD03B}" srcOrd="0" destOrd="0" presId="urn:microsoft.com/office/officeart/2008/layout/AlternatingHexagons"/>
    <dgm:cxn modelId="{6B836F8A-1EEC-49E3-BDA5-4DCE8600DA64}" type="presParOf" srcId="{0865A3F4-2656-4A9D-AB76-461F8CF9903E}" destId="{F6689730-D7B8-4192-AB16-CCDD712F3A3D}" srcOrd="1" destOrd="0" presId="urn:microsoft.com/office/officeart/2008/layout/AlternatingHexagons"/>
    <dgm:cxn modelId="{E92D50FE-E1E1-4C8D-8907-CE40CA37A061}" type="presParOf" srcId="{0865A3F4-2656-4A9D-AB76-461F8CF9903E}" destId="{EA13E517-E7B9-43C8-82DE-1A7A1A9D1B8A}" srcOrd="2" destOrd="0" presId="urn:microsoft.com/office/officeart/2008/layout/AlternatingHexagons"/>
    <dgm:cxn modelId="{C58514EE-8574-4CC2-9739-C514EDF4B0F1}" type="presParOf" srcId="{0865A3F4-2656-4A9D-AB76-461F8CF9903E}" destId="{79CBED1F-3B25-4B6F-85BA-C29181A169F8}" srcOrd="3" destOrd="0" presId="urn:microsoft.com/office/officeart/2008/layout/AlternatingHexagons"/>
    <dgm:cxn modelId="{646F6F02-336D-4BCF-A18E-61C79C7557CB}" type="presParOf" srcId="{0865A3F4-2656-4A9D-AB76-461F8CF9903E}" destId="{E35AA525-DA30-47D4-BC0A-729EACDD7C3B}" srcOrd="4" destOrd="0" presId="urn:microsoft.com/office/officeart/2008/layout/AlternatingHexagons"/>
    <dgm:cxn modelId="{DBA34772-4889-400A-9BB8-CE1798CD7FE7}" type="presParOf" srcId="{E47DECDD-F826-4A6F-9DEC-333F17A8B76F}" destId="{DE65A74C-0575-4AB3-A7DE-22757596538E}" srcOrd="3" destOrd="0" presId="urn:microsoft.com/office/officeart/2008/layout/AlternatingHexagons"/>
    <dgm:cxn modelId="{3EB4CDC9-337B-4B5E-97A6-B8AE0CDB8885}" type="presParOf" srcId="{E47DECDD-F826-4A6F-9DEC-333F17A8B76F}" destId="{3B8C4B11-5673-4C4B-B250-41382C9C74DD}" srcOrd="4" destOrd="0" presId="urn:microsoft.com/office/officeart/2008/layout/AlternatingHexagons"/>
    <dgm:cxn modelId="{D32D923B-5456-4D5D-ACF5-797F7E43B690}" type="presParOf" srcId="{3B8C4B11-5673-4C4B-B250-41382C9C74DD}" destId="{FADAEDED-EE87-49CF-AD68-F175967030C9}" srcOrd="0" destOrd="0" presId="urn:microsoft.com/office/officeart/2008/layout/AlternatingHexagons"/>
    <dgm:cxn modelId="{5AD9808A-01B5-459B-804E-6ECCC358E5E4}" type="presParOf" srcId="{3B8C4B11-5673-4C4B-B250-41382C9C74DD}" destId="{52D012A7-28C5-4BE5-8874-56DB8C6553A8}" srcOrd="1" destOrd="0" presId="urn:microsoft.com/office/officeart/2008/layout/AlternatingHexagons"/>
    <dgm:cxn modelId="{5DD2BE52-B01D-4866-A540-9237F62715AA}" type="presParOf" srcId="{3B8C4B11-5673-4C4B-B250-41382C9C74DD}" destId="{B8B13453-1661-46BF-8E49-1C48FE21CF4B}" srcOrd="2" destOrd="0" presId="urn:microsoft.com/office/officeart/2008/layout/AlternatingHexagons"/>
    <dgm:cxn modelId="{75396809-D823-46B2-A361-25598A4224FD}" type="presParOf" srcId="{3B8C4B11-5673-4C4B-B250-41382C9C74DD}" destId="{9F28854C-AAD5-4696-8031-89A5CEF81390}" srcOrd="3" destOrd="0" presId="urn:microsoft.com/office/officeart/2008/layout/AlternatingHexagons"/>
    <dgm:cxn modelId="{0909E8A2-887B-4776-BE3F-64E6604B2116}" type="presParOf" srcId="{3B8C4B11-5673-4C4B-B250-41382C9C74DD}" destId="{79493B1D-C4EB-473F-B955-F30D7915943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3D2956-443F-4397-9454-68F7449AF2A5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10C02E-FA08-4F82-BA14-47D6AAB0E512}">
      <dgm:prSet phldrT="[Text]" custT="1"/>
      <dgm:spPr/>
      <dgm:t>
        <a:bodyPr/>
        <a:lstStyle/>
        <a:p>
          <a:r>
            <a:rPr lang="cs-CZ" sz="2000" dirty="0" smtClean="0">
              <a:solidFill>
                <a:srgbClr val="002060"/>
              </a:solidFill>
            </a:rPr>
            <a:t>HODNOTOVÝ KONFLIKT</a:t>
          </a:r>
        </a:p>
        <a:p>
          <a:r>
            <a:rPr lang="cs-CZ" sz="2000" dirty="0" smtClean="0">
              <a:solidFill>
                <a:srgbClr val="C00000"/>
              </a:solidFill>
            </a:rPr>
            <a:t>OMEZENÝ PŘENOS INFORMACÍ</a:t>
          </a:r>
        </a:p>
        <a:p>
          <a:r>
            <a:rPr lang="cs-CZ" sz="2000" dirty="0" smtClean="0">
              <a:solidFill>
                <a:srgbClr val="002060"/>
              </a:solidFill>
            </a:rPr>
            <a:t>DUŠEVNÍ VLASTNICTVÍ</a:t>
          </a:r>
        </a:p>
        <a:p>
          <a:r>
            <a:rPr lang="cs-CZ" sz="2000" dirty="0" smtClean="0">
              <a:solidFill>
                <a:srgbClr val="C00000"/>
              </a:solidFill>
            </a:rPr>
            <a:t>GEOGRAFICKÁ VZDÁLENOST</a:t>
          </a:r>
        </a:p>
        <a:p>
          <a:r>
            <a:rPr lang="cs-CZ" sz="2000" dirty="0" smtClean="0">
              <a:solidFill>
                <a:srgbClr val="002060"/>
              </a:solidFill>
            </a:rPr>
            <a:t>NEDOSTATEČNÁ FLEXIBILITA VŠ</a:t>
          </a:r>
        </a:p>
        <a:p>
          <a:r>
            <a:rPr lang="cs-CZ" sz="2000" dirty="0" smtClean="0">
              <a:solidFill>
                <a:srgbClr val="C00000"/>
              </a:solidFill>
            </a:rPr>
            <a:t>NEPOCHOPENÍ ZPŮSOBU FUNGOVÁNÍ VŠ ZE STRANY APLIKAČNÍ SFÉRY</a:t>
          </a:r>
        </a:p>
        <a:p>
          <a:r>
            <a:rPr lang="cs-CZ" sz="2000" dirty="0" smtClean="0">
              <a:solidFill>
                <a:srgbClr val="002060"/>
              </a:solidFill>
            </a:rPr>
            <a:t>JINÁ ČASOVÁ MĚŘÍTKA</a:t>
          </a:r>
          <a:endParaRPr lang="cs-CZ" sz="2000" dirty="0">
            <a:solidFill>
              <a:srgbClr val="002060"/>
            </a:solidFill>
          </a:endParaRPr>
        </a:p>
      </dgm:t>
    </dgm:pt>
    <dgm:pt modelId="{69040ADB-3778-497D-88EE-5AED1CD9DAFB}" type="parTrans" cxnId="{4CF6BA65-88AE-4108-9264-BBA9F5047973}">
      <dgm:prSet/>
      <dgm:spPr/>
      <dgm:t>
        <a:bodyPr/>
        <a:lstStyle/>
        <a:p>
          <a:endParaRPr lang="cs-CZ"/>
        </a:p>
      </dgm:t>
    </dgm:pt>
    <dgm:pt modelId="{52B54F2A-4F29-4D42-83AB-4DD9FB058F97}" type="sibTrans" cxnId="{4CF6BA65-88AE-4108-9264-BBA9F5047973}">
      <dgm:prSet/>
      <dgm:spPr/>
      <dgm:t>
        <a:bodyPr/>
        <a:lstStyle/>
        <a:p>
          <a:endParaRPr lang="cs-CZ"/>
        </a:p>
      </dgm:t>
    </dgm:pt>
    <dgm:pt modelId="{2B6ADD3D-CD8F-4A57-A202-E76FFF311E15}">
      <dgm:prSet phldrT="[Text]"/>
      <dgm:spPr/>
      <dgm:t>
        <a:bodyPr/>
        <a:lstStyle/>
        <a:p>
          <a:r>
            <a:rPr lang="cs-CZ" dirty="0" smtClean="0"/>
            <a:t>PŘEKÁŽKY SPOLUPRÁCE</a:t>
          </a:r>
          <a:endParaRPr lang="cs-CZ" dirty="0"/>
        </a:p>
      </dgm:t>
    </dgm:pt>
    <dgm:pt modelId="{ABB1F452-F750-4A1D-994D-5C276DA0ED91}" type="parTrans" cxnId="{223D3878-6953-4196-8FFB-AA32FC370191}">
      <dgm:prSet/>
      <dgm:spPr/>
      <dgm:t>
        <a:bodyPr/>
        <a:lstStyle/>
        <a:p>
          <a:endParaRPr lang="cs-CZ"/>
        </a:p>
      </dgm:t>
    </dgm:pt>
    <dgm:pt modelId="{FA0BB4FF-1128-4F99-BA6F-DB2CD14289F7}" type="sibTrans" cxnId="{223D3878-6953-4196-8FFB-AA32FC370191}">
      <dgm:prSet/>
      <dgm:spPr/>
      <dgm:t>
        <a:bodyPr/>
        <a:lstStyle/>
        <a:p>
          <a:endParaRPr lang="cs-CZ"/>
        </a:p>
      </dgm:t>
    </dgm:pt>
    <dgm:pt modelId="{94FCD5AD-702F-4A51-9DB5-F8AC59423DAC}" type="pres">
      <dgm:prSet presAssocID="{623D2956-443F-4397-9454-68F7449AF2A5}" presName="Name0" presStyleCnt="0">
        <dgm:presLayoutVars>
          <dgm:dir/>
          <dgm:animOne val="branch"/>
          <dgm:animLvl val="lvl"/>
        </dgm:presLayoutVars>
      </dgm:prSet>
      <dgm:spPr/>
    </dgm:pt>
    <dgm:pt modelId="{B72AE500-5C4B-46AD-A287-D37D19F6F190}" type="pres">
      <dgm:prSet presAssocID="{1210C02E-FA08-4F82-BA14-47D6AAB0E512}" presName="chaos" presStyleCnt="0"/>
      <dgm:spPr/>
    </dgm:pt>
    <dgm:pt modelId="{E3554AA7-F659-4730-BA00-05E01B6A9E5B}" type="pres">
      <dgm:prSet presAssocID="{1210C02E-FA08-4F82-BA14-47D6AAB0E512}" presName="parTx1" presStyleLbl="revTx" presStyleIdx="0" presStyleCnt="1" custScaleX="278035" custScaleY="528708"/>
      <dgm:spPr/>
      <dgm:t>
        <a:bodyPr/>
        <a:lstStyle/>
        <a:p>
          <a:endParaRPr lang="cs-CZ"/>
        </a:p>
      </dgm:t>
    </dgm:pt>
    <dgm:pt modelId="{CAF24A4B-2C9C-41DB-AC27-BA71F2B6EA2C}" type="pres">
      <dgm:prSet presAssocID="{1210C02E-FA08-4F82-BA14-47D6AAB0E512}" presName="c1" presStyleLbl="node1" presStyleIdx="0" presStyleCnt="19" custLinFactX="-333259" custLinFactY="100000" custLinFactNeighborX="-400000" custLinFactNeighborY="170838"/>
      <dgm:spPr/>
    </dgm:pt>
    <dgm:pt modelId="{A4585323-2DC3-4FA7-BA87-84FA75FABE46}" type="pres">
      <dgm:prSet presAssocID="{1210C02E-FA08-4F82-BA14-47D6AAB0E512}" presName="c2" presStyleLbl="node1" presStyleIdx="1" presStyleCnt="19" custLinFactX="-500000" custLinFactY="-2478" custLinFactNeighborX="-583249" custLinFactNeighborY="-100000"/>
      <dgm:spPr/>
    </dgm:pt>
    <dgm:pt modelId="{0B487787-2139-44F7-9014-9D751EAC20B4}" type="pres">
      <dgm:prSet presAssocID="{1210C02E-FA08-4F82-BA14-47D6AAB0E512}" presName="c3" presStyleLbl="node1" presStyleIdx="2" presStyleCnt="19" custLinFactX="83716" custLinFactY="-287862" custLinFactNeighborX="100000" custLinFactNeighborY="-300000"/>
      <dgm:spPr/>
    </dgm:pt>
    <dgm:pt modelId="{F1749456-C69B-4022-8C2C-A2423371BA63}" type="pres">
      <dgm:prSet presAssocID="{1210C02E-FA08-4F82-BA14-47D6AAB0E512}" presName="c4" presStyleLbl="node1" presStyleIdx="3" presStyleCnt="19" custLinFactX="-511259" custLinFactY="-196463" custLinFactNeighborX="-600000" custLinFactNeighborY="-200000"/>
      <dgm:spPr/>
    </dgm:pt>
    <dgm:pt modelId="{527E4B12-004B-4D7E-867E-5C771CDFF7B6}" type="pres">
      <dgm:prSet presAssocID="{1210C02E-FA08-4F82-BA14-47D6AAB0E512}" presName="c5" presStyleLbl="node1" presStyleIdx="4" presStyleCnt="19" custLinFactX="-293284" custLinFactY="-227123" custLinFactNeighborX="-300000" custLinFactNeighborY="-300000"/>
      <dgm:spPr/>
    </dgm:pt>
    <dgm:pt modelId="{CA297557-D098-45F6-BD64-194C3B5F3D02}" type="pres">
      <dgm:prSet presAssocID="{1210C02E-FA08-4F82-BA14-47D6AAB0E512}" presName="c6" presStyleLbl="node1" presStyleIdx="5" presStyleCnt="19" custLinFactY="-200000" custLinFactNeighborX="-23979" custLinFactNeighborY="-285128"/>
      <dgm:spPr/>
    </dgm:pt>
    <dgm:pt modelId="{609A7A01-ACAC-41A6-8730-AF0557B11836}" type="pres">
      <dgm:prSet presAssocID="{1210C02E-FA08-4F82-BA14-47D6AAB0E512}" presName="c7" presStyleLbl="node1" presStyleIdx="6" presStyleCnt="19" custLinFactX="62913" custLinFactY="-200000" custLinFactNeighborX="100000" custLinFactNeighborY="-242351"/>
      <dgm:spPr/>
    </dgm:pt>
    <dgm:pt modelId="{E21AAFAD-4C3D-4C0C-A03F-E25566857900}" type="pres">
      <dgm:prSet presAssocID="{1210C02E-FA08-4F82-BA14-47D6AAB0E512}" presName="c8" presStyleLbl="node1" presStyleIdx="7" presStyleCnt="19" custLinFactX="493306" custLinFactNeighborX="500000" custLinFactNeighborY="-9153"/>
      <dgm:spPr/>
    </dgm:pt>
    <dgm:pt modelId="{B9787943-24DC-4C19-A21D-D710F0031C6A}" type="pres">
      <dgm:prSet presAssocID="{1210C02E-FA08-4F82-BA14-47D6AAB0E512}" presName="c9" presStyleLbl="node1" presStyleIdx="8" presStyleCnt="19" custLinFactX="100000" custLinFactY="600000" custLinFactNeighborX="109331" custLinFactNeighborY="636798"/>
      <dgm:spPr/>
    </dgm:pt>
    <dgm:pt modelId="{68F0FAE3-B35E-4780-908D-1BF94460FCA0}" type="pres">
      <dgm:prSet presAssocID="{1210C02E-FA08-4F82-BA14-47D6AAB0E512}" presName="c10" presStyleLbl="node1" presStyleIdx="9" presStyleCnt="19" custLinFactX="-200000" custLinFactY="-148360" custLinFactNeighborX="-215825" custLinFactNeighborY="-200000"/>
      <dgm:spPr/>
    </dgm:pt>
    <dgm:pt modelId="{7CC0E854-CFCB-4BEA-8CC3-CF520F624BFF}" type="pres">
      <dgm:prSet presAssocID="{1210C02E-FA08-4F82-BA14-47D6AAB0E512}" presName="c11" presStyleLbl="node1" presStyleIdx="10" presStyleCnt="19" custLinFactX="-300000" custLinFactY="498798" custLinFactNeighborX="-363259" custLinFactNeighborY="500000"/>
      <dgm:spPr/>
    </dgm:pt>
    <dgm:pt modelId="{6354105D-4120-48DE-8E2F-BA6AE290FC5B}" type="pres">
      <dgm:prSet presAssocID="{1210C02E-FA08-4F82-BA14-47D6AAB0E512}" presName="c12" presStyleLbl="node1" presStyleIdx="11" presStyleCnt="19" custLinFactX="-264616" custLinFactY="117849" custLinFactNeighborX="-300000" custLinFactNeighborY="200000"/>
      <dgm:spPr/>
    </dgm:pt>
    <dgm:pt modelId="{CC9B9D24-06E2-4C1A-BEB0-20FBD2C99EB1}" type="pres">
      <dgm:prSet presAssocID="{1210C02E-FA08-4F82-BA14-47D6AAB0E512}" presName="c13" presStyleLbl="node1" presStyleIdx="12" presStyleCnt="19" custLinFactY="153265" custLinFactNeighborX="-51314" custLinFactNeighborY="200000"/>
      <dgm:spPr/>
    </dgm:pt>
    <dgm:pt modelId="{EA875D10-C583-4FD5-BD17-ED9B5CAF5BD4}" type="pres">
      <dgm:prSet presAssocID="{1210C02E-FA08-4F82-BA14-47D6AAB0E512}" presName="c14" presStyleLbl="node1" presStyleIdx="13" presStyleCnt="19" custLinFactX="200000" custLinFactY="300000" custLinFactNeighborX="275346" custLinFactNeighborY="372128"/>
      <dgm:spPr/>
    </dgm:pt>
    <dgm:pt modelId="{F57FC2A5-151F-4F4B-891B-170B8A4A58F9}" type="pres">
      <dgm:prSet presAssocID="{1210C02E-FA08-4F82-BA14-47D6AAB0E512}" presName="c15" presStyleLbl="node1" presStyleIdx="14" presStyleCnt="19" custLinFactX="-205237" custLinFactY="195056" custLinFactNeighborX="-300000" custLinFactNeighborY="200000"/>
      <dgm:spPr/>
    </dgm:pt>
    <dgm:pt modelId="{C910452C-86C8-4FC4-A0B1-CB3C7E72FBC5}" type="pres">
      <dgm:prSet presAssocID="{1210C02E-FA08-4F82-BA14-47D6AAB0E512}" presName="c16" presStyleLbl="node1" presStyleIdx="15" presStyleCnt="19" custLinFactY="218133" custLinFactNeighborX="-93974" custLinFactNeighborY="300000"/>
      <dgm:spPr/>
    </dgm:pt>
    <dgm:pt modelId="{9BD81663-FB75-4102-A28E-32579BDB83E4}" type="pres">
      <dgm:prSet presAssocID="{1210C02E-FA08-4F82-BA14-47D6AAB0E512}" presName="c17" presStyleLbl="node1" presStyleIdx="16" presStyleCnt="19" custLinFactX="200000" custLinFactY="100000" custLinFactNeighborX="275408" custLinFactNeighborY="183851"/>
      <dgm:spPr/>
    </dgm:pt>
    <dgm:pt modelId="{0EF63CF8-2E73-4048-B6E7-3564D6F9006F}" type="pres">
      <dgm:prSet presAssocID="{1210C02E-FA08-4F82-BA14-47D6AAB0E512}" presName="c18" presStyleLbl="node1" presStyleIdx="17" presStyleCnt="19" custLinFactX="176718" custLinFactY="-398718" custLinFactNeighborX="200000" custLinFactNeighborY="-400000"/>
      <dgm:spPr/>
    </dgm:pt>
    <dgm:pt modelId="{EA4140F9-1273-4766-99DF-E017390AF042}" type="pres">
      <dgm:prSet presAssocID="{52B54F2A-4F29-4D42-83AB-4DD9FB058F97}" presName="chevronComposite1" presStyleCnt="0"/>
      <dgm:spPr/>
    </dgm:pt>
    <dgm:pt modelId="{7B21B176-4055-446F-8895-906F37B6C84C}" type="pres">
      <dgm:prSet presAssocID="{52B54F2A-4F29-4D42-83AB-4DD9FB058F97}" presName="chevron1" presStyleLbl="sibTrans2D1" presStyleIdx="0" presStyleCnt="2"/>
      <dgm:spPr/>
    </dgm:pt>
    <dgm:pt modelId="{84B7AE14-B753-4D7B-BDAC-588B9037822E}" type="pres">
      <dgm:prSet presAssocID="{52B54F2A-4F29-4D42-83AB-4DD9FB058F97}" presName="spChevron1" presStyleCnt="0"/>
      <dgm:spPr/>
    </dgm:pt>
    <dgm:pt modelId="{F1B4B3A2-FE05-4272-8AF8-45BDD5E569B5}" type="pres">
      <dgm:prSet presAssocID="{52B54F2A-4F29-4D42-83AB-4DD9FB058F97}" presName="overlap" presStyleCnt="0"/>
      <dgm:spPr/>
    </dgm:pt>
    <dgm:pt modelId="{62808CBD-26A2-454D-8722-4B8F052B6C07}" type="pres">
      <dgm:prSet presAssocID="{52B54F2A-4F29-4D42-83AB-4DD9FB058F97}" presName="chevronComposite2" presStyleCnt="0"/>
      <dgm:spPr/>
    </dgm:pt>
    <dgm:pt modelId="{07668DC7-4A43-47CE-92EA-E1947434C0A9}" type="pres">
      <dgm:prSet presAssocID="{52B54F2A-4F29-4D42-83AB-4DD9FB058F97}" presName="chevron2" presStyleLbl="sibTrans2D1" presStyleIdx="1" presStyleCnt="2"/>
      <dgm:spPr/>
    </dgm:pt>
    <dgm:pt modelId="{59C4447C-2106-4DF9-9B57-5F9A217C50AC}" type="pres">
      <dgm:prSet presAssocID="{52B54F2A-4F29-4D42-83AB-4DD9FB058F97}" presName="spChevron2" presStyleCnt="0"/>
      <dgm:spPr/>
    </dgm:pt>
    <dgm:pt modelId="{C15047EE-6888-4783-9C73-613B7978C844}" type="pres">
      <dgm:prSet presAssocID="{2B6ADD3D-CD8F-4A57-A202-E76FFF311E15}" presName="last" presStyleCnt="0"/>
      <dgm:spPr/>
    </dgm:pt>
    <dgm:pt modelId="{FBA0A9AA-9ED7-4D00-8F0E-E1097509E23E}" type="pres">
      <dgm:prSet presAssocID="{2B6ADD3D-CD8F-4A57-A202-E76FFF311E15}" presName="circleTx" presStyleLbl="node1" presStyleIdx="18" presStyleCnt="19"/>
      <dgm:spPr/>
    </dgm:pt>
    <dgm:pt modelId="{06BEAFCD-ACDA-4015-AAEC-D40A041A43B9}" type="pres">
      <dgm:prSet presAssocID="{2B6ADD3D-CD8F-4A57-A202-E76FFF311E15}" presName="spN" presStyleCnt="0"/>
      <dgm:spPr/>
    </dgm:pt>
  </dgm:ptLst>
  <dgm:cxnLst>
    <dgm:cxn modelId="{0E877A55-D529-4367-AB87-9801A6F8CB37}" type="presOf" srcId="{1210C02E-FA08-4F82-BA14-47D6AAB0E512}" destId="{E3554AA7-F659-4730-BA00-05E01B6A9E5B}" srcOrd="0" destOrd="0" presId="urn:microsoft.com/office/officeart/2009/3/layout/RandomtoResultProcess"/>
    <dgm:cxn modelId="{4CF6BA65-88AE-4108-9264-BBA9F5047973}" srcId="{623D2956-443F-4397-9454-68F7449AF2A5}" destId="{1210C02E-FA08-4F82-BA14-47D6AAB0E512}" srcOrd="0" destOrd="0" parTransId="{69040ADB-3778-497D-88EE-5AED1CD9DAFB}" sibTransId="{52B54F2A-4F29-4D42-83AB-4DD9FB058F97}"/>
    <dgm:cxn modelId="{9185BBCC-3D16-4216-ADCE-0598E3038437}" type="presOf" srcId="{623D2956-443F-4397-9454-68F7449AF2A5}" destId="{94FCD5AD-702F-4A51-9DB5-F8AC59423DAC}" srcOrd="0" destOrd="0" presId="urn:microsoft.com/office/officeart/2009/3/layout/RandomtoResultProcess"/>
    <dgm:cxn modelId="{223D3878-6953-4196-8FFB-AA32FC370191}" srcId="{623D2956-443F-4397-9454-68F7449AF2A5}" destId="{2B6ADD3D-CD8F-4A57-A202-E76FFF311E15}" srcOrd="1" destOrd="0" parTransId="{ABB1F452-F750-4A1D-994D-5C276DA0ED91}" sibTransId="{FA0BB4FF-1128-4F99-BA6F-DB2CD14289F7}"/>
    <dgm:cxn modelId="{C408F380-3351-4CF1-B754-E2FA50342E14}" type="presOf" srcId="{2B6ADD3D-CD8F-4A57-A202-E76FFF311E15}" destId="{FBA0A9AA-9ED7-4D00-8F0E-E1097509E23E}" srcOrd="0" destOrd="0" presId="urn:microsoft.com/office/officeart/2009/3/layout/RandomtoResultProcess"/>
    <dgm:cxn modelId="{37FA01EC-AEB4-4F1F-9999-FC169C7F6B56}" type="presParOf" srcId="{94FCD5AD-702F-4A51-9DB5-F8AC59423DAC}" destId="{B72AE500-5C4B-46AD-A287-D37D19F6F190}" srcOrd="0" destOrd="0" presId="urn:microsoft.com/office/officeart/2009/3/layout/RandomtoResultProcess"/>
    <dgm:cxn modelId="{AFF913B3-B3E7-4071-8B74-7570A7103D23}" type="presParOf" srcId="{B72AE500-5C4B-46AD-A287-D37D19F6F190}" destId="{E3554AA7-F659-4730-BA00-05E01B6A9E5B}" srcOrd="0" destOrd="0" presId="urn:microsoft.com/office/officeart/2009/3/layout/RandomtoResultProcess"/>
    <dgm:cxn modelId="{B1CEAA8B-4DAD-4D6F-B6CC-D9C4366034AE}" type="presParOf" srcId="{B72AE500-5C4B-46AD-A287-D37D19F6F190}" destId="{CAF24A4B-2C9C-41DB-AC27-BA71F2B6EA2C}" srcOrd="1" destOrd="0" presId="urn:microsoft.com/office/officeart/2009/3/layout/RandomtoResultProcess"/>
    <dgm:cxn modelId="{6FE25E8D-07AE-4D1C-AA65-10E7EC3409F8}" type="presParOf" srcId="{B72AE500-5C4B-46AD-A287-D37D19F6F190}" destId="{A4585323-2DC3-4FA7-BA87-84FA75FABE46}" srcOrd="2" destOrd="0" presId="urn:microsoft.com/office/officeart/2009/3/layout/RandomtoResultProcess"/>
    <dgm:cxn modelId="{E0EC0399-1E5C-4840-AE98-054162ED6FAD}" type="presParOf" srcId="{B72AE500-5C4B-46AD-A287-D37D19F6F190}" destId="{0B487787-2139-44F7-9014-9D751EAC20B4}" srcOrd="3" destOrd="0" presId="urn:microsoft.com/office/officeart/2009/3/layout/RandomtoResultProcess"/>
    <dgm:cxn modelId="{DEDBC290-CD2A-4F6C-A029-17C1A75465F3}" type="presParOf" srcId="{B72AE500-5C4B-46AD-A287-D37D19F6F190}" destId="{F1749456-C69B-4022-8C2C-A2423371BA63}" srcOrd="4" destOrd="0" presId="urn:microsoft.com/office/officeart/2009/3/layout/RandomtoResultProcess"/>
    <dgm:cxn modelId="{EB26735E-6C36-4B20-BD2E-9A6C6ABBD702}" type="presParOf" srcId="{B72AE500-5C4B-46AD-A287-D37D19F6F190}" destId="{527E4B12-004B-4D7E-867E-5C771CDFF7B6}" srcOrd="5" destOrd="0" presId="urn:microsoft.com/office/officeart/2009/3/layout/RandomtoResultProcess"/>
    <dgm:cxn modelId="{20BD2A59-6864-437B-9CA2-8212CBEAC852}" type="presParOf" srcId="{B72AE500-5C4B-46AD-A287-D37D19F6F190}" destId="{CA297557-D098-45F6-BD64-194C3B5F3D02}" srcOrd="6" destOrd="0" presId="urn:microsoft.com/office/officeart/2009/3/layout/RandomtoResultProcess"/>
    <dgm:cxn modelId="{57453A5B-0CCA-41C1-86A5-83DB018B81FE}" type="presParOf" srcId="{B72AE500-5C4B-46AD-A287-D37D19F6F190}" destId="{609A7A01-ACAC-41A6-8730-AF0557B11836}" srcOrd="7" destOrd="0" presId="urn:microsoft.com/office/officeart/2009/3/layout/RandomtoResultProcess"/>
    <dgm:cxn modelId="{A6EF6ADF-1C48-4841-B6EC-81E86B037035}" type="presParOf" srcId="{B72AE500-5C4B-46AD-A287-D37D19F6F190}" destId="{E21AAFAD-4C3D-4C0C-A03F-E25566857900}" srcOrd="8" destOrd="0" presId="urn:microsoft.com/office/officeart/2009/3/layout/RandomtoResultProcess"/>
    <dgm:cxn modelId="{3F1EED73-74E2-492C-BD87-1308796A937C}" type="presParOf" srcId="{B72AE500-5C4B-46AD-A287-D37D19F6F190}" destId="{B9787943-24DC-4C19-A21D-D710F0031C6A}" srcOrd="9" destOrd="0" presId="urn:microsoft.com/office/officeart/2009/3/layout/RandomtoResultProcess"/>
    <dgm:cxn modelId="{8819807C-E2BD-4B4D-A005-48CA649AE77E}" type="presParOf" srcId="{B72AE500-5C4B-46AD-A287-D37D19F6F190}" destId="{68F0FAE3-B35E-4780-908D-1BF94460FCA0}" srcOrd="10" destOrd="0" presId="urn:microsoft.com/office/officeart/2009/3/layout/RandomtoResultProcess"/>
    <dgm:cxn modelId="{D539FEF4-5C7A-45C8-950B-0954F8C463DC}" type="presParOf" srcId="{B72AE500-5C4B-46AD-A287-D37D19F6F190}" destId="{7CC0E854-CFCB-4BEA-8CC3-CF520F624BFF}" srcOrd="11" destOrd="0" presId="urn:microsoft.com/office/officeart/2009/3/layout/RandomtoResultProcess"/>
    <dgm:cxn modelId="{9C4B9690-DB13-49CC-AAFC-FEC35D33FD57}" type="presParOf" srcId="{B72AE500-5C4B-46AD-A287-D37D19F6F190}" destId="{6354105D-4120-48DE-8E2F-BA6AE290FC5B}" srcOrd="12" destOrd="0" presId="urn:microsoft.com/office/officeart/2009/3/layout/RandomtoResultProcess"/>
    <dgm:cxn modelId="{C109F18B-D8F5-485A-9B5E-44FA084CD9CB}" type="presParOf" srcId="{B72AE500-5C4B-46AD-A287-D37D19F6F190}" destId="{CC9B9D24-06E2-4C1A-BEB0-20FBD2C99EB1}" srcOrd="13" destOrd="0" presId="urn:microsoft.com/office/officeart/2009/3/layout/RandomtoResultProcess"/>
    <dgm:cxn modelId="{4B0FD5D1-6CA4-4D99-93DC-A14FECEFF19D}" type="presParOf" srcId="{B72AE500-5C4B-46AD-A287-D37D19F6F190}" destId="{EA875D10-C583-4FD5-BD17-ED9B5CAF5BD4}" srcOrd="14" destOrd="0" presId="urn:microsoft.com/office/officeart/2009/3/layout/RandomtoResultProcess"/>
    <dgm:cxn modelId="{05A7B09C-AF2E-40BF-B568-A42F08732E71}" type="presParOf" srcId="{B72AE500-5C4B-46AD-A287-D37D19F6F190}" destId="{F57FC2A5-151F-4F4B-891B-170B8A4A58F9}" srcOrd="15" destOrd="0" presId="urn:microsoft.com/office/officeart/2009/3/layout/RandomtoResultProcess"/>
    <dgm:cxn modelId="{9C9421C7-2304-48DB-BA26-E2695B8E94AA}" type="presParOf" srcId="{B72AE500-5C4B-46AD-A287-D37D19F6F190}" destId="{C910452C-86C8-4FC4-A0B1-CB3C7E72FBC5}" srcOrd="16" destOrd="0" presId="urn:microsoft.com/office/officeart/2009/3/layout/RandomtoResultProcess"/>
    <dgm:cxn modelId="{3E8AE72E-00E4-43F2-B830-A1BEAB1E83A7}" type="presParOf" srcId="{B72AE500-5C4B-46AD-A287-D37D19F6F190}" destId="{9BD81663-FB75-4102-A28E-32579BDB83E4}" srcOrd="17" destOrd="0" presId="urn:microsoft.com/office/officeart/2009/3/layout/RandomtoResultProcess"/>
    <dgm:cxn modelId="{B1CABF5B-16AD-44A1-B0AB-2F80E5A6AA78}" type="presParOf" srcId="{B72AE500-5C4B-46AD-A287-D37D19F6F190}" destId="{0EF63CF8-2E73-4048-B6E7-3564D6F9006F}" srcOrd="18" destOrd="0" presId="urn:microsoft.com/office/officeart/2009/3/layout/RandomtoResultProcess"/>
    <dgm:cxn modelId="{7E1A3AB0-6074-40D4-B06F-9831A08E6270}" type="presParOf" srcId="{94FCD5AD-702F-4A51-9DB5-F8AC59423DAC}" destId="{EA4140F9-1273-4766-99DF-E017390AF042}" srcOrd="1" destOrd="0" presId="urn:microsoft.com/office/officeart/2009/3/layout/RandomtoResultProcess"/>
    <dgm:cxn modelId="{953D83FF-CB8A-42B1-B81B-426DAFDCFC77}" type="presParOf" srcId="{EA4140F9-1273-4766-99DF-E017390AF042}" destId="{7B21B176-4055-446F-8895-906F37B6C84C}" srcOrd="0" destOrd="0" presId="urn:microsoft.com/office/officeart/2009/3/layout/RandomtoResultProcess"/>
    <dgm:cxn modelId="{162FE3D3-FCEC-497B-868D-F1796F367818}" type="presParOf" srcId="{EA4140F9-1273-4766-99DF-E017390AF042}" destId="{84B7AE14-B753-4D7B-BDAC-588B9037822E}" srcOrd="1" destOrd="0" presId="urn:microsoft.com/office/officeart/2009/3/layout/RandomtoResultProcess"/>
    <dgm:cxn modelId="{156D3552-AB5F-434F-8ED6-3FE9893A8609}" type="presParOf" srcId="{94FCD5AD-702F-4A51-9DB5-F8AC59423DAC}" destId="{F1B4B3A2-FE05-4272-8AF8-45BDD5E569B5}" srcOrd="2" destOrd="0" presId="urn:microsoft.com/office/officeart/2009/3/layout/RandomtoResultProcess"/>
    <dgm:cxn modelId="{7AC39F71-E1A1-48A7-BF6F-518FEC20D98C}" type="presParOf" srcId="{94FCD5AD-702F-4A51-9DB5-F8AC59423DAC}" destId="{62808CBD-26A2-454D-8722-4B8F052B6C07}" srcOrd="3" destOrd="0" presId="urn:microsoft.com/office/officeart/2009/3/layout/RandomtoResultProcess"/>
    <dgm:cxn modelId="{81E44A45-933E-4543-B23F-3E5D013D28A5}" type="presParOf" srcId="{62808CBD-26A2-454D-8722-4B8F052B6C07}" destId="{07668DC7-4A43-47CE-92EA-E1947434C0A9}" srcOrd="0" destOrd="0" presId="urn:microsoft.com/office/officeart/2009/3/layout/RandomtoResultProcess"/>
    <dgm:cxn modelId="{F9601012-D657-4596-A71C-073CEEA16136}" type="presParOf" srcId="{62808CBD-26A2-454D-8722-4B8F052B6C07}" destId="{59C4447C-2106-4DF9-9B57-5F9A217C50AC}" srcOrd="1" destOrd="0" presId="urn:microsoft.com/office/officeart/2009/3/layout/RandomtoResultProcess"/>
    <dgm:cxn modelId="{6EBE4822-0992-4C2C-9FE2-802F86525757}" type="presParOf" srcId="{94FCD5AD-702F-4A51-9DB5-F8AC59423DAC}" destId="{C15047EE-6888-4783-9C73-613B7978C844}" srcOrd="4" destOrd="0" presId="urn:microsoft.com/office/officeart/2009/3/layout/RandomtoResultProcess"/>
    <dgm:cxn modelId="{26408EF2-38FD-43AE-9C1A-89613B7C7D2A}" type="presParOf" srcId="{C15047EE-6888-4783-9C73-613B7978C844}" destId="{FBA0A9AA-9ED7-4D00-8F0E-E1097509E23E}" srcOrd="0" destOrd="0" presId="urn:microsoft.com/office/officeart/2009/3/layout/RandomtoResultProcess"/>
    <dgm:cxn modelId="{83A1CB29-2D22-4DCD-8737-18E557575CD5}" type="presParOf" srcId="{C15047EE-6888-4783-9C73-613B7978C844}" destId="{06BEAFCD-ACDA-4015-AAEC-D40A041A43B9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710C1-BB59-46D7-B7D0-F89056016603}">
      <dsp:nvSpPr>
        <dsp:cNvPr id="0" name=""/>
        <dsp:cNvSpPr/>
      </dsp:nvSpPr>
      <dsp:spPr>
        <a:xfrm>
          <a:off x="1785" y="0"/>
          <a:ext cx="2777995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VŠ, VÝZKUMNÉ INSTITUCE</a:t>
          </a:r>
          <a:endParaRPr lang="cs-CZ" sz="2800" kern="1200" dirty="0"/>
        </a:p>
      </dsp:txBody>
      <dsp:txXfrm>
        <a:off x="1785" y="1828800"/>
        <a:ext cx="2777995" cy="1828800"/>
      </dsp:txXfrm>
    </dsp:sp>
    <dsp:sp modelId="{F3A7A6DC-8BFE-4742-974C-BA2B03D28F84}">
      <dsp:nvSpPr>
        <dsp:cNvPr id="0" name=""/>
        <dsp:cNvSpPr/>
      </dsp:nvSpPr>
      <dsp:spPr>
        <a:xfrm>
          <a:off x="629545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59D31-3731-47CA-A824-490D6E5A31DA}">
      <dsp:nvSpPr>
        <dsp:cNvPr id="0" name=""/>
        <dsp:cNvSpPr/>
      </dsp:nvSpPr>
      <dsp:spPr>
        <a:xfrm>
          <a:off x="2863121" y="0"/>
          <a:ext cx="2777995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002060"/>
              </a:solidFill>
            </a:rPr>
            <a:t>SPOLUPRÁCE</a:t>
          </a:r>
          <a:endParaRPr lang="cs-CZ" sz="2800" kern="1200" dirty="0">
            <a:solidFill>
              <a:srgbClr val="002060"/>
            </a:solidFill>
          </a:endParaRPr>
        </a:p>
      </dsp:txBody>
      <dsp:txXfrm>
        <a:off x="2863121" y="1828800"/>
        <a:ext cx="2777995" cy="1828800"/>
      </dsp:txXfrm>
    </dsp:sp>
    <dsp:sp modelId="{F6C8C08B-2DFE-4955-BE36-1D6881D317C9}">
      <dsp:nvSpPr>
        <dsp:cNvPr id="0" name=""/>
        <dsp:cNvSpPr/>
      </dsp:nvSpPr>
      <dsp:spPr>
        <a:xfrm>
          <a:off x="3490881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3B455-33BB-4DF3-8E6C-8C2315CA5F39}">
      <dsp:nvSpPr>
        <dsp:cNvPr id="0" name=""/>
        <dsp:cNvSpPr/>
      </dsp:nvSpPr>
      <dsp:spPr>
        <a:xfrm>
          <a:off x="5724456" y="0"/>
          <a:ext cx="2777995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APLIKAČNÍ SFÉRA</a:t>
          </a:r>
          <a:endParaRPr lang="cs-CZ" sz="2800" kern="1200" dirty="0"/>
        </a:p>
      </dsp:txBody>
      <dsp:txXfrm>
        <a:off x="5724456" y="1828800"/>
        <a:ext cx="2777995" cy="1828800"/>
      </dsp:txXfrm>
    </dsp:sp>
    <dsp:sp modelId="{96BA63B5-A105-4D8A-9CCE-82C288BDB291}">
      <dsp:nvSpPr>
        <dsp:cNvPr id="0" name=""/>
        <dsp:cNvSpPr/>
      </dsp:nvSpPr>
      <dsp:spPr>
        <a:xfrm>
          <a:off x="6352216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085E6-F8EF-4B36-B879-E4F36C4A48A5}">
      <dsp:nvSpPr>
        <dsp:cNvPr id="0" name=""/>
        <dsp:cNvSpPr/>
      </dsp:nvSpPr>
      <dsp:spPr>
        <a:xfrm>
          <a:off x="340169" y="3657600"/>
          <a:ext cx="7823898" cy="6858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6C9D6-1C4E-4691-ACA5-3B73256E2C6F}">
      <dsp:nvSpPr>
        <dsp:cNvPr id="0" name=""/>
        <dsp:cNvSpPr/>
      </dsp:nvSpPr>
      <dsp:spPr>
        <a:xfrm>
          <a:off x="1785" y="0"/>
          <a:ext cx="2777995" cy="4572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SERVISNÍ MODEL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(NAPLŇUJE POTŘEBY UNIVERZITY)</a:t>
          </a:r>
          <a:endParaRPr lang="cs-CZ" sz="1400" kern="1200" dirty="0"/>
        </a:p>
      </dsp:txBody>
      <dsp:txXfrm>
        <a:off x="1785" y="1828800"/>
        <a:ext cx="2777995" cy="1828800"/>
      </dsp:txXfrm>
    </dsp:sp>
    <dsp:sp modelId="{993D3947-A1ED-4BF1-89E1-12247227D199}">
      <dsp:nvSpPr>
        <dsp:cNvPr id="0" name=""/>
        <dsp:cNvSpPr/>
      </dsp:nvSpPr>
      <dsp:spPr>
        <a:xfrm>
          <a:off x="629545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48829-87DD-4B1A-834A-376D15381C8C}">
      <dsp:nvSpPr>
        <dsp:cNvPr id="0" name=""/>
        <dsp:cNvSpPr/>
      </dsp:nvSpPr>
      <dsp:spPr>
        <a:xfrm>
          <a:off x="2863121" y="0"/>
          <a:ext cx="2777995" cy="4572000"/>
        </a:xfrm>
        <a:prstGeom prst="roundRect">
          <a:avLst>
            <a:gd name="adj" fmla="val 10000"/>
          </a:avLst>
        </a:prstGeom>
        <a:solidFill>
          <a:schemeClr val="accent4">
            <a:hueOff val="2742807"/>
            <a:satOff val="3723"/>
            <a:lumOff val="627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ZISKOVÝ MODEL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(CÍLEM JE MAXIMALIZACE ZISKU)</a:t>
          </a:r>
          <a:endParaRPr lang="cs-CZ" sz="1400" kern="1200" dirty="0"/>
        </a:p>
      </dsp:txBody>
      <dsp:txXfrm>
        <a:off x="2863121" y="1828800"/>
        <a:ext cx="2777995" cy="1828800"/>
      </dsp:txXfrm>
    </dsp:sp>
    <dsp:sp modelId="{F83B3824-BB3D-4338-A032-5C9C9434194D}">
      <dsp:nvSpPr>
        <dsp:cNvPr id="0" name=""/>
        <dsp:cNvSpPr/>
      </dsp:nvSpPr>
      <dsp:spPr>
        <a:xfrm>
          <a:off x="3490881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15FE4-97A0-4506-9ACB-958E7702D440}">
      <dsp:nvSpPr>
        <dsp:cNvPr id="0" name=""/>
        <dsp:cNvSpPr/>
      </dsp:nvSpPr>
      <dsp:spPr>
        <a:xfrm>
          <a:off x="5724456" y="0"/>
          <a:ext cx="2777995" cy="4572000"/>
        </a:xfrm>
        <a:prstGeom prst="roundRect">
          <a:avLst>
            <a:gd name="adj" fmla="val 10000"/>
          </a:avLst>
        </a:prstGeom>
        <a:solidFill>
          <a:schemeClr val="accent4">
            <a:hueOff val="5485613"/>
            <a:satOff val="7445"/>
            <a:lumOff val="1254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ROZVOJOVÝ MODEL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 </a:t>
          </a:r>
          <a:r>
            <a:rPr lang="cs-CZ" sz="1400" kern="1200" dirty="0" smtClean="0"/>
            <a:t>(CÍLEM JE EKONOMICKÝ ROZVOJ REGIONU)</a:t>
          </a:r>
          <a:endParaRPr lang="cs-CZ" sz="1400" kern="1200" dirty="0"/>
        </a:p>
      </dsp:txBody>
      <dsp:txXfrm>
        <a:off x="5724456" y="1828800"/>
        <a:ext cx="2777995" cy="1828800"/>
      </dsp:txXfrm>
    </dsp:sp>
    <dsp:sp modelId="{74795382-5D6B-4158-9FAA-CC49F2F95A04}">
      <dsp:nvSpPr>
        <dsp:cNvPr id="0" name=""/>
        <dsp:cNvSpPr/>
      </dsp:nvSpPr>
      <dsp:spPr>
        <a:xfrm>
          <a:off x="6352216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2B087-6933-477C-8AF8-D17C13BA2C10}">
      <dsp:nvSpPr>
        <dsp:cNvPr id="0" name=""/>
        <dsp:cNvSpPr/>
      </dsp:nvSpPr>
      <dsp:spPr>
        <a:xfrm>
          <a:off x="340169" y="3657600"/>
          <a:ext cx="7823898" cy="685800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CE0DB-860A-4FDC-9D73-8A1809F3284D}">
      <dsp:nvSpPr>
        <dsp:cNvPr id="0" name=""/>
        <dsp:cNvSpPr/>
      </dsp:nvSpPr>
      <dsp:spPr>
        <a:xfrm rot="5400000">
          <a:off x="215" y="784117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1EDAF-DC9B-4D79-9C10-3DFFED239D5A}">
      <dsp:nvSpPr>
        <dsp:cNvPr id="0" name=""/>
        <dsp:cNvSpPr/>
      </dsp:nvSpPr>
      <dsp:spPr>
        <a:xfrm rot="16200000">
          <a:off x="2892507" y="784117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AD87A-2925-4417-930E-EEACF987CE83}">
      <dsp:nvSpPr>
        <dsp:cNvPr id="0" name=""/>
        <dsp:cNvSpPr/>
      </dsp:nvSpPr>
      <dsp:spPr>
        <a:xfrm>
          <a:off x="3224807" y="3225442"/>
          <a:ext cx="2133713" cy="562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STRUKTURÁLNÍ FONDY</a:t>
          </a:r>
          <a:endParaRPr lang="cs-CZ" sz="1600" kern="1200" dirty="0"/>
        </a:p>
      </dsp:txBody>
      <dsp:txXfrm>
        <a:off x="3224807" y="3225442"/>
        <a:ext cx="2133713" cy="562223"/>
      </dsp:txXfrm>
    </dsp:sp>
    <dsp:sp modelId="{25A2BC5F-29AF-4727-8195-A5F2324E930E}">
      <dsp:nvSpPr>
        <dsp:cNvPr id="0" name=""/>
        <dsp:cNvSpPr/>
      </dsp:nvSpPr>
      <dsp:spPr>
        <a:xfrm rot="5400000">
          <a:off x="2802362" y="784117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5B43D-7768-44A4-AA83-BEBEA8CB58ED}">
      <dsp:nvSpPr>
        <dsp:cNvPr id="0" name=""/>
        <dsp:cNvSpPr/>
      </dsp:nvSpPr>
      <dsp:spPr>
        <a:xfrm rot="16200000">
          <a:off x="5693803" y="784117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5D61E-33CD-4CD8-93FD-21A7605E966E}">
      <dsp:nvSpPr>
        <dsp:cNvPr id="0" name=""/>
        <dsp:cNvSpPr/>
      </dsp:nvSpPr>
      <dsp:spPr>
        <a:xfrm>
          <a:off x="5821150" y="3225442"/>
          <a:ext cx="2133713" cy="562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STÁT</a:t>
          </a:r>
          <a:endParaRPr lang="cs-CZ" sz="1600" kern="1200" dirty="0"/>
        </a:p>
      </dsp:txBody>
      <dsp:txXfrm>
        <a:off x="5821150" y="3225442"/>
        <a:ext cx="2133713" cy="562223"/>
      </dsp:txXfrm>
    </dsp:sp>
    <dsp:sp modelId="{867B64C2-25A2-4FB5-87D4-FF39E73439DF}">
      <dsp:nvSpPr>
        <dsp:cNvPr id="0" name=""/>
        <dsp:cNvSpPr/>
      </dsp:nvSpPr>
      <dsp:spPr>
        <a:xfrm>
          <a:off x="3156245" y="1590705"/>
          <a:ext cx="1287575" cy="128757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3336042" y="1742537"/>
        <a:ext cx="742385" cy="983909"/>
      </dsp:txXfrm>
    </dsp:sp>
    <dsp:sp modelId="{2D28118E-6B6A-4C3D-BF1E-3713624CE430}">
      <dsp:nvSpPr>
        <dsp:cNvPr id="0" name=""/>
        <dsp:cNvSpPr/>
      </dsp:nvSpPr>
      <dsp:spPr>
        <a:xfrm>
          <a:off x="4084228" y="1590705"/>
          <a:ext cx="1287575" cy="128757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4449621" y="1742537"/>
        <a:ext cx="742385" cy="983909"/>
      </dsp:txXfrm>
    </dsp:sp>
    <dsp:sp modelId="{280F43F7-4151-45DF-8070-8DDA05D8E5EE}">
      <dsp:nvSpPr>
        <dsp:cNvPr id="0" name=""/>
        <dsp:cNvSpPr/>
      </dsp:nvSpPr>
      <dsp:spPr>
        <a:xfrm>
          <a:off x="810599" y="1210942"/>
          <a:ext cx="890442" cy="89046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941001" y="1341347"/>
        <a:ext cx="629638" cy="629653"/>
      </dsp:txXfrm>
    </dsp:sp>
    <dsp:sp modelId="{646411F2-10E0-4A9A-95E7-AC0AA95F66A8}">
      <dsp:nvSpPr>
        <dsp:cNvPr id="0" name=""/>
        <dsp:cNvSpPr/>
      </dsp:nvSpPr>
      <dsp:spPr>
        <a:xfrm>
          <a:off x="482190" y="1955409"/>
          <a:ext cx="437392" cy="43721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5769A12-119A-4D71-AAB1-CD2DE6A9386B}">
      <dsp:nvSpPr>
        <dsp:cNvPr id="0" name=""/>
        <dsp:cNvSpPr/>
      </dsp:nvSpPr>
      <dsp:spPr>
        <a:xfrm>
          <a:off x="1774115" y="1386099"/>
          <a:ext cx="254501" cy="25433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FD87E66-58C1-4894-A5EC-22D982D4E833}">
      <dsp:nvSpPr>
        <dsp:cNvPr id="0" name=""/>
        <dsp:cNvSpPr/>
      </dsp:nvSpPr>
      <dsp:spPr>
        <a:xfrm>
          <a:off x="1679538" y="1742787"/>
          <a:ext cx="890442" cy="89046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1809940" y="1873192"/>
        <a:ext cx="629638" cy="629653"/>
      </dsp:txXfrm>
    </dsp:sp>
    <dsp:sp modelId="{AFF40D53-473D-4156-AD4C-BEDB236B41F3}">
      <dsp:nvSpPr>
        <dsp:cNvPr id="0" name=""/>
        <dsp:cNvSpPr/>
      </dsp:nvSpPr>
      <dsp:spPr>
        <a:xfrm>
          <a:off x="1772653" y="2687709"/>
          <a:ext cx="254501" cy="2543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F6210DC-6B8E-4CAC-B2AB-D1365DEB89D6}">
      <dsp:nvSpPr>
        <dsp:cNvPr id="0" name=""/>
        <dsp:cNvSpPr/>
      </dsp:nvSpPr>
      <dsp:spPr>
        <a:xfrm>
          <a:off x="826466" y="2251651"/>
          <a:ext cx="890442" cy="89046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956868" y="2382056"/>
        <a:ext cx="629638" cy="629653"/>
      </dsp:txXfrm>
    </dsp:sp>
    <dsp:sp modelId="{25682628-2C06-4704-B199-F2BAE89BFFEC}">
      <dsp:nvSpPr>
        <dsp:cNvPr id="0" name=""/>
        <dsp:cNvSpPr/>
      </dsp:nvSpPr>
      <dsp:spPr>
        <a:xfrm>
          <a:off x="6063521" y="1365178"/>
          <a:ext cx="1641317" cy="16410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6303886" y="1605500"/>
        <a:ext cx="1160587" cy="1160377"/>
      </dsp:txXfrm>
    </dsp:sp>
    <dsp:sp modelId="{EE8FC3E2-3E7B-4611-ACC6-E2BB559447DB}">
      <dsp:nvSpPr>
        <dsp:cNvPr id="0" name=""/>
        <dsp:cNvSpPr/>
      </dsp:nvSpPr>
      <dsp:spPr>
        <a:xfrm>
          <a:off x="528113" y="3225442"/>
          <a:ext cx="2133713" cy="562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EU</a:t>
          </a:r>
          <a:endParaRPr lang="cs-CZ" sz="1600" kern="1200" dirty="0"/>
        </a:p>
      </dsp:txBody>
      <dsp:txXfrm>
        <a:off x="528113" y="3225442"/>
        <a:ext cx="2133713" cy="5622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9A06D-701D-4191-90CF-4CCD53194EAD}">
      <dsp:nvSpPr>
        <dsp:cNvPr id="0" name=""/>
        <dsp:cNvSpPr/>
      </dsp:nvSpPr>
      <dsp:spPr>
        <a:xfrm>
          <a:off x="4452" y="1363115"/>
          <a:ext cx="1845768" cy="18457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AS</a:t>
          </a:r>
          <a:endParaRPr lang="cs-CZ" sz="6500" kern="1200" dirty="0"/>
        </a:p>
      </dsp:txBody>
      <dsp:txXfrm>
        <a:off x="274758" y="1633421"/>
        <a:ext cx="1305156" cy="1305156"/>
      </dsp:txXfrm>
    </dsp:sp>
    <dsp:sp modelId="{967A6746-2F40-4754-A9EC-F2F8604C8BBB}">
      <dsp:nvSpPr>
        <dsp:cNvPr id="0" name=""/>
        <dsp:cNvSpPr/>
      </dsp:nvSpPr>
      <dsp:spPr>
        <a:xfrm rot="19046999">
          <a:off x="1825693" y="2031284"/>
          <a:ext cx="604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4026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78D18-01AC-46A5-9FD9-72F68BD05131}">
      <dsp:nvSpPr>
        <dsp:cNvPr id="0" name=""/>
        <dsp:cNvSpPr/>
      </dsp:nvSpPr>
      <dsp:spPr>
        <a:xfrm rot="13353001">
          <a:off x="4228748" y="2031284"/>
          <a:ext cx="604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4026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0F358-EED2-4E22-BA1A-C63148F4D9EE}">
      <dsp:nvSpPr>
        <dsp:cNvPr id="0" name=""/>
        <dsp:cNvSpPr/>
      </dsp:nvSpPr>
      <dsp:spPr>
        <a:xfrm>
          <a:off x="2350196" y="1827052"/>
          <a:ext cx="215388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DFDDB-CB9C-4CF1-943E-4BA4722B3B7F}">
      <dsp:nvSpPr>
        <dsp:cNvPr id="0" name=""/>
        <dsp:cNvSpPr/>
      </dsp:nvSpPr>
      <dsp:spPr>
        <a:xfrm>
          <a:off x="2565585" y="1352301"/>
          <a:ext cx="1527299" cy="9495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rgbClr val="002060"/>
              </a:solidFill>
            </a:rPr>
            <a:t>MARKETING</a:t>
          </a:r>
          <a:endParaRPr lang="cs-CZ" sz="1600" kern="1200" dirty="0">
            <a:solidFill>
              <a:srgbClr val="002060"/>
            </a:solidFill>
          </a:endParaRPr>
        </a:p>
      </dsp:txBody>
      <dsp:txXfrm>
        <a:off x="2565585" y="1352301"/>
        <a:ext cx="1527299" cy="949501"/>
      </dsp:txXfrm>
    </dsp:sp>
    <dsp:sp modelId="{17372BE5-C07D-4572-B786-4E99F4C7A68F}">
      <dsp:nvSpPr>
        <dsp:cNvPr id="0" name=""/>
        <dsp:cNvSpPr/>
      </dsp:nvSpPr>
      <dsp:spPr>
        <a:xfrm>
          <a:off x="4092884" y="1827052"/>
          <a:ext cx="215388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C752B-A3B1-4249-B3CA-E9D37A0151CA}">
      <dsp:nvSpPr>
        <dsp:cNvPr id="0" name=""/>
        <dsp:cNvSpPr/>
      </dsp:nvSpPr>
      <dsp:spPr>
        <a:xfrm rot="2616620">
          <a:off x="1820518" y="2549486"/>
          <a:ext cx="6125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2581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640173-25BF-4E2A-91E5-FD199F79FF97}">
      <dsp:nvSpPr>
        <dsp:cNvPr id="0" name=""/>
        <dsp:cNvSpPr/>
      </dsp:nvSpPr>
      <dsp:spPr>
        <a:xfrm rot="8183380">
          <a:off x="4225369" y="2549486"/>
          <a:ext cx="6125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2581" y="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D521D-D67E-47CB-B69D-3676057DDF54}">
      <dsp:nvSpPr>
        <dsp:cNvPr id="0" name=""/>
        <dsp:cNvSpPr/>
      </dsp:nvSpPr>
      <dsp:spPr>
        <a:xfrm>
          <a:off x="2348577" y="2760750"/>
          <a:ext cx="215744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D4DA5-16F0-4971-9AD0-2BBC04C9E84D}">
      <dsp:nvSpPr>
        <dsp:cNvPr id="0" name=""/>
        <dsp:cNvSpPr/>
      </dsp:nvSpPr>
      <dsp:spPr>
        <a:xfrm>
          <a:off x="2564322" y="2301803"/>
          <a:ext cx="1529824" cy="9178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VĚDY A VÝZKUMU</a:t>
          </a:r>
          <a:endParaRPr lang="cs-CZ" sz="1600" kern="1200" dirty="0"/>
        </a:p>
      </dsp:txBody>
      <dsp:txXfrm>
        <a:off x="2564322" y="2301803"/>
        <a:ext cx="1529824" cy="917894"/>
      </dsp:txXfrm>
    </dsp:sp>
    <dsp:sp modelId="{9CC20126-1CC1-4AD5-B4EB-8275958480A2}">
      <dsp:nvSpPr>
        <dsp:cNvPr id="0" name=""/>
        <dsp:cNvSpPr/>
      </dsp:nvSpPr>
      <dsp:spPr>
        <a:xfrm>
          <a:off x="4094147" y="2760750"/>
          <a:ext cx="215744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D9F73-D40F-4E37-ACC6-B734AEF265E6}">
      <dsp:nvSpPr>
        <dsp:cNvPr id="0" name=""/>
        <dsp:cNvSpPr/>
      </dsp:nvSpPr>
      <dsp:spPr>
        <a:xfrm>
          <a:off x="4808249" y="1363115"/>
          <a:ext cx="1845768" cy="18457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VŠ</a:t>
          </a:r>
          <a:endParaRPr lang="cs-CZ" sz="6500" kern="1200" dirty="0"/>
        </a:p>
      </dsp:txBody>
      <dsp:txXfrm>
        <a:off x="5078555" y="1633421"/>
        <a:ext cx="1305156" cy="1305156"/>
      </dsp:txXfrm>
    </dsp:sp>
    <dsp:sp modelId="{9AF8AAAF-154B-4FA8-AB98-6681A29AFBBC}">
      <dsp:nvSpPr>
        <dsp:cNvPr id="0" name=""/>
        <dsp:cNvSpPr/>
      </dsp:nvSpPr>
      <dsp:spPr>
        <a:xfrm>
          <a:off x="6654017" y="1363115"/>
          <a:ext cx="1845768" cy="18457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VÚ</a:t>
          </a:r>
          <a:endParaRPr lang="cs-CZ" sz="6500" kern="1200" dirty="0"/>
        </a:p>
      </dsp:txBody>
      <dsp:txXfrm>
        <a:off x="6924323" y="1633421"/>
        <a:ext cx="1305156" cy="130515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51F82-5D9E-474D-A812-BE5B3BDA58CF}">
      <dsp:nvSpPr>
        <dsp:cNvPr id="0" name=""/>
        <dsp:cNvSpPr/>
      </dsp:nvSpPr>
      <dsp:spPr>
        <a:xfrm>
          <a:off x="0" y="819180"/>
          <a:ext cx="850423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844C1-79FA-471C-87C7-B2D3228420C9}">
      <dsp:nvSpPr>
        <dsp:cNvPr id="0" name=""/>
        <dsp:cNvSpPr/>
      </dsp:nvSpPr>
      <dsp:spPr>
        <a:xfrm>
          <a:off x="425211" y="391140"/>
          <a:ext cx="5952966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rgbClr val="002060"/>
              </a:solidFill>
            </a:rPr>
            <a:t>1)</a:t>
          </a:r>
          <a:r>
            <a:rPr lang="cs-CZ" sz="2900" kern="1200" dirty="0" smtClean="0"/>
            <a:t> POPULARIZOVAT VĚDU A VÝZKUM A JEJICH VÝSLEDKY</a:t>
          </a:r>
          <a:endParaRPr lang="cs-CZ" sz="2900" kern="1200" dirty="0"/>
        </a:p>
      </dsp:txBody>
      <dsp:txXfrm>
        <a:off x="467001" y="432930"/>
        <a:ext cx="5869386" cy="772500"/>
      </dsp:txXfrm>
    </dsp:sp>
    <dsp:sp modelId="{F85F073D-D20A-42A0-9B47-3780228F02EB}">
      <dsp:nvSpPr>
        <dsp:cNvPr id="0" name=""/>
        <dsp:cNvSpPr/>
      </dsp:nvSpPr>
      <dsp:spPr>
        <a:xfrm>
          <a:off x="0" y="2134620"/>
          <a:ext cx="850423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7EC3F-476B-4B8E-9E4D-445521826AD4}">
      <dsp:nvSpPr>
        <dsp:cNvPr id="0" name=""/>
        <dsp:cNvSpPr/>
      </dsp:nvSpPr>
      <dsp:spPr>
        <a:xfrm>
          <a:off x="425211" y="1706580"/>
          <a:ext cx="5952966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rgbClr val="002060"/>
              </a:solidFill>
            </a:rPr>
            <a:t>2)</a:t>
          </a:r>
          <a:r>
            <a:rPr lang="cs-CZ" sz="2900" kern="1200" dirty="0" smtClean="0"/>
            <a:t> PŘEDSTAVIT OSOBNOSTI VĚDY A VÝZKUMU</a:t>
          </a:r>
          <a:endParaRPr lang="cs-CZ" sz="2900" kern="1200" dirty="0"/>
        </a:p>
      </dsp:txBody>
      <dsp:txXfrm>
        <a:off x="467001" y="1748370"/>
        <a:ext cx="5869386" cy="772500"/>
      </dsp:txXfrm>
    </dsp:sp>
    <dsp:sp modelId="{BF9296E9-EE6B-4058-9DFE-12DB89026550}">
      <dsp:nvSpPr>
        <dsp:cNvPr id="0" name=""/>
        <dsp:cNvSpPr/>
      </dsp:nvSpPr>
      <dsp:spPr>
        <a:xfrm>
          <a:off x="0" y="3450060"/>
          <a:ext cx="850423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FBA10-EDA6-44B2-BAB8-9CA48A30631D}">
      <dsp:nvSpPr>
        <dsp:cNvPr id="0" name=""/>
        <dsp:cNvSpPr/>
      </dsp:nvSpPr>
      <dsp:spPr>
        <a:xfrm>
          <a:off x="425211" y="3022019"/>
          <a:ext cx="5952966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rgbClr val="002060"/>
              </a:solidFill>
            </a:rPr>
            <a:t>3)</a:t>
          </a:r>
          <a:r>
            <a:rPr lang="cs-CZ" sz="2900" kern="1200" dirty="0" smtClean="0"/>
            <a:t> BUDOVAT IMAGE VĚDĚ A VÝZKUMU</a:t>
          </a:r>
          <a:endParaRPr lang="cs-CZ" sz="2900" kern="1200" dirty="0"/>
        </a:p>
      </dsp:txBody>
      <dsp:txXfrm>
        <a:off x="467001" y="3063809"/>
        <a:ext cx="5869386" cy="7725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C47B4-9E46-40FB-A6BC-C266A0E9B278}">
      <dsp:nvSpPr>
        <dsp:cNvPr id="0" name=""/>
        <dsp:cNvSpPr/>
      </dsp:nvSpPr>
      <dsp:spPr>
        <a:xfrm>
          <a:off x="0" y="3441586"/>
          <a:ext cx="8504238" cy="1129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LIDSKÉ * FINANČNÍ * VYBAVENÍ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0" y="3441586"/>
        <a:ext cx="8504238" cy="609986"/>
      </dsp:txXfrm>
    </dsp:sp>
    <dsp:sp modelId="{1996CBFA-F7EB-4CE3-8971-9003E688052F}">
      <dsp:nvSpPr>
        <dsp:cNvPr id="0" name=""/>
        <dsp:cNvSpPr/>
      </dsp:nvSpPr>
      <dsp:spPr>
        <a:xfrm>
          <a:off x="0" y="4028981"/>
          <a:ext cx="4252119" cy="5196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TALENTI * VÝZKUMNÍCI</a:t>
          </a:r>
          <a:endParaRPr lang="cs-CZ" sz="1500" kern="1200" dirty="0"/>
        </a:p>
      </dsp:txBody>
      <dsp:txXfrm>
        <a:off x="0" y="4028981"/>
        <a:ext cx="4252119" cy="519618"/>
      </dsp:txXfrm>
    </dsp:sp>
    <dsp:sp modelId="{B29E9947-C9AE-4059-9390-6AE2C474729C}">
      <dsp:nvSpPr>
        <dsp:cNvPr id="0" name=""/>
        <dsp:cNvSpPr/>
      </dsp:nvSpPr>
      <dsp:spPr>
        <a:xfrm>
          <a:off x="4252119" y="4028981"/>
          <a:ext cx="4252119" cy="5196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GRANTY * SOUKROMÉ</a:t>
          </a:r>
          <a:endParaRPr lang="cs-CZ" sz="1500" kern="1200" dirty="0"/>
        </a:p>
      </dsp:txBody>
      <dsp:txXfrm>
        <a:off x="4252119" y="4028981"/>
        <a:ext cx="4252119" cy="519618"/>
      </dsp:txXfrm>
    </dsp:sp>
    <dsp:sp modelId="{8D5B8641-112B-4FEA-B29A-7A1674AD766D}">
      <dsp:nvSpPr>
        <dsp:cNvPr id="0" name=""/>
        <dsp:cNvSpPr/>
      </dsp:nvSpPr>
      <dsp:spPr>
        <a:xfrm rot="10800000">
          <a:off x="0" y="1721197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IMAGE </a:t>
          </a:r>
          <a:r>
            <a:rPr lang="cs-CZ" sz="2200" kern="1200" dirty="0" err="1" smtClean="0"/>
            <a:t>VaV</a:t>
          </a:r>
          <a:endParaRPr lang="cs-CZ" sz="2200" kern="1200" dirty="0"/>
        </a:p>
      </dsp:txBody>
      <dsp:txXfrm rot="-10800000">
        <a:off x="0" y="1721197"/>
        <a:ext cx="8504238" cy="609803"/>
      </dsp:txXfrm>
    </dsp:sp>
    <dsp:sp modelId="{3FD59583-73CC-4EC7-A971-18E5B10C2BF1}">
      <dsp:nvSpPr>
        <dsp:cNvPr id="0" name=""/>
        <dsp:cNvSpPr/>
      </dsp:nvSpPr>
      <dsp:spPr>
        <a:xfrm>
          <a:off x="0" y="2331001"/>
          <a:ext cx="425211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bg1"/>
              </a:solidFill>
            </a:rPr>
            <a:t>ZDROJE</a:t>
          </a:r>
          <a:endParaRPr lang="cs-CZ" sz="2400" kern="1200" dirty="0">
            <a:solidFill>
              <a:schemeClr val="bg1"/>
            </a:solidFill>
          </a:endParaRPr>
        </a:p>
      </dsp:txBody>
      <dsp:txXfrm>
        <a:off x="0" y="2331001"/>
        <a:ext cx="4252119" cy="519462"/>
      </dsp:txXfrm>
    </dsp:sp>
    <dsp:sp modelId="{62D5D84C-C174-492A-946C-BE3F6C4E52F7}">
      <dsp:nvSpPr>
        <dsp:cNvPr id="0" name=""/>
        <dsp:cNvSpPr/>
      </dsp:nvSpPr>
      <dsp:spPr>
        <a:xfrm>
          <a:off x="4252119" y="2331001"/>
          <a:ext cx="425211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bg1"/>
              </a:solidFill>
            </a:rPr>
            <a:t>ZDROJE</a:t>
          </a:r>
          <a:endParaRPr lang="cs-CZ" sz="2400" kern="1200" dirty="0">
            <a:solidFill>
              <a:schemeClr val="bg1"/>
            </a:solidFill>
          </a:endParaRPr>
        </a:p>
      </dsp:txBody>
      <dsp:txXfrm>
        <a:off x="4252119" y="2331001"/>
        <a:ext cx="4252119" cy="519462"/>
      </dsp:txXfrm>
    </dsp:sp>
    <dsp:sp modelId="{8D49B427-75F4-4761-B190-15D499C6C648}">
      <dsp:nvSpPr>
        <dsp:cNvPr id="0" name=""/>
        <dsp:cNvSpPr/>
      </dsp:nvSpPr>
      <dsp:spPr>
        <a:xfrm rot="10800000">
          <a:off x="0" y="808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MARKETING </a:t>
          </a:r>
          <a:r>
            <a:rPr lang="cs-CZ" sz="2200" kern="1200" dirty="0" err="1" smtClean="0"/>
            <a:t>VaV</a:t>
          </a:r>
          <a:endParaRPr lang="cs-CZ" sz="2200" kern="1200" dirty="0"/>
        </a:p>
      </dsp:txBody>
      <dsp:txXfrm rot="-10800000">
        <a:off x="0" y="808"/>
        <a:ext cx="8504238" cy="609803"/>
      </dsp:txXfrm>
    </dsp:sp>
    <dsp:sp modelId="{F242899A-3B95-4EF4-A0FB-1F238115F85D}">
      <dsp:nvSpPr>
        <dsp:cNvPr id="0" name=""/>
        <dsp:cNvSpPr/>
      </dsp:nvSpPr>
      <dsp:spPr>
        <a:xfrm>
          <a:off x="0" y="610612"/>
          <a:ext cx="425211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rgbClr val="0070C0"/>
              </a:solidFill>
            </a:rPr>
            <a:t>1. POPULARIZACE PROCESU </a:t>
          </a:r>
          <a:r>
            <a:rPr lang="cs-CZ" sz="1500" kern="1200" dirty="0" err="1" smtClean="0">
              <a:solidFill>
                <a:srgbClr val="0070C0"/>
              </a:solidFill>
            </a:rPr>
            <a:t>VaV</a:t>
          </a:r>
          <a:r>
            <a:rPr lang="cs-CZ" sz="1500" kern="1200" dirty="0" smtClean="0">
              <a:solidFill>
                <a:srgbClr val="0070C0"/>
              </a:solidFill>
            </a:rPr>
            <a:t>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rgbClr val="0070C0"/>
              </a:solidFill>
            </a:rPr>
            <a:t>2. OSOBNOSTI </a:t>
          </a:r>
          <a:r>
            <a:rPr lang="cs-CZ" sz="1500" kern="1200" dirty="0" err="1" smtClean="0">
              <a:solidFill>
                <a:srgbClr val="0070C0"/>
              </a:solidFill>
            </a:rPr>
            <a:t>VaV</a:t>
          </a:r>
          <a:r>
            <a:rPr lang="cs-CZ" sz="1500" kern="1200" dirty="0" smtClean="0">
              <a:solidFill>
                <a:srgbClr val="0070C0"/>
              </a:solidFill>
            </a:rPr>
            <a:t> </a:t>
          </a:r>
          <a:endParaRPr lang="cs-CZ" sz="1500" kern="1200" dirty="0">
            <a:solidFill>
              <a:srgbClr val="0070C0"/>
            </a:solidFill>
          </a:endParaRPr>
        </a:p>
      </dsp:txBody>
      <dsp:txXfrm>
        <a:off x="0" y="610612"/>
        <a:ext cx="4252119" cy="519462"/>
      </dsp:txXfrm>
    </dsp:sp>
    <dsp:sp modelId="{FF789FF3-1935-44EF-82F8-0CF0801CD6EB}">
      <dsp:nvSpPr>
        <dsp:cNvPr id="0" name=""/>
        <dsp:cNvSpPr/>
      </dsp:nvSpPr>
      <dsp:spPr>
        <a:xfrm>
          <a:off x="4252119" y="610612"/>
          <a:ext cx="425211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rgbClr val="0070C0"/>
              </a:solidFill>
            </a:rPr>
            <a:t>3. VÝSLEDKY </a:t>
          </a:r>
          <a:r>
            <a:rPr lang="cs-CZ" sz="1500" kern="1200" dirty="0" err="1" smtClean="0">
              <a:solidFill>
                <a:srgbClr val="0070C0"/>
              </a:solidFill>
            </a:rPr>
            <a:t>VaV</a:t>
          </a:r>
          <a:endParaRPr lang="cs-CZ" sz="1500" kern="1200" dirty="0" smtClean="0">
            <a:solidFill>
              <a:srgbClr val="0070C0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rgbClr val="0070C0"/>
              </a:solidFill>
            </a:rPr>
            <a:t>4. SPOLUPRÁCE S PRAXÍ</a:t>
          </a:r>
          <a:endParaRPr lang="cs-CZ" sz="1500" kern="1200" dirty="0">
            <a:solidFill>
              <a:srgbClr val="0070C0"/>
            </a:solidFill>
          </a:endParaRPr>
        </a:p>
      </dsp:txBody>
      <dsp:txXfrm>
        <a:off x="4252119" y="610612"/>
        <a:ext cx="4252119" cy="519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946DF-C9FE-41D6-B4AF-13C48D231026}">
      <dsp:nvSpPr>
        <dsp:cNvPr id="0" name=""/>
        <dsp:cNvSpPr/>
      </dsp:nvSpPr>
      <dsp:spPr>
        <a:xfrm>
          <a:off x="5638517" y="3053949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rgbClr val="C00000"/>
              </a:solidFill>
            </a:rPr>
            <a:t>VZDĚLÁVÁNÍ STUDENTŮ, </a:t>
          </a:r>
          <a:r>
            <a:rPr lang="cs-CZ" sz="1100" kern="1200" dirty="0" smtClean="0">
              <a:solidFill>
                <a:schemeClr val="tx1"/>
              </a:solidFill>
            </a:rPr>
            <a:t>ŠKOLENÍ ZAMĚSTNANCŮ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6348225" y="3451847"/>
        <a:ext cx="1516721" cy="1033004"/>
      </dsp:txXfrm>
    </dsp:sp>
    <dsp:sp modelId="{08E51675-9922-4176-A32D-6720266B3DF5}">
      <dsp:nvSpPr>
        <dsp:cNvPr id="0" name=""/>
        <dsp:cNvSpPr/>
      </dsp:nvSpPr>
      <dsp:spPr>
        <a:xfrm>
          <a:off x="525957" y="3108960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rgbClr val="C00000"/>
              </a:solidFill>
            </a:rPr>
            <a:t>KOMERCIALI-ZACE VE VÝZKUMU A VÝVOJI </a:t>
          </a:r>
          <a:r>
            <a:rPr lang="cs-CZ" sz="1100" kern="1200" dirty="0" smtClean="0"/>
            <a:t>(LICENCE AJ.)</a:t>
          </a:r>
          <a:endParaRPr lang="cs-CZ" sz="1100" kern="1200" dirty="0"/>
        </a:p>
      </dsp:txBody>
      <dsp:txXfrm>
        <a:off x="558095" y="3506858"/>
        <a:ext cx="1516721" cy="1033004"/>
      </dsp:txXfrm>
    </dsp:sp>
    <dsp:sp modelId="{784DEFF7-6C49-4F08-8035-A942A2BE379D}">
      <dsp:nvSpPr>
        <dsp:cNvPr id="0" name=""/>
        <dsp:cNvSpPr/>
      </dsp:nvSpPr>
      <dsp:spPr>
        <a:xfrm>
          <a:off x="5638517" y="29611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rgbClr val="C00000"/>
              </a:solidFill>
            </a:rPr>
            <a:t>KONZULTAČNÍ SLUŽBY</a:t>
          </a:r>
          <a:endParaRPr lang="cs-CZ" sz="1100" kern="1200" dirty="0">
            <a:solidFill>
              <a:srgbClr val="C0000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(EXPERTÍZA V ODBORNÝCH ZÁLEŽITOSTECH)</a:t>
          </a:r>
          <a:endParaRPr lang="cs-CZ" sz="1100" kern="1200" dirty="0"/>
        </a:p>
      </dsp:txBody>
      <dsp:txXfrm>
        <a:off x="6348225" y="61749"/>
        <a:ext cx="1516721" cy="1033004"/>
      </dsp:txXfrm>
    </dsp:sp>
    <dsp:sp modelId="{8739D0EE-1759-414F-B2E5-D92C17A65D3B}">
      <dsp:nvSpPr>
        <dsp:cNvPr id="0" name=""/>
        <dsp:cNvSpPr/>
      </dsp:nvSpPr>
      <dsp:spPr>
        <a:xfrm>
          <a:off x="525957" y="29611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rgbClr val="C00000"/>
              </a:solidFill>
            </a:rPr>
            <a:t>SPOLUPRÁCE VE VÝZKUMU A VÝVOJI</a:t>
          </a:r>
          <a:endParaRPr lang="cs-CZ" sz="1000" kern="1200" dirty="0">
            <a:solidFill>
              <a:srgbClr val="C0000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(ZAKÁZKY, SPOLEČNÉ PROJEKTY, SPOLEČNÉ LABORATOŘE AJ.)</a:t>
          </a:r>
          <a:endParaRPr lang="cs-CZ" sz="1000" kern="1200" dirty="0"/>
        </a:p>
      </dsp:txBody>
      <dsp:txXfrm>
        <a:off x="558095" y="61749"/>
        <a:ext cx="1516721" cy="1033004"/>
      </dsp:txXfrm>
    </dsp:sp>
    <dsp:sp modelId="{B7945130-2D51-4CDA-9765-59CD1C330047}">
      <dsp:nvSpPr>
        <dsp:cNvPr id="0" name=""/>
        <dsp:cNvSpPr/>
      </dsp:nvSpPr>
      <dsp:spPr>
        <a:xfrm>
          <a:off x="2226722" y="260603"/>
          <a:ext cx="1979676" cy="197967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rgbClr val="002060"/>
              </a:solidFill>
            </a:rPr>
            <a:t>S</a:t>
          </a:r>
          <a:endParaRPr lang="cs-CZ" sz="3200" kern="1200" dirty="0">
            <a:solidFill>
              <a:srgbClr val="002060"/>
            </a:solidFill>
          </a:endParaRPr>
        </a:p>
      </dsp:txBody>
      <dsp:txXfrm>
        <a:off x="2806556" y="840437"/>
        <a:ext cx="1399842" cy="1399842"/>
      </dsp:txXfrm>
    </dsp:sp>
    <dsp:sp modelId="{E04E3E16-4E7D-45FB-96B4-E62115D24B22}">
      <dsp:nvSpPr>
        <dsp:cNvPr id="0" name=""/>
        <dsp:cNvSpPr/>
      </dsp:nvSpPr>
      <dsp:spPr>
        <a:xfrm rot="5400000">
          <a:off x="4297839" y="260603"/>
          <a:ext cx="1979676" cy="197967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rgbClr val="002060"/>
              </a:solidFill>
            </a:rPr>
            <a:t>K</a:t>
          </a:r>
          <a:endParaRPr lang="cs-CZ" sz="3200" kern="1200" dirty="0">
            <a:solidFill>
              <a:srgbClr val="002060"/>
            </a:solidFill>
          </a:endParaRPr>
        </a:p>
      </dsp:txBody>
      <dsp:txXfrm rot="-5400000">
        <a:off x="4297839" y="840437"/>
        <a:ext cx="1399842" cy="1399842"/>
      </dsp:txXfrm>
    </dsp:sp>
    <dsp:sp modelId="{22E92625-EA87-4BC3-937E-25A18B29225D}">
      <dsp:nvSpPr>
        <dsp:cNvPr id="0" name=""/>
        <dsp:cNvSpPr/>
      </dsp:nvSpPr>
      <dsp:spPr>
        <a:xfrm rot="10800000">
          <a:off x="4297839" y="2331719"/>
          <a:ext cx="1979676" cy="197967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rgbClr val="002060"/>
              </a:solidFill>
            </a:rPr>
            <a:t>V</a:t>
          </a:r>
          <a:endParaRPr lang="cs-CZ" sz="3200" kern="1200" dirty="0">
            <a:solidFill>
              <a:srgbClr val="002060"/>
            </a:solidFill>
          </a:endParaRPr>
        </a:p>
      </dsp:txBody>
      <dsp:txXfrm rot="10800000">
        <a:off x="4297839" y="2331719"/>
        <a:ext cx="1399842" cy="1399842"/>
      </dsp:txXfrm>
    </dsp:sp>
    <dsp:sp modelId="{5273AC96-29E3-40E8-9CD3-D51584C8B5BC}">
      <dsp:nvSpPr>
        <dsp:cNvPr id="0" name=""/>
        <dsp:cNvSpPr/>
      </dsp:nvSpPr>
      <dsp:spPr>
        <a:xfrm rot="16200000">
          <a:off x="2226722" y="2331719"/>
          <a:ext cx="1979676" cy="197967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rgbClr val="002060"/>
              </a:solidFill>
            </a:rPr>
            <a:t>K</a:t>
          </a:r>
          <a:endParaRPr lang="cs-CZ" sz="3200" kern="1200" dirty="0">
            <a:solidFill>
              <a:srgbClr val="002060"/>
            </a:solidFill>
          </a:endParaRPr>
        </a:p>
      </dsp:txBody>
      <dsp:txXfrm rot="5400000">
        <a:off x="2806556" y="2331719"/>
        <a:ext cx="1399842" cy="1399842"/>
      </dsp:txXfrm>
    </dsp:sp>
    <dsp:sp modelId="{EA540C40-AEF3-43A8-9B11-981E2AF15A58}">
      <dsp:nvSpPr>
        <dsp:cNvPr id="0" name=""/>
        <dsp:cNvSpPr/>
      </dsp:nvSpPr>
      <dsp:spPr>
        <a:xfrm>
          <a:off x="3910362" y="1874520"/>
          <a:ext cx="683514" cy="5943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6BD8E-CF07-4D10-9F46-6793EB2A887C}">
      <dsp:nvSpPr>
        <dsp:cNvPr id="0" name=""/>
        <dsp:cNvSpPr/>
      </dsp:nvSpPr>
      <dsp:spPr>
        <a:xfrm rot="10800000">
          <a:off x="3910362" y="2103119"/>
          <a:ext cx="683514" cy="5943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07D99-6596-4BD0-AED1-0F018B251E5C}">
      <dsp:nvSpPr>
        <dsp:cNvPr id="0" name=""/>
        <dsp:cNvSpPr/>
      </dsp:nvSpPr>
      <dsp:spPr>
        <a:xfrm>
          <a:off x="2508461" y="542241"/>
          <a:ext cx="3517483" cy="3517483"/>
        </a:xfrm>
        <a:prstGeom prst="blockArc">
          <a:avLst>
            <a:gd name="adj1" fmla="val 10856760"/>
            <a:gd name="adj2" fmla="val 1620123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1FD3D-9E21-479B-B80B-BDCC1EDB1976}">
      <dsp:nvSpPr>
        <dsp:cNvPr id="0" name=""/>
        <dsp:cNvSpPr/>
      </dsp:nvSpPr>
      <dsp:spPr>
        <a:xfrm>
          <a:off x="2507164" y="441362"/>
          <a:ext cx="3517483" cy="3517483"/>
        </a:xfrm>
        <a:prstGeom prst="blockArc">
          <a:avLst>
            <a:gd name="adj1" fmla="val 5403194"/>
            <a:gd name="adj2" fmla="val 10654845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66A0A-CD41-45F8-AB9B-76A247A54173}">
      <dsp:nvSpPr>
        <dsp:cNvPr id="0" name=""/>
        <dsp:cNvSpPr/>
      </dsp:nvSpPr>
      <dsp:spPr>
        <a:xfrm>
          <a:off x="2510226" y="441368"/>
          <a:ext cx="3517483" cy="3517483"/>
        </a:xfrm>
        <a:prstGeom prst="blockArc">
          <a:avLst>
            <a:gd name="adj1" fmla="val 145144"/>
            <a:gd name="adj2" fmla="val 5409322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11C4B-57C0-4517-BA81-F06D7B0C24CD}">
      <dsp:nvSpPr>
        <dsp:cNvPr id="0" name=""/>
        <dsp:cNvSpPr/>
      </dsp:nvSpPr>
      <dsp:spPr>
        <a:xfrm>
          <a:off x="2508929" y="542241"/>
          <a:ext cx="3517483" cy="3517483"/>
        </a:xfrm>
        <a:prstGeom prst="blockArc">
          <a:avLst>
            <a:gd name="adj1" fmla="val 16200293"/>
            <a:gd name="adj2" fmla="val 2154324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800DF-4C93-4395-9EF2-702A8135196F}">
      <dsp:nvSpPr>
        <dsp:cNvPr id="0" name=""/>
        <dsp:cNvSpPr/>
      </dsp:nvSpPr>
      <dsp:spPr>
        <a:xfrm>
          <a:off x="3457707" y="1462890"/>
          <a:ext cx="1619459" cy="161945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rgbClr val="002060"/>
              </a:solidFill>
            </a:rPr>
            <a:t>SPOLUPRÁCE</a:t>
          </a:r>
          <a:endParaRPr lang="cs-CZ" sz="1300" kern="1200" dirty="0">
            <a:solidFill>
              <a:srgbClr val="002060"/>
            </a:solidFill>
          </a:endParaRPr>
        </a:p>
      </dsp:txBody>
      <dsp:txXfrm>
        <a:off x="3694871" y="1700054"/>
        <a:ext cx="1145131" cy="1145131"/>
      </dsp:txXfrm>
    </dsp:sp>
    <dsp:sp modelId="{1B47FFD5-E549-47B5-BA02-CE3717BE5466}">
      <dsp:nvSpPr>
        <dsp:cNvPr id="0" name=""/>
        <dsp:cNvSpPr/>
      </dsp:nvSpPr>
      <dsp:spPr>
        <a:xfrm>
          <a:off x="3401163" y="-74272"/>
          <a:ext cx="1733307" cy="13146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TVORBA ZNALOSTÍ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" kern="1200" dirty="0" smtClean="0"/>
            <a:t>(VÝZKUM+VÝVOJ)</a:t>
          </a:r>
          <a:endParaRPr lang="cs-CZ" sz="600" kern="1200" dirty="0"/>
        </a:p>
      </dsp:txBody>
      <dsp:txXfrm>
        <a:off x="3655000" y="118254"/>
        <a:ext cx="1225633" cy="929597"/>
      </dsp:txXfrm>
    </dsp:sp>
    <dsp:sp modelId="{0F0994C3-B884-464A-B670-156F54D6E060}">
      <dsp:nvSpPr>
        <dsp:cNvPr id="0" name=""/>
        <dsp:cNvSpPr/>
      </dsp:nvSpPr>
      <dsp:spPr>
        <a:xfrm>
          <a:off x="5129846" y="1699172"/>
          <a:ext cx="1711043" cy="1146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KODIFI-KACE ZNALOSTÍ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(PATENTY, KONZULTACE)</a:t>
          </a:r>
          <a:endParaRPr lang="cs-CZ" sz="700" kern="1200" dirty="0"/>
        </a:p>
      </dsp:txBody>
      <dsp:txXfrm>
        <a:off x="5380422" y="1867131"/>
        <a:ext cx="1209891" cy="810978"/>
      </dsp:txXfrm>
    </dsp:sp>
    <dsp:sp modelId="{7B15721A-7E3F-4F11-A7C6-6F0777F5415A}">
      <dsp:nvSpPr>
        <dsp:cNvPr id="0" name=""/>
        <dsp:cNvSpPr/>
      </dsp:nvSpPr>
      <dsp:spPr>
        <a:xfrm>
          <a:off x="3478290" y="3233951"/>
          <a:ext cx="1572038" cy="1368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LIDSKÝ FAKTOR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(MOBILITY STUDENTŮ A ZAMĚSTNANCŮ)</a:t>
          </a:r>
          <a:endParaRPr lang="cs-CZ" sz="700" kern="1200" dirty="0"/>
        </a:p>
      </dsp:txBody>
      <dsp:txXfrm>
        <a:off x="3708510" y="3434314"/>
        <a:ext cx="1111598" cy="967441"/>
      </dsp:txXfrm>
    </dsp:sp>
    <dsp:sp modelId="{E1631683-C16B-401C-9419-7975F054FB9C}">
      <dsp:nvSpPr>
        <dsp:cNvPr id="0" name=""/>
        <dsp:cNvSpPr/>
      </dsp:nvSpPr>
      <dsp:spPr>
        <a:xfrm>
          <a:off x="1663347" y="1627164"/>
          <a:ext cx="1772315" cy="1290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VĚDECKÉ PARKY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smtClean="0"/>
            <a:t>(INKUBÁTORY, RIZIKOVÝ KAPITÁL…)</a:t>
          </a:r>
          <a:endParaRPr lang="cs-CZ" sz="800" kern="1200" dirty="0"/>
        </a:p>
      </dsp:txBody>
      <dsp:txXfrm>
        <a:off x="1922897" y="1816214"/>
        <a:ext cx="1253215" cy="912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34593" y="4572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DODATEČNÉ PROSTŘEDKY NA VÝZKUM A VÝVOJ</a:t>
          </a:r>
          <a:endParaRPr lang="cs-CZ" sz="2900" kern="1200" dirty="0"/>
        </a:p>
      </dsp:txBody>
      <dsp:txXfrm>
        <a:off x="634593" y="457200"/>
        <a:ext cx="7806550" cy="914400"/>
      </dsp:txXfrm>
    </dsp:sp>
    <dsp:sp modelId="{1C6172B4-6A42-4651-ADA5-3531574E46EB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966978" y="1828800"/>
          <a:ext cx="7474166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MOŽNOST PODÍLET SE O VÍCE VEŘEJNÝCH ZDROJŮ</a:t>
          </a:r>
          <a:endParaRPr lang="cs-CZ" sz="2900" kern="1200" dirty="0"/>
        </a:p>
      </dsp:txBody>
      <dsp:txXfrm>
        <a:off x="966978" y="1828800"/>
        <a:ext cx="7474166" cy="914400"/>
      </dsp:txXfrm>
    </dsp:sp>
    <dsp:sp modelId="{CCCFAABB-AC7D-4D22-BFC0-62E0F696B332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34593" y="32004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PŘÍSTUP K NOVÉMU VYBAVENÍ</a:t>
          </a:r>
          <a:endParaRPr lang="cs-CZ" sz="2900" kern="1200" dirty="0"/>
        </a:p>
      </dsp:txBody>
      <dsp:txXfrm>
        <a:off x="634593" y="3200400"/>
        <a:ext cx="7806550" cy="914400"/>
      </dsp:txXfrm>
    </dsp:sp>
    <dsp:sp modelId="{D4E4A6EF-B79B-472A-BD9E-DAAE82C3886A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2060"/>
        </a:solidFill>
        <a:ln w="11429" cap="flat" cmpd="sng" algn="ctr">
          <a:solidFill>
            <a:srgbClr val="00206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34593" y="4572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INFORMACE O NEJNOVĚJŠÍM STAVU V „REÁLNÉM“ SVĚTĚ</a:t>
          </a:r>
          <a:endParaRPr lang="cs-CZ" sz="2900" kern="1200" dirty="0"/>
        </a:p>
      </dsp:txBody>
      <dsp:txXfrm>
        <a:off x="634593" y="457200"/>
        <a:ext cx="7806550" cy="914400"/>
      </dsp:txXfrm>
    </dsp:sp>
    <dsp:sp modelId="{1C6172B4-6A42-4651-ADA5-3531574E46EB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966978" y="1828800"/>
          <a:ext cx="7474166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ZVÝŠENÍ UPLATNITELNOSTI ABSOLVENTŮ</a:t>
          </a:r>
          <a:endParaRPr lang="cs-CZ" sz="2900" kern="1200" dirty="0"/>
        </a:p>
      </dsp:txBody>
      <dsp:txXfrm>
        <a:off x="966978" y="1828800"/>
        <a:ext cx="7474166" cy="914400"/>
      </dsp:txXfrm>
    </dsp:sp>
    <dsp:sp modelId="{CCCFAABB-AC7D-4D22-BFC0-62E0F696B332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34593" y="32004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DODATEČNÝ PŘÍJEM Z KONZULTAČNÍ ČINNOSTI</a:t>
          </a:r>
          <a:endParaRPr lang="cs-CZ" sz="2900" kern="1200" dirty="0"/>
        </a:p>
      </dsp:txBody>
      <dsp:txXfrm>
        <a:off x="634593" y="3200400"/>
        <a:ext cx="7806550" cy="914400"/>
      </dsp:txXfrm>
    </dsp:sp>
    <dsp:sp modelId="{D4E4A6EF-B79B-472A-BD9E-DAAE82C3886A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2060"/>
        </a:solidFill>
        <a:ln w="11429" cap="flat" cmpd="sng" algn="ctr">
          <a:solidFill>
            <a:srgbClr val="00206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34593" y="4572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ZVÝŠENÍ PRESTIŽE VŠ JAKO JEDNOHO Z FAKTORŮ ROZVOJE EKONOMIKY</a:t>
          </a:r>
          <a:endParaRPr lang="cs-CZ" sz="2900" kern="1200" dirty="0"/>
        </a:p>
      </dsp:txBody>
      <dsp:txXfrm>
        <a:off x="634593" y="457200"/>
        <a:ext cx="7806550" cy="914400"/>
      </dsp:txXfrm>
    </dsp:sp>
    <dsp:sp modelId="{1C6172B4-6A42-4651-ADA5-3531574E46EB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966978" y="1828800"/>
          <a:ext cx="7474166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…</a:t>
          </a:r>
          <a:endParaRPr lang="cs-CZ" sz="2900" kern="1200" dirty="0"/>
        </a:p>
      </dsp:txBody>
      <dsp:txXfrm>
        <a:off x="966978" y="1828800"/>
        <a:ext cx="7474166" cy="914400"/>
      </dsp:txXfrm>
    </dsp:sp>
    <dsp:sp modelId="{CCCFAABB-AC7D-4D22-BFC0-62E0F696B332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34593" y="32004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…</a:t>
          </a:r>
          <a:endParaRPr lang="cs-CZ" sz="2900" kern="1200" dirty="0"/>
        </a:p>
      </dsp:txBody>
      <dsp:txXfrm>
        <a:off x="634593" y="3200400"/>
        <a:ext cx="7806550" cy="914400"/>
      </dsp:txXfrm>
    </dsp:sp>
    <dsp:sp modelId="{D4E4A6EF-B79B-472A-BD9E-DAAE82C3886A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2060"/>
        </a:solidFill>
        <a:ln w="11429" cap="flat" cmpd="sng" algn="ctr">
          <a:solidFill>
            <a:srgbClr val="00206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3BD6E-7937-45BB-9913-ABC96B10BF29}">
      <dsp:nvSpPr>
        <dsp:cNvPr id="0" name=""/>
        <dsp:cNvSpPr/>
      </dsp:nvSpPr>
      <dsp:spPr>
        <a:xfrm>
          <a:off x="0" y="0"/>
          <a:ext cx="8504238" cy="1428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PŘÍSTUP K ABSOLVENTŮM</a:t>
          </a:r>
          <a:endParaRPr lang="cs-CZ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…</a:t>
          </a:r>
          <a:endParaRPr lang="cs-CZ" sz="2200" kern="1200" dirty="0"/>
        </a:p>
      </dsp:txBody>
      <dsp:txXfrm>
        <a:off x="1843722" y="0"/>
        <a:ext cx="6660515" cy="1428749"/>
      </dsp:txXfrm>
    </dsp:sp>
    <dsp:sp modelId="{BA3F1382-610B-40B6-B2FA-E7091F420356}">
      <dsp:nvSpPr>
        <dsp:cNvPr id="0" name=""/>
        <dsp:cNvSpPr/>
      </dsp:nvSpPr>
      <dsp:spPr>
        <a:xfrm>
          <a:off x="142875" y="142874"/>
          <a:ext cx="1700847" cy="1142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2000" b="-62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201B5-ADD2-4313-A616-1A53496708ED}">
      <dsp:nvSpPr>
        <dsp:cNvPr id="0" name=""/>
        <dsp:cNvSpPr/>
      </dsp:nvSpPr>
      <dsp:spPr>
        <a:xfrm>
          <a:off x="0" y="1571624"/>
          <a:ext cx="8504238" cy="1428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PŘÍSTUP K EXPERTNÍM ZNALOSTEM A NOVÝM MYŠLENKÁM</a:t>
          </a:r>
          <a:endParaRPr lang="cs-CZ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…</a:t>
          </a:r>
          <a:endParaRPr lang="cs-CZ" sz="2200" kern="1200" dirty="0"/>
        </a:p>
      </dsp:txBody>
      <dsp:txXfrm>
        <a:off x="1843722" y="1571624"/>
        <a:ext cx="6660515" cy="1428749"/>
      </dsp:txXfrm>
    </dsp:sp>
    <dsp:sp modelId="{7954E8E9-BC0A-44A3-B890-7E00FA51DC67}">
      <dsp:nvSpPr>
        <dsp:cNvPr id="0" name=""/>
        <dsp:cNvSpPr/>
      </dsp:nvSpPr>
      <dsp:spPr>
        <a:xfrm>
          <a:off x="142875" y="1714499"/>
          <a:ext cx="1700847" cy="1142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30599-FFD8-40CB-8074-1DE4256F1838}">
      <dsp:nvSpPr>
        <dsp:cNvPr id="0" name=""/>
        <dsp:cNvSpPr/>
      </dsp:nvSpPr>
      <dsp:spPr>
        <a:xfrm>
          <a:off x="0" y="3143249"/>
          <a:ext cx="8504238" cy="1428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ZVÝŠENÍ PRESTIŽE</a:t>
          </a:r>
          <a:endParaRPr lang="cs-CZ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…</a:t>
          </a:r>
          <a:endParaRPr lang="cs-CZ" sz="2200" kern="1200" dirty="0"/>
        </a:p>
      </dsp:txBody>
      <dsp:txXfrm>
        <a:off x="1843722" y="3143249"/>
        <a:ext cx="6660515" cy="1428749"/>
      </dsp:txXfrm>
    </dsp:sp>
    <dsp:sp modelId="{102F81C7-4E86-4641-811F-A39A0CB05A2C}">
      <dsp:nvSpPr>
        <dsp:cNvPr id="0" name=""/>
        <dsp:cNvSpPr/>
      </dsp:nvSpPr>
      <dsp:spPr>
        <a:xfrm>
          <a:off x="142875" y="3286124"/>
          <a:ext cx="1700847" cy="1142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C2081-DA1E-479E-B571-58455AD958CC}">
      <dsp:nvSpPr>
        <dsp:cNvPr id="0" name=""/>
        <dsp:cNvSpPr/>
      </dsp:nvSpPr>
      <dsp:spPr>
        <a:xfrm rot="5400000">
          <a:off x="3782402" y="112165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JASNÝ LEGISLATIVNÍ RÁMEC</a:t>
          </a:r>
          <a:endParaRPr lang="cs-CZ" sz="1000" kern="1200" dirty="0"/>
        </a:p>
      </dsp:txBody>
      <dsp:txXfrm rot="-5400000">
        <a:off x="4122032" y="265973"/>
        <a:ext cx="1014020" cy="1165541"/>
      </dsp:txXfrm>
    </dsp:sp>
    <dsp:sp modelId="{FFD4C7A8-D354-4AB7-BF4D-685E36B25C48}">
      <dsp:nvSpPr>
        <dsp:cNvPr id="0" name=""/>
        <dsp:cNvSpPr/>
      </dsp:nvSpPr>
      <dsp:spPr>
        <a:xfrm>
          <a:off x="5410323" y="340758"/>
          <a:ext cx="1889701" cy="1015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POUZE KVALITNÍ VZDĚLÁNÍ JE ZÁKLADEM VÝZKUMU</a:t>
          </a:r>
          <a:endParaRPr lang="cs-CZ" sz="1500" kern="1200" dirty="0"/>
        </a:p>
      </dsp:txBody>
      <dsp:txXfrm>
        <a:off x="5410323" y="340758"/>
        <a:ext cx="1889701" cy="1015968"/>
      </dsp:txXfrm>
    </dsp:sp>
    <dsp:sp modelId="{27A922C1-2D55-461E-95F3-158FF866CCBA}">
      <dsp:nvSpPr>
        <dsp:cNvPr id="0" name=""/>
        <dsp:cNvSpPr/>
      </dsp:nvSpPr>
      <dsp:spPr>
        <a:xfrm rot="5400000">
          <a:off x="2191396" y="112165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531026" y="265973"/>
        <a:ext cx="1014020" cy="1165541"/>
      </dsp:txXfrm>
    </dsp:sp>
    <dsp:sp modelId="{3B80E94E-7B87-44B3-A4DE-7D7B978AD03B}">
      <dsp:nvSpPr>
        <dsp:cNvPr id="0" name=""/>
        <dsp:cNvSpPr/>
      </dsp:nvSpPr>
      <dsp:spPr>
        <a:xfrm rot="5400000">
          <a:off x="2983851" y="1549422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POTŘEBA JEDNOTNÉ VLÁDNÍ RADY PROSAZUJÍCÍ VĚDU A VÝZKUM</a:t>
          </a:r>
          <a:endParaRPr lang="cs-CZ" sz="1000" kern="1200" dirty="0"/>
        </a:p>
      </dsp:txBody>
      <dsp:txXfrm rot="-5400000">
        <a:off x="3323481" y="1703230"/>
        <a:ext cx="1014020" cy="1165541"/>
      </dsp:txXfrm>
    </dsp:sp>
    <dsp:sp modelId="{F6689730-D7B8-4192-AB16-CCDD712F3A3D}">
      <dsp:nvSpPr>
        <dsp:cNvPr id="0" name=""/>
        <dsp:cNvSpPr/>
      </dsp:nvSpPr>
      <dsp:spPr>
        <a:xfrm>
          <a:off x="1204213" y="1778015"/>
          <a:ext cx="1828743" cy="1015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POUZE KVALITNÍ VÝZKUM JE ZDROJEM INOVACÍ</a:t>
          </a:r>
          <a:endParaRPr lang="cs-CZ" sz="1500" kern="1200" dirty="0"/>
        </a:p>
      </dsp:txBody>
      <dsp:txXfrm>
        <a:off x="1204213" y="1778015"/>
        <a:ext cx="1828743" cy="1015968"/>
      </dsp:txXfrm>
    </dsp:sp>
    <dsp:sp modelId="{E35AA525-DA30-47D4-BC0A-729EACDD7C3B}">
      <dsp:nvSpPr>
        <dsp:cNvPr id="0" name=""/>
        <dsp:cNvSpPr/>
      </dsp:nvSpPr>
      <dsp:spPr>
        <a:xfrm rot="5400000">
          <a:off x="4574858" y="1549422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4914488" y="1703230"/>
        <a:ext cx="1014020" cy="1165541"/>
      </dsp:txXfrm>
    </dsp:sp>
    <dsp:sp modelId="{FADAEDED-EE87-49CF-AD68-F175967030C9}">
      <dsp:nvSpPr>
        <dsp:cNvPr id="0" name=""/>
        <dsp:cNvSpPr/>
      </dsp:nvSpPr>
      <dsp:spPr>
        <a:xfrm rot="5400000">
          <a:off x="3782402" y="2986679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EFEKTIVNÍ ADMINISTRATIVA STÁTNÍ SPRÁVY</a:t>
          </a:r>
          <a:endParaRPr lang="cs-CZ" sz="1000" kern="1200" dirty="0"/>
        </a:p>
      </dsp:txBody>
      <dsp:txXfrm rot="-5400000">
        <a:off x="4122032" y="3140487"/>
        <a:ext cx="1014020" cy="1165541"/>
      </dsp:txXfrm>
    </dsp:sp>
    <dsp:sp modelId="{52D012A7-28C5-4BE5-8874-56DB8C6553A8}">
      <dsp:nvSpPr>
        <dsp:cNvPr id="0" name=""/>
        <dsp:cNvSpPr/>
      </dsp:nvSpPr>
      <dsp:spPr>
        <a:xfrm>
          <a:off x="5410323" y="3215272"/>
          <a:ext cx="1889701" cy="1015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ROZVOJ VZDĚLÁNÍ A MOTIVACE STUDENTŮ</a:t>
          </a:r>
          <a:endParaRPr lang="cs-CZ" sz="1500" kern="1200" dirty="0"/>
        </a:p>
      </dsp:txBody>
      <dsp:txXfrm>
        <a:off x="5410323" y="3215272"/>
        <a:ext cx="1889701" cy="1015968"/>
      </dsp:txXfrm>
    </dsp:sp>
    <dsp:sp modelId="{79493B1D-C4EB-473F-B955-F30D7915943A}">
      <dsp:nvSpPr>
        <dsp:cNvPr id="0" name=""/>
        <dsp:cNvSpPr/>
      </dsp:nvSpPr>
      <dsp:spPr>
        <a:xfrm rot="5400000">
          <a:off x="2191396" y="2986679"/>
          <a:ext cx="1693280" cy="1473154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531026" y="3140487"/>
        <a:ext cx="1014020" cy="11655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54AA7-F659-4730-BA00-05E01B6A9E5B}">
      <dsp:nvSpPr>
        <dsp:cNvPr id="0" name=""/>
        <dsp:cNvSpPr/>
      </dsp:nvSpPr>
      <dsp:spPr>
        <a:xfrm>
          <a:off x="4822" y="596044"/>
          <a:ext cx="5393535" cy="337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2060"/>
              </a:solidFill>
            </a:rPr>
            <a:t>HODNOTOVÝ KONFLIKT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C00000"/>
              </a:solidFill>
            </a:rPr>
            <a:t>OMEZENÝ PŘENOS INFORMACÍ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2060"/>
              </a:solidFill>
            </a:rPr>
            <a:t>DUŠEVNÍ VLASTNICTVÍ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C00000"/>
              </a:solidFill>
            </a:rPr>
            <a:t>GEOGRAFICKÁ VZDÁLENOST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2060"/>
              </a:solidFill>
            </a:rPr>
            <a:t>NEDOSTATEČNÁ FLEXIBILITA VŠ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C00000"/>
              </a:solidFill>
            </a:rPr>
            <a:t>NEPOCHOPENÍ ZPŮSOBU FUNGOVÁNÍ VŠ ZE STRANY APLIKAČNÍ SFÉRY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2060"/>
              </a:solidFill>
            </a:rPr>
            <a:t>JINÁ ČASOVÁ MĚŘÍTKA</a:t>
          </a:r>
          <a:endParaRPr lang="cs-CZ" sz="2000" kern="1200" dirty="0">
            <a:solidFill>
              <a:srgbClr val="002060"/>
            </a:solidFill>
          </a:endParaRPr>
        </a:p>
      </dsp:txBody>
      <dsp:txXfrm>
        <a:off x="4822" y="596044"/>
        <a:ext cx="5393535" cy="3379910"/>
      </dsp:txXfrm>
    </dsp:sp>
    <dsp:sp modelId="{CAF24A4B-2C9C-41DB-AC27-BA71F2B6EA2C}">
      <dsp:nvSpPr>
        <dsp:cNvPr id="0" name=""/>
        <dsp:cNvSpPr/>
      </dsp:nvSpPr>
      <dsp:spPr>
        <a:xfrm>
          <a:off x="597967" y="2189858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85323-2DC3-4FA7-BA87-84FA75FABE46}">
      <dsp:nvSpPr>
        <dsp:cNvPr id="0" name=""/>
        <dsp:cNvSpPr/>
      </dsp:nvSpPr>
      <dsp:spPr>
        <a:xfrm>
          <a:off x="165919" y="1397768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87787-2139-44F7-9014-9D751EAC20B4}">
      <dsp:nvSpPr>
        <dsp:cNvPr id="0" name=""/>
        <dsp:cNvSpPr/>
      </dsp:nvSpPr>
      <dsp:spPr>
        <a:xfrm>
          <a:off x="2542184" y="173632"/>
          <a:ext cx="242484" cy="2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49456-C69B-4022-8C2C-A2423371BA63}">
      <dsp:nvSpPr>
        <dsp:cNvPr id="0" name=""/>
        <dsp:cNvSpPr/>
      </dsp:nvSpPr>
      <dsp:spPr>
        <a:xfrm>
          <a:off x="597967" y="749697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E4B12-004B-4D7E-867E-5C771CDFF7B6}">
      <dsp:nvSpPr>
        <dsp:cNvPr id="0" name=""/>
        <dsp:cNvSpPr/>
      </dsp:nvSpPr>
      <dsp:spPr>
        <a:xfrm>
          <a:off x="1678087" y="461665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97557-D098-45F6-BD64-194C3B5F3D02}">
      <dsp:nvSpPr>
        <dsp:cNvPr id="0" name=""/>
        <dsp:cNvSpPr/>
      </dsp:nvSpPr>
      <dsp:spPr>
        <a:xfrm>
          <a:off x="2902223" y="677689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A7A01-ACAC-41A6-8730-AF0557B11836}">
      <dsp:nvSpPr>
        <dsp:cNvPr id="0" name=""/>
        <dsp:cNvSpPr/>
      </dsp:nvSpPr>
      <dsp:spPr>
        <a:xfrm>
          <a:off x="3550295" y="461665"/>
          <a:ext cx="242484" cy="2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AAFAD-4C3D-4C0C-A03F-E25566857900}">
      <dsp:nvSpPr>
        <dsp:cNvPr id="0" name=""/>
        <dsp:cNvSpPr/>
      </dsp:nvSpPr>
      <dsp:spPr>
        <a:xfrm>
          <a:off x="4990455" y="1757808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87943-24DC-4C19-A21D-D710F0031C6A}">
      <dsp:nvSpPr>
        <dsp:cNvPr id="0" name=""/>
        <dsp:cNvSpPr/>
      </dsp:nvSpPr>
      <dsp:spPr>
        <a:xfrm>
          <a:off x="3910335" y="3918050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0FAE3-B35E-4780-908D-1BF94460FCA0}">
      <dsp:nvSpPr>
        <dsp:cNvPr id="0" name=""/>
        <dsp:cNvSpPr/>
      </dsp:nvSpPr>
      <dsp:spPr>
        <a:xfrm>
          <a:off x="813991" y="173633"/>
          <a:ext cx="396792" cy="3967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0E854-CFCB-4BEA-8CC3-CF520F624BFF}">
      <dsp:nvSpPr>
        <dsp:cNvPr id="0" name=""/>
        <dsp:cNvSpPr/>
      </dsp:nvSpPr>
      <dsp:spPr>
        <a:xfrm>
          <a:off x="597967" y="3918050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4105D-4120-48DE-8E2F-BA6AE290FC5B}">
      <dsp:nvSpPr>
        <dsp:cNvPr id="0" name=""/>
        <dsp:cNvSpPr/>
      </dsp:nvSpPr>
      <dsp:spPr>
        <a:xfrm>
          <a:off x="381944" y="3341984"/>
          <a:ext cx="242484" cy="2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9D24-06E2-4C1A-BEB0-20FBD2C99EB1}">
      <dsp:nvSpPr>
        <dsp:cNvPr id="0" name=""/>
        <dsp:cNvSpPr/>
      </dsp:nvSpPr>
      <dsp:spPr>
        <a:xfrm>
          <a:off x="1894111" y="3990057"/>
          <a:ext cx="352704" cy="352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75D10-C583-4FD5-BD17-ED9B5CAF5BD4}">
      <dsp:nvSpPr>
        <dsp:cNvPr id="0" name=""/>
        <dsp:cNvSpPr/>
      </dsp:nvSpPr>
      <dsp:spPr>
        <a:xfrm>
          <a:off x="3262263" y="4062066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FC2A5-151F-4F4B-891B-170B8A4A58F9}">
      <dsp:nvSpPr>
        <dsp:cNvPr id="0" name=""/>
        <dsp:cNvSpPr/>
      </dsp:nvSpPr>
      <dsp:spPr>
        <a:xfrm>
          <a:off x="1390056" y="3702025"/>
          <a:ext cx="242484" cy="2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0452C-86C8-4FC4-A0B1-CB3C7E72FBC5}">
      <dsp:nvSpPr>
        <dsp:cNvPr id="0" name=""/>
        <dsp:cNvSpPr/>
      </dsp:nvSpPr>
      <dsp:spPr>
        <a:xfrm>
          <a:off x="2686199" y="3846042"/>
          <a:ext cx="154308" cy="154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81663-FB75-4102-A28E-32579BDB83E4}">
      <dsp:nvSpPr>
        <dsp:cNvPr id="0" name=""/>
        <dsp:cNvSpPr/>
      </dsp:nvSpPr>
      <dsp:spPr>
        <a:xfrm>
          <a:off x="4702424" y="3702025"/>
          <a:ext cx="352704" cy="352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63CF8-2E73-4048-B6E7-3564D6F9006F}">
      <dsp:nvSpPr>
        <dsp:cNvPr id="0" name=""/>
        <dsp:cNvSpPr/>
      </dsp:nvSpPr>
      <dsp:spPr>
        <a:xfrm>
          <a:off x="4414390" y="677688"/>
          <a:ext cx="242484" cy="2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1B176-4055-446F-8895-906F37B6C84C}">
      <dsp:nvSpPr>
        <dsp:cNvPr id="0" name=""/>
        <dsp:cNvSpPr/>
      </dsp:nvSpPr>
      <dsp:spPr>
        <a:xfrm>
          <a:off x="5398358" y="919732"/>
          <a:ext cx="712142" cy="135955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68DC7-4A43-47CE-92EA-E1947434C0A9}">
      <dsp:nvSpPr>
        <dsp:cNvPr id="0" name=""/>
        <dsp:cNvSpPr/>
      </dsp:nvSpPr>
      <dsp:spPr>
        <a:xfrm>
          <a:off x="5981020" y="919732"/>
          <a:ext cx="712142" cy="135955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0A9AA-9ED7-4D00-8F0E-E1097509E23E}">
      <dsp:nvSpPr>
        <dsp:cNvPr id="0" name=""/>
        <dsp:cNvSpPr/>
      </dsp:nvSpPr>
      <dsp:spPr>
        <a:xfrm>
          <a:off x="6770851" y="807376"/>
          <a:ext cx="1650875" cy="16508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PŘEKÁŽKY SPOLUPRÁCE</a:t>
          </a:r>
          <a:endParaRPr lang="cs-CZ" sz="1400" kern="1200" dirty="0"/>
        </a:p>
      </dsp:txBody>
      <dsp:txXfrm>
        <a:off x="7012616" y="1049141"/>
        <a:ext cx="1167345" cy="1167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0A0CF-1C89-4593-9901-ECD5D565A1C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E1E1B-4179-42B7-8BCD-267805B468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3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135997F-1730-4478-B522-4305F17FFF22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olupraceroku.cz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819400"/>
            <a:ext cx="6696744" cy="1752600"/>
          </a:xfrm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Iva Burešová, psychologický ústav FF MU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SPOLUPRÁCE S APLIKAČNÍ SFÉROU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73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PŘÍNOS SPOLUPRÁCE PRO VYSOKÉ ŠKOLY            A VĚDECKÉ INSTITUCE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917368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16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APLIKAČNÍ SFÉRU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7635985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10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ÚSPĚŠNÉ INOVACE PROSTŘEDNICTVÍM SPOLUPRÁCE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/>
          <a:lstStyle/>
          <a:p>
            <a:r>
              <a:rPr lang="cs-CZ" dirty="0" smtClean="0"/>
              <a:t>INOVACE JSOU ÚKOLEM CELÉ SPOLEČNOSTI – NEJEN PODNIKŮ</a:t>
            </a:r>
          </a:p>
          <a:p>
            <a:r>
              <a:rPr lang="cs-CZ" dirty="0" smtClean="0"/>
              <a:t>VŠ SE MUSÍ NAUČIT UPLATŇOVAT APLIKOVANÉ VÝSTUPY VĚDY</a:t>
            </a:r>
          </a:p>
          <a:p>
            <a:r>
              <a:rPr lang="cs-CZ" dirty="0" smtClean="0"/>
              <a:t>TRANSFER TECHNOLOGIÍ A DUŠEVNÍHO VLASTNICTVÍ</a:t>
            </a:r>
          </a:p>
          <a:p>
            <a:r>
              <a:rPr lang="cs-CZ" dirty="0" smtClean="0"/>
              <a:t>ZAKLÁDÁNÍ INOVATIVNÍCH SPOLEČNOSTÍ A PRODEJ LICENCÍ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OBLASTI SPOLUPRÁCE: PRŮMYSL, SLUŽBY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883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VZNIKU ÚSPĚŠNÉ SPOLUPRÁCE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6197038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6972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PŘEKÁŽKY SPOLUPRÁCE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748014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02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TRANSFERU VĚDOMOSTÍ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010834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881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SERVISNÍ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HLAVNÍM CÍLEM JE USPOKOJOVAT POTŘEBY UNIVERZITY</a:t>
            </a:r>
          </a:p>
          <a:p>
            <a:endParaRPr lang="cs-CZ" dirty="0" smtClean="0"/>
          </a:p>
          <a:p>
            <a:r>
              <a:rPr lang="cs-CZ" dirty="0" smtClean="0"/>
              <a:t>VŠEM INOVACÍM SE DOSTÁVÁ STEJNÉ POZORNOSTI A STEJNÝCH ZDROJŮ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+</a:t>
            </a:r>
            <a:r>
              <a:rPr lang="cs-CZ" dirty="0" smtClean="0"/>
              <a:t> ROZHODNUTÍ NEJSOU ČINĚNA KOMERČNĚ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- </a:t>
            </a:r>
            <a:r>
              <a:rPr lang="cs-CZ" dirty="0" smtClean="0"/>
              <a:t> NÍZKÁ ZISKOVOST A POTŘEBA VÝZNAMNÉ FINANČNÍ PODPORY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181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ZISKOVÝ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r>
              <a:rPr lang="cs-CZ" dirty="0" smtClean="0"/>
              <a:t>HLAVNÍM CÍLEM JE MAXIMALIZACE ZISKU</a:t>
            </a:r>
          </a:p>
          <a:p>
            <a:endParaRPr lang="cs-CZ" dirty="0"/>
          </a:p>
          <a:p>
            <a:r>
              <a:rPr lang="cs-CZ" dirty="0" smtClean="0"/>
              <a:t>NEZBYTNÍ JSOU ZKUŠENÍ ZAMĚSTNANCI</a:t>
            </a:r>
          </a:p>
          <a:p>
            <a:endParaRPr lang="cs-CZ" dirty="0"/>
          </a:p>
          <a:p>
            <a:r>
              <a:rPr lang="cs-CZ" dirty="0" smtClean="0"/>
              <a:t>EXISTUJÍ PŘÍSNÁ VÝBĚROVÁ KRITÉRIA A ZAMĚŘENÍ POUZE NA ÚSPĚŠNÉ PROJEKTY A SELEKCI VÍTĚZŮ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0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HLAVNÍM CÍLEM JE EKONOMICKÝ ROZVOJ A NÁVRAT INVESTIC REGIONU, NEBO STÁTU</a:t>
            </a:r>
          </a:p>
          <a:p>
            <a:endParaRPr lang="cs-CZ" dirty="0"/>
          </a:p>
          <a:p>
            <a:r>
              <a:rPr lang="cs-CZ" dirty="0" smtClean="0"/>
              <a:t>PROVÁDÍ SE TRANSFER TECHNOLOGIÍ MÍSTNÍM PODNIKŮM ZA NIŽŠÍ, NEŽ KOMERČNÍ CENY</a:t>
            </a:r>
          </a:p>
          <a:p>
            <a:endParaRPr lang="cs-CZ" dirty="0"/>
          </a:p>
          <a:p>
            <a:r>
              <a:rPr lang="cs-CZ" dirty="0" smtClean="0"/>
              <a:t>ZAMĚŘENÍ NA VYTVÁŘENÍ NOVÝCH PRACOVNÍCH MÍST A PODPORY PODNIKÁNÍ</a:t>
            </a:r>
          </a:p>
          <a:p>
            <a:endParaRPr lang="cs-CZ" dirty="0"/>
          </a:p>
          <a:p>
            <a:r>
              <a:rPr lang="cs-CZ" dirty="0" smtClean="0"/>
              <a:t>UNIVERZITA PLNÍ FUNKCI ROZVOJE REGIONU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539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VE SPOLUPRÁCI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ZÁSADNÍ ROLI V POSÍLENÍ SPOLUPRÁCE MEZI VŠ A VÝZKUMNÝMI INSTITUCEMI HRAJE STÁT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Higer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serve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 more </a:t>
            </a:r>
            <a:r>
              <a:rPr lang="cs-CZ" dirty="0" err="1" smtClean="0"/>
              <a:t>effectively</a:t>
            </a:r>
            <a:r>
              <a:rPr lang="cs-CZ" dirty="0" smtClean="0"/>
              <a:t> and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closer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and </a:t>
            </a:r>
            <a:r>
              <a:rPr lang="cs-CZ" dirty="0" err="1" smtClean="0"/>
              <a:t>commerce</a:t>
            </a:r>
            <a:r>
              <a:rPr lang="cs-CZ" dirty="0" smtClean="0"/>
              <a:t>, and to </a:t>
            </a:r>
            <a:r>
              <a:rPr lang="cs-CZ" dirty="0" err="1" smtClean="0"/>
              <a:t>promote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.“ GB, 1987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86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SCHÉMA SPOLUPRÁCE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876796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899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KONTEXT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287595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89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514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762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10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641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393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145" y="1712056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8" y="1708933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897" y="1712056"/>
            <a:ext cx="959752" cy="95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3528" y="5877272"/>
            <a:ext cx="856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JAK DLOUHO JE UDRŽITELNÁ KONKURENCESCHOPNOST ČESKÉ VĚDY???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72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80 %</a:t>
            </a:r>
            <a:r>
              <a:rPr lang="cs-CZ" dirty="0" smtClean="0"/>
              <a:t> INOVACÍ VZNIKÁ V DODAVATELSKÝCH ŘETĚZCÍCH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20 % </a:t>
            </a:r>
            <a:r>
              <a:rPr lang="cs-CZ" dirty="0" smtClean="0"/>
              <a:t>INOVACÍ MÁ SOUVISLOST S VŠ</a:t>
            </a:r>
          </a:p>
          <a:p>
            <a:endParaRPr lang="cs-CZ" dirty="0" smtClean="0"/>
          </a:p>
          <a:p>
            <a:r>
              <a:rPr lang="cs-CZ" dirty="0" smtClean="0"/>
              <a:t>ÚZKÁ SPOLUPRÁCE S APLIKAČNÍ SFÉROU VYŽADUJE: </a:t>
            </a:r>
            <a:r>
              <a:rPr lang="cs-CZ" dirty="0" smtClean="0">
                <a:solidFill>
                  <a:srgbClr val="C00000"/>
                </a:solidFill>
              </a:rPr>
              <a:t>ZMĚNU MYŠLENÍ A OSOBNÍ ZODPOVĚDNOST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23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68052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STÍRÁ SE HRANICE MEZI ZÁKLADNÍM A APLIKOVANÝM VÝZKUMEM</a:t>
            </a:r>
          </a:p>
          <a:p>
            <a:endParaRPr lang="cs-CZ" dirty="0"/>
          </a:p>
          <a:p>
            <a:r>
              <a:rPr lang="cs-CZ" dirty="0" smtClean="0"/>
              <a:t>V MNOHA OBORECH JE VÝZKUM VYTLAČEN Z VŠ </a:t>
            </a:r>
            <a:r>
              <a:rPr lang="cs-CZ" sz="2000" dirty="0" smtClean="0"/>
              <a:t>(CHEMIE, FARMACIE, ELEKTROTECHNIKA, BIOTECHNOLOGIE…)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VE VYBRANÝCH OBLASTECH JE PRŮMYSL NAPŘED JAK V APLIKOVANÉM, TAK V ZÁKLADNÍM VÝZKUMU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865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608512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PRŮMYSL JE HLAVNÍM MOTOREM INOVACÍ – UNIVERZITY HRAJÍ OKRAJOVOU ROLI</a:t>
            </a:r>
          </a:p>
          <a:p>
            <a:endParaRPr lang="cs-CZ" dirty="0"/>
          </a:p>
          <a:p>
            <a:r>
              <a:rPr lang="cs-CZ" dirty="0" smtClean="0"/>
              <a:t>ZÁKLADNÍM POSLÁNÍM VŠ JE PRÁCE S TALENTY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VELMI MÁLO VÝSLEDKŮ AKADEMICKÉHO VÝZKUMU KONČÍ ÚSPĚŠNOU REALIZACÍ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70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536504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K INOVACÍM DOCHÁZÍ ČASTĚJI PŘI PRÁCI S PRODUKTY</a:t>
            </a:r>
          </a:p>
          <a:p>
            <a:endParaRPr lang="cs-CZ" dirty="0"/>
          </a:p>
          <a:p>
            <a:r>
              <a:rPr lang="cs-CZ" dirty="0" smtClean="0"/>
              <a:t>K ÚSPĚŠNÉMU PŘENOSU TECHNOLOGIÍ DOCHÁZÍ TAM, KDE JSOU FIRMY SCHOPNY ZAMĚSTNAT VELKÝ POČET VYSOCE KVALIFIKOVANÝCH ABSOLVENTŮ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910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Z VB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BRITÁNIE VYDÁVÁ NA VĚDU 3% CELOSVĚTOVÝCH NÁKLADŮ, ALE MÁ PŘITOM JEN 1 % SVĚTOVÉ POPULACE</a:t>
            </a:r>
          </a:p>
          <a:p>
            <a:r>
              <a:rPr lang="cs-CZ" dirty="0" smtClean="0"/>
              <a:t>7,9% VĚDECKÝCH PUBLIKACÍ NA SVĚTĚ NÁLEŽÍ Britům</a:t>
            </a:r>
          </a:p>
          <a:p>
            <a:r>
              <a:rPr lang="cs-CZ" dirty="0" smtClean="0"/>
              <a:t>11,8% CITACÍ VĚDECKÝCH PUBLIKACÍ PATŘÍ BRITŮM</a:t>
            </a:r>
          </a:p>
          <a:p>
            <a:r>
              <a:rPr lang="cs-CZ" dirty="0" smtClean="0"/>
              <a:t>KROMĚ USA JE ZDE NEJVÍCE DRŽITELŮ NOBELOVÝCH CEN</a:t>
            </a:r>
          </a:p>
          <a:p>
            <a:r>
              <a:rPr lang="cs-CZ" dirty="0" smtClean="0"/>
              <a:t>37% PGS ZAHRANIČNÍCH, 20% AKADEMIKŮ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0398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NEJSLABŠÍ MÍSTO VŠ A VÝZKUMNÝCH ÚSTAVŮ?</a:t>
            </a:r>
            <a:endParaRPr lang="cs-CZ" sz="2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327445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893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VĚDY A VÝZKUMU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5674601"/>
              </p:ext>
            </p:extLst>
          </p:nvPr>
        </p:nvGraphicFramePr>
        <p:xfrm>
          <a:off x="395536" y="1628800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435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r>
              <a:rPr lang="cs-CZ" dirty="0" smtClean="0"/>
              <a:t>MARKETING </a:t>
            </a:r>
            <a:r>
              <a:rPr lang="cs-CZ" dirty="0" err="1" smtClean="0">
                <a:solidFill>
                  <a:srgbClr val="C00000"/>
                </a:solidFill>
              </a:rPr>
              <a:t>VaV</a:t>
            </a:r>
            <a:r>
              <a:rPr lang="cs-CZ" dirty="0" smtClean="0"/>
              <a:t> V PODSTATĚ NEEXISTUJE</a:t>
            </a:r>
          </a:p>
          <a:p>
            <a:endParaRPr lang="cs-CZ" dirty="0"/>
          </a:p>
          <a:p>
            <a:r>
              <a:rPr lang="cs-CZ" dirty="0" smtClean="0"/>
              <a:t>VÝZKUMNÍCI JEJ POVAŽUJÍ ZA ZBYTEČNOU ČINNOST</a:t>
            </a:r>
          </a:p>
          <a:p>
            <a:endParaRPr lang="cs-CZ" dirty="0"/>
          </a:p>
          <a:p>
            <a:r>
              <a:rPr lang="cs-CZ" dirty="0" smtClean="0"/>
              <a:t>VÝSLEDKY TOHOTO STAVU JSOU CELOSPOLEČENSKY TRISTNÍ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642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KVÍZ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KTERÉ OSOBNOSTI ČESKÉ </a:t>
            </a:r>
            <a:r>
              <a:rPr lang="cs-CZ" dirty="0" err="1">
                <a:solidFill>
                  <a:srgbClr val="C00000"/>
                </a:solidFill>
              </a:rPr>
              <a:t>VaV</a:t>
            </a:r>
            <a:r>
              <a:rPr lang="cs-CZ" dirty="0">
                <a:solidFill>
                  <a:srgbClr val="C00000"/>
                </a:solidFill>
              </a:rPr>
              <a:t> ZNÁTE</a:t>
            </a:r>
            <a:r>
              <a:rPr lang="cs-CZ" dirty="0" smtClean="0">
                <a:solidFill>
                  <a:srgbClr val="C00000"/>
                </a:solidFill>
              </a:rPr>
              <a:t>?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KTERÉ OBJEVY ČESKÉ </a:t>
            </a:r>
            <a:r>
              <a:rPr lang="cs-CZ" dirty="0" err="1" smtClean="0">
                <a:solidFill>
                  <a:srgbClr val="C00000"/>
                </a:solidFill>
              </a:rPr>
              <a:t>VaV</a:t>
            </a:r>
            <a:r>
              <a:rPr lang="cs-CZ" dirty="0" smtClean="0">
                <a:solidFill>
                  <a:srgbClr val="C00000"/>
                </a:solidFill>
              </a:rPr>
              <a:t> ZNÁTE?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ZNÁTE VÝSLEDKY VĚDECKÉ ČINNOSTI NAŠEHO ÚSTAVU?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CHCETE PRACOVAT VE VĚDĚ A VÝZKUMU? PROČ ANO, PROČ NE?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47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SPOLUPRÁCE – KONCEPT 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515176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Zdroj: HEFCE, 1998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203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</a:t>
            </a:r>
            <a:r>
              <a:rPr lang="cs-CZ" dirty="0" err="1" smtClean="0"/>
              <a:t>VaV</a:t>
            </a:r>
            <a:r>
              <a:rPr lang="cs-CZ" dirty="0" smtClean="0"/>
              <a:t> - SCHÉMA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349651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557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HROZBY PRO </a:t>
            </a:r>
            <a:r>
              <a:rPr lang="cs-CZ" sz="2400" dirty="0" err="1" smtClean="0"/>
              <a:t>VaV</a:t>
            </a:r>
            <a:r>
              <a:rPr lang="cs-CZ" sz="2400" dirty="0" smtClean="0"/>
              <a:t> PŘI NEZVLÁDNUTÉM MARKETINGU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KRÁTKODOBÝ HORIZONT: </a:t>
            </a:r>
            <a:r>
              <a:rPr lang="cs-CZ" dirty="0" smtClean="0"/>
              <a:t>spolupráce VŠ a AV s praxí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STŘEDNĚDOBÝ HORIZONT: </a:t>
            </a:r>
            <a:r>
              <a:rPr lang="cs-CZ" dirty="0" smtClean="0"/>
              <a:t>využití kapacit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DLOUHODOBÝ HORIZONT: </a:t>
            </a:r>
            <a:r>
              <a:rPr lang="cs-CZ" dirty="0" smtClean="0"/>
              <a:t>nedostatek motivovaných talentů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MARKETING </a:t>
            </a:r>
            <a:r>
              <a:rPr lang="cs-CZ" dirty="0" err="1" smtClean="0">
                <a:solidFill>
                  <a:srgbClr val="C00000"/>
                </a:solidFill>
              </a:rPr>
              <a:t>VaV</a:t>
            </a:r>
            <a:r>
              <a:rPr lang="cs-CZ" dirty="0" smtClean="0">
                <a:solidFill>
                  <a:srgbClr val="C00000"/>
                </a:solidFill>
              </a:rPr>
              <a:t> V MEZINÁRODNÍM KONTEXTU: </a:t>
            </a:r>
            <a:r>
              <a:rPr lang="cs-CZ" dirty="0" smtClean="0"/>
              <a:t>prosazení české </a:t>
            </a:r>
            <a:r>
              <a:rPr lang="cs-CZ" dirty="0" err="1" smtClean="0"/>
              <a:t>VaV</a:t>
            </a:r>
            <a:r>
              <a:rPr lang="cs-CZ" dirty="0" smtClean="0"/>
              <a:t> v rámci EU a globálním kontextu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0766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PROČ JE ÚROVEŇ ČESKÉHO MARKETINGU </a:t>
            </a:r>
            <a:r>
              <a:rPr lang="cs-CZ" sz="2400" dirty="0" err="1" smtClean="0"/>
              <a:t>VaV</a:t>
            </a:r>
            <a:r>
              <a:rPr lang="cs-CZ" sz="2400" dirty="0" smtClean="0"/>
              <a:t> TAK TRISTNÍ?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NEEXISTUJE TÉMĚŘ ŽÁDNÉ POVĚDOMÍ O TÉTO ČINOSTI A JEJÍ POTŘEBNOSTI</a:t>
            </a:r>
          </a:p>
          <a:p>
            <a:endParaRPr lang="cs-CZ" dirty="0"/>
          </a:p>
          <a:p>
            <a:r>
              <a:rPr lang="cs-CZ" dirty="0" smtClean="0"/>
              <a:t>DÍKY NEEXISTENCI POPTÁVKY NEEXISTUJÍ ŠPIČKOVÍ ODBORNÍCI V OBLASTI</a:t>
            </a:r>
          </a:p>
          <a:p>
            <a:endParaRPr lang="cs-CZ" dirty="0"/>
          </a:p>
          <a:p>
            <a:r>
              <a:rPr lang="cs-CZ" dirty="0" smtClean="0"/>
              <a:t>EXTRÉMNĚ NÍZKÁ PRESTIŽ </a:t>
            </a:r>
            <a:r>
              <a:rPr lang="cs-CZ" dirty="0" err="1" smtClean="0"/>
              <a:t>VaV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NEEXISTUJE ZNALOST VAZBY: ÚSPĚŠNÝ MARKETING = DOSTATEK ZDROJŮ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IZOLOVANOST ČESKÉ </a:t>
            </a:r>
            <a:r>
              <a:rPr lang="cs-CZ" dirty="0" err="1" smtClean="0">
                <a:solidFill>
                  <a:srgbClr val="C00000"/>
                </a:solidFill>
              </a:rPr>
              <a:t>VaV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95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LIŠÍ SE MARKETING </a:t>
            </a:r>
            <a:r>
              <a:rPr lang="cs-CZ" sz="2400" dirty="0" err="1" smtClean="0"/>
              <a:t>VaV</a:t>
            </a:r>
            <a:r>
              <a:rPr lang="cs-CZ" sz="2400" dirty="0" smtClean="0"/>
              <a:t> OD KLASICKÉHO MARKETINGU?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PRINCIPY JSOU ZCELA IDENTICKÉ</a:t>
            </a:r>
          </a:p>
          <a:p>
            <a:endParaRPr lang="cs-CZ" dirty="0"/>
          </a:p>
          <a:p>
            <a:r>
              <a:rPr lang="cs-CZ" dirty="0" smtClean="0"/>
              <a:t>ODLIŠNÁ JE NEZBYTNOST </a:t>
            </a:r>
            <a:r>
              <a:rPr lang="cs-CZ" dirty="0" smtClean="0">
                <a:solidFill>
                  <a:srgbClr val="C00000"/>
                </a:solidFill>
              </a:rPr>
              <a:t>POROZUMĚT PROCESŮM A VÝSLEDKŮM</a:t>
            </a:r>
            <a:r>
              <a:rPr lang="cs-CZ" dirty="0" smtClean="0"/>
              <a:t> </a:t>
            </a:r>
            <a:r>
              <a:rPr lang="cs-CZ" dirty="0" err="1" smtClean="0"/>
              <a:t>VaV</a:t>
            </a:r>
            <a:r>
              <a:rPr lang="cs-CZ" dirty="0" smtClean="0"/>
              <a:t> A DOKÁZAT JE „PŘELOŽIT“ DO ŘEČI LAIKŮ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39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MOŽNOSTI REALIZACE MARKETINGU </a:t>
            </a:r>
            <a:r>
              <a:rPr lang="cs-CZ" dirty="0" err="1" smtClean="0"/>
              <a:t>VaV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132856"/>
            <a:ext cx="8503920" cy="39661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1) INTERNĚ: </a:t>
            </a:r>
          </a:p>
          <a:p>
            <a:r>
              <a:rPr lang="cs-CZ" sz="2400" dirty="0" smtClean="0"/>
              <a:t>OSOBNOSTI </a:t>
            </a:r>
            <a:r>
              <a:rPr lang="cs-CZ" sz="2400" dirty="0" err="1" smtClean="0"/>
              <a:t>VaV</a:t>
            </a:r>
            <a:r>
              <a:rPr lang="cs-CZ" sz="2400" dirty="0" smtClean="0"/>
              <a:t> OCHOTNÉ KOMUNIKOVAT S MÉDII</a:t>
            </a:r>
          </a:p>
          <a:p>
            <a:r>
              <a:rPr lang="cs-CZ" sz="2400" dirty="0" smtClean="0"/>
              <a:t>FINANČNÍ ZDROJE</a:t>
            </a:r>
          </a:p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2) EXTERNĚ:</a:t>
            </a:r>
          </a:p>
          <a:p>
            <a:r>
              <a:rPr lang="cs-CZ" sz="2400" dirty="0" smtClean="0"/>
              <a:t>EXPERTI SE ZKUŠENOSTÍ S MARKETINGEM </a:t>
            </a:r>
            <a:r>
              <a:rPr lang="cs-CZ" sz="2400" dirty="0" err="1" smtClean="0"/>
              <a:t>VaV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02893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VYBRANÉ AKTIVITY PODPORUJÍCÍ SPOLUPRÁCI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r>
              <a:rPr lang="cs-CZ" dirty="0" smtClean="0"/>
              <a:t>PROGRAMY EU – LEONARDO DA VINCI</a:t>
            </a:r>
          </a:p>
          <a:p>
            <a:r>
              <a:rPr lang="cs-CZ" dirty="0" smtClean="0"/>
              <a:t>STRUKTURÁLNÍ FONDY OPVK – PRIORITNÍ OSA 2.4. PARTNERSTVÍ A SÍTĚ</a:t>
            </a:r>
          </a:p>
          <a:p>
            <a:r>
              <a:rPr lang="cs-CZ" dirty="0" smtClean="0"/>
              <a:t>INDIVIDUÁLNÍ NÁRODNÍ PROJEKTY – EF-TRANS</a:t>
            </a:r>
          </a:p>
          <a:p>
            <a:r>
              <a:rPr lang="cs-CZ" dirty="0" smtClean="0">
                <a:hlinkClick r:id="rId2"/>
              </a:rPr>
              <a:t>WWW.SPOLUPRACEROKU.CZ</a:t>
            </a:r>
            <a:endParaRPr lang="cs-CZ" dirty="0" smtClean="0"/>
          </a:p>
          <a:p>
            <a:r>
              <a:rPr lang="cs-CZ" dirty="0" smtClean="0"/>
              <a:t>WEB MINISTERSTVA ŠKOLSTVÍ – STAV VÝZKUMU A VÝVOJE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751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rgbClr val="C00000"/>
                </a:solidFill>
              </a:rPr>
              <a:t>CO NEFUNGUJE UVNITŘ, NEMŮŽE FUNGOVAT NAVENEK</a:t>
            </a:r>
          </a:p>
          <a:p>
            <a:pPr marL="0" indent="0" algn="ctr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rgbClr val="C00000"/>
                </a:solidFill>
              </a:rPr>
              <a:t>KDO ?   KDYŽ NE VY, KDY?   KDYŽ NE TEĎ</a:t>
            </a:r>
          </a:p>
          <a:p>
            <a:pPr marL="0" indent="0" algn="ctr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rgbClr val="C00000"/>
                </a:solidFill>
              </a:rPr>
              <a:t>DĚKUJI ZA POZORNOST</a:t>
            </a:r>
          </a:p>
          <a:p>
            <a:pPr marL="0" indent="0" algn="ctr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80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SPOLUPRÁCE – KONCEPT 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240341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Charles, Howels, 1992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HISTORICKÝ EXKURZ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r>
              <a:rPr lang="cs-CZ" dirty="0" smtClean="0"/>
              <a:t>KOŘENY SPOLUPRÁCE SPADAJÍ DO </a:t>
            </a:r>
            <a:r>
              <a:rPr lang="cs-CZ" dirty="0" smtClean="0">
                <a:solidFill>
                  <a:srgbClr val="C00000"/>
                </a:solidFill>
              </a:rPr>
              <a:t>PRŮMYSLOVÉ REVOLUCE V USA 1862</a:t>
            </a:r>
          </a:p>
          <a:p>
            <a:endParaRPr lang="cs-CZ" dirty="0"/>
          </a:p>
          <a:p>
            <a:r>
              <a:rPr lang="cs-CZ" dirty="0" smtClean="0"/>
              <a:t>NA SPOLUPRÁCI JSOU ZALOŽENY </a:t>
            </a:r>
            <a:r>
              <a:rPr lang="cs-CZ" dirty="0" smtClean="0">
                <a:solidFill>
                  <a:srgbClr val="C00000"/>
                </a:solidFill>
              </a:rPr>
              <a:t>Massachusetts Institute </a:t>
            </a:r>
            <a:r>
              <a:rPr lang="cs-CZ" dirty="0" err="1" smtClean="0">
                <a:solidFill>
                  <a:srgbClr val="C00000"/>
                </a:solidFill>
              </a:rPr>
              <a:t>of</a:t>
            </a:r>
            <a:r>
              <a:rPr lang="cs-CZ" dirty="0" smtClean="0">
                <a:solidFill>
                  <a:srgbClr val="C00000"/>
                </a:solidFill>
              </a:rPr>
              <a:t> Technology, </a:t>
            </a:r>
            <a:r>
              <a:rPr lang="cs-CZ" dirty="0" err="1" smtClean="0">
                <a:solidFill>
                  <a:srgbClr val="C00000"/>
                </a:solidFill>
              </a:rPr>
              <a:t>Cornell</a:t>
            </a:r>
            <a:r>
              <a:rPr lang="cs-CZ" dirty="0" smtClean="0">
                <a:solidFill>
                  <a:srgbClr val="C00000"/>
                </a:solidFill>
              </a:rPr>
              <a:t> University</a:t>
            </a:r>
          </a:p>
          <a:p>
            <a:endParaRPr lang="cs-CZ" dirty="0"/>
          </a:p>
          <a:p>
            <a:r>
              <a:rPr lang="cs-CZ" dirty="0" smtClean="0"/>
              <a:t>V ANGLIIUNIVERZITY: </a:t>
            </a:r>
            <a:r>
              <a:rPr lang="cs-CZ" dirty="0" smtClean="0">
                <a:solidFill>
                  <a:srgbClr val="C00000"/>
                </a:solidFill>
              </a:rPr>
              <a:t>Birmingham, Bristol, Leeds, Liverpool, Manchester, Newcastle, Sheffield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6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503920" cy="411020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1. SVĚTOVÁ VÁLKA </a:t>
            </a:r>
            <a:r>
              <a:rPr lang="cs-CZ" dirty="0" smtClean="0"/>
              <a:t>– INTENZIVNÍ SPOLUPRÁCE VE VOJENSKÉ OBLASTI (Německo, Anglie)</a:t>
            </a:r>
          </a:p>
          <a:p>
            <a:endParaRPr lang="cs-CZ" dirty="0"/>
          </a:p>
          <a:p>
            <a:r>
              <a:rPr lang="cs-CZ" dirty="0" smtClean="0"/>
              <a:t>POVÁLEČNÝ TECHNOLOGICKÝ ROZVOJ </a:t>
            </a:r>
            <a:r>
              <a:rPr lang="cs-CZ" dirty="0" smtClean="0">
                <a:solidFill>
                  <a:srgbClr val="C00000"/>
                </a:solidFill>
              </a:rPr>
              <a:t>PO 2. SVĚTOVÉ VÁLCE</a:t>
            </a:r>
          </a:p>
          <a:p>
            <a:endParaRPr lang="cs-CZ" dirty="0" smtClean="0"/>
          </a:p>
          <a:p>
            <a:r>
              <a:rPr lang="cs-CZ" dirty="0" smtClean="0"/>
              <a:t>DALŠÍ BOOM </a:t>
            </a:r>
            <a:r>
              <a:rPr lang="cs-CZ" dirty="0" smtClean="0">
                <a:solidFill>
                  <a:srgbClr val="C00000"/>
                </a:solidFill>
              </a:rPr>
              <a:t>V 80. LETECH 20. STOL. </a:t>
            </a:r>
            <a:r>
              <a:rPr lang="cs-CZ" dirty="0" smtClean="0"/>
              <a:t>– USA, VB, ZÁPADNÍ EVROPA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NA POLI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ČÍNA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USA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VB </a:t>
            </a:r>
            <a:r>
              <a:rPr lang="cs-CZ" dirty="0" smtClean="0"/>
              <a:t>na seznamu 50 nejlepších univerzit světa je 8 britských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6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PŘÍNOS SPOLUPRÁCE PRO VYSOKÉ ŠKOLY            A VĚDECKÉ INSTITUCE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036507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127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PŘÍNOS SPOLUPRÁCE PRO VYSOKÉ ŠKOLY            A VĚDECKÉ INSTITUCE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748695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63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164</TotalTime>
  <Words>1088</Words>
  <Application>Microsoft Office PowerPoint</Application>
  <PresentationFormat>Předvádění na obrazovce (4:3)</PresentationFormat>
  <Paragraphs>248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Administrativní</vt:lpstr>
      <vt:lpstr>SPOLUPRÁCE S APLIKAČNÍ SFÉROU</vt:lpstr>
      <vt:lpstr>ZÁKLADNÍ SCHÉMA SPOLUPRÁCE</vt:lpstr>
      <vt:lpstr>KATEGORIZACE SPOLUPRÁCE – KONCEPT A</vt:lpstr>
      <vt:lpstr>KATEGORIZACE SPOLUPRÁCE – KONCEPT B</vt:lpstr>
      <vt:lpstr>STRUČNÝ HISTORICKÝ EXKURZ</vt:lpstr>
      <vt:lpstr>Prezentace aplikace PowerPoint</vt:lpstr>
      <vt:lpstr>ÚSPĚCHY NA POLI SPOLUPRÁCE</vt:lpstr>
      <vt:lpstr>PŘÍNOS SPOLUPRÁCE PRO VYSOKÉ ŠKOLY            A VĚDECKÉ INSTITUCE</vt:lpstr>
      <vt:lpstr>PŘÍNOS SPOLUPRÁCE PRO VYSOKÉ ŠKOLY            A VĚDECKÉ INSTITUCE</vt:lpstr>
      <vt:lpstr>PŘÍNOS SPOLUPRÁCE PRO VYSOKÉ ŠKOLY            A VĚDECKÉ INSTITUCE</vt:lpstr>
      <vt:lpstr>PŘÍNOS PRO APLIKAČNÍ SFÉRU</vt:lpstr>
      <vt:lpstr>ÚSPĚŠNÉ INOVACE PROSTŘEDNICTVÍM SPOLUPRÁCE</vt:lpstr>
      <vt:lpstr>PODMÍNKY VZNIKU ÚSPĚŠNÉ SPOLUPRÁCE</vt:lpstr>
      <vt:lpstr>VYBRANÉ PŘEKÁŽKY SPOLUPRÁCE</vt:lpstr>
      <vt:lpstr>MODELY TRANSFERU VĚDOMOSTÍ</vt:lpstr>
      <vt:lpstr>SERVISNÍ MODEL</vt:lpstr>
      <vt:lpstr>ZISKOVÝ MODEL</vt:lpstr>
      <vt:lpstr>ROZVOJOVÝ MODEL</vt:lpstr>
      <vt:lpstr>ROLE STÁTU VE SPOLUPRÁCI</vt:lpstr>
      <vt:lpstr>SOUČASNÝ KONTEXT</vt:lpstr>
      <vt:lpstr>SOUČASNÝ KONTEXT</vt:lpstr>
      <vt:lpstr>SOUČASNÝ KONTEXT</vt:lpstr>
      <vt:lpstr>SOUČASNÝ KONTEXT</vt:lpstr>
      <vt:lpstr>SOUČASNÝ KONTEXT</vt:lpstr>
      <vt:lpstr>ZAJÍMAVOSTI Z VB </vt:lpstr>
      <vt:lpstr>NEJSLABŠÍ MÍSTO VŠ A VÝZKUMNÝCH ÚSTAVŮ?</vt:lpstr>
      <vt:lpstr>MARKETING VĚDY A VÝZKUMU</vt:lpstr>
      <vt:lpstr>REALITA ?</vt:lpstr>
      <vt:lpstr>KVÍZ </vt:lpstr>
      <vt:lpstr>MARKETING VaV - SCHÉMA</vt:lpstr>
      <vt:lpstr>HROZBY PRO VaV PŘI NEZVLÁDNUTÉM MARKETINGU</vt:lpstr>
      <vt:lpstr>PROČ JE ÚROVEŇ ČESKÉHO MARKETINGU VaV TAK TRISTNÍ?</vt:lpstr>
      <vt:lpstr>LIŠÍ SE MARKETING VaV OD KLASICKÉHO MARKETINGU?</vt:lpstr>
      <vt:lpstr>MOŽNOSTI REALIZACE MARKETINGU VaV:</vt:lpstr>
      <vt:lpstr>VYBRANÉ AKTIVITY PODPORUJÍCÍ SPOLUPRÁCI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S APLIKAČNÍ SFÉROU</dc:title>
  <dc:creator>Iva Burešová</dc:creator>
  <cp:lastModifiedBy>Iva Burešová</cp:lastModifiedBy>
  <cp:revision>18</cp:revision>
  <dcterms:created xsi:type="dcterms:W3CDTF">2011-09-29T18:25:29Z</dcterms:created>
  <dcterms:modified xsi:type="dcterms:W3CDTF">2011-09-29T21:10:29Z</dcterms:modified>
</cp:coreProperties>
</file>