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4" r:id="rId8"/>
    <p:sldId id="265" r:id="rId9"/>
    <p:sldId id="266" r:id="rId10"/>
    <p:sldId id="267" r:id="rId11"/>
    <p:sldId id="291" r:id="rId12"/>
    <p:sldId id="268" r:id="rId13"/>
    <p:sldId id="281" r:id="rId14"/>
    <p:sldId id="282" r:id="rId15"/>
    <p:sldId id="269" r:id="rId16"/>
    <p:sldId id="270" r:id="rId17"/>
    <p:sldId id="271" r:id="rId18"/>
    <p:sldId id="287" r:id="rId19"/>
    <p:sldId id="272" r:id="rId20"/>
    <p:sldId id="286" r:id="rId21"/>
    <p:sldId id="273" r:id="rId22"/>
    <p:sldId id="283" r:id="rId23"/>
    <p:sldId id="284" r:id="rId24"/>
    <p:sldId id="285" r:id="rId25"/>
    <p:sldId id="274" r:id="rId26"/>
    <p:sldId id="288" r:id="rId27"/>
    <p:sldId id="290" r:id="rId28"/>
    <p:sldId id="289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0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BE79AF-DB41-4E80-978C-80259A04A4B7}" type="doc">
      <dgm:prSet loTypeId="urn:microsoft.com/office/officeart/2005/8/layout/funnel1" loCatId="process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CF6C8704-66F8-449D-96D2-2150DF0B8C21}">
      <dgm:prSet phldrT="[Text]"/>
      <dgm:spPr/>
      <dgm:t>
        <a:bodyPr/>
        <a:lstStyle/>
        <a:p>
          <a:r>
            <a:rPr lang="cs-CZ" dirty="0" smtClean="0"/>
            <a:t>METODA</a:t>
          </a:r>
          <a:endParaRPr lang="cs-CZ" dirty="0"/>
        </a:p>
      </dgm:t>
    </dgm:pt>
    <dgm:pt modelId="{8909FA31-5504-499E-8365-9592ABFC17CA}" type="parTrans" cxnId="{7A75E5E7-5BD7-4755-ADFD-0EA9E83A853C}">
      <dgm:prSet/>
      <dgm:spPr/>
      <dgm:t>
        <a:bodyPr/>
        <a:lstStyle/>
        <a:p>
          <a:endParaRPr lang="cs-CZ"/>
        </a:p>
      </dgm:t>
    </dgm:pt>
    <dgm:pt modelId="{60D3E858-69B6-4350-A05A-67E4C593D5D6}" type="sibTrans" cxnId="{7A75E5E7-5BD7-4755-ADFD-0EA9E83A853C}">
      <dgm:prSet/>
      <dgm:spPr/>
      <dgm:t>
        <a:bodyPr/>
        <a:lstStyle/>
        <a:p>
          <a:endParaRPr lang="cs-CZ"/>
        </a:p>
      </dgm:t>
    </dgm:pt>
    <dgm:pt modelId="{EC4A943E-96D3-4BAA-A021-C6BBE652DED9}">
      <dgm:prSet phldrT="[Text]"/>
      <dgm:spPr/>
      <dgm:t>
        <a:bodyPr/>
        <a:lstStyle/>
        <a:p>
          <a:r>
            <a:rPr lang="cs-CZ" dirty="0" smtClean="0"/>
            <a:t>PROBAND</a:t>
          </a:r>
          <a:endParaRPr lang="cs-CZ" dirty="0"/>
        </a:p>
      </dgm:t>
    </dgm:pt>
    <dgm:pt modelId="{5D7DFAEA-2E06-44D9-AACA-5C7198F7552E}" type="parTrans" cxnId="{C5146C6E-4581-4A68-829C-7467B9DA7954}">
      <dgm:prSet/>
      <dgm:spPr/>
      <dgm:t>
        <a:bodyPr/>
        <a:lstStyle/>
        <a:p>
          <a:endParaRPr lang="cs-CZ"/>
        </a:p>
      </dgm:t>
    </dgm:pt>
    <dgm:pt modelId="{1429FF54-81C6-49FF-BB0C-600B3064E462}" type="sibTrans" cxnId="{C5146C6E-4581-4A68-829C-7467B9DA7954}">
      <dgm:prSet/>
      <dgm:spPr/>
      <dgm:t>
        <a:bodyPr/>
        <a:lstStyle/>
        <a:p>
          <a:endParaRPr lang="cs-CZ"/>
        </a:p>
      </dgm:t>
    </dgm:pt>
    <dgm:pt modelId="{7ACF9A6F-76CF-4E17-B042-1F94FA1AC79A}">
      <dgm:prSet phldrT="[Text]"/>
      <dgm:spPr/>
      <dgm:t>
        <a:bodyPr/>
        <a:lstStyle/>
        <a:p>
          <a:r>
            <a:rPr lang="cs-CZ" dirty="0" smtClean="0"/>
            <a:t>PODMÍNKY</a:t>
          </a:r>
          <a:endParaRPr lang="cs-CZ" dirty="0"/>
        </a:p>
      </dgm:t>
    </dgm:pt>
    <dgm:pt modelId="{5753A31F-6947-4A5D-9516-5E1AECB821E5}" type="parTrans" cxnId="{B7D30773-8FDF-4184-85D4-36F3EB5C69CD}">
      <dgm:prSet/>
      <dgm:spPr/>
      <dgm:t>
        <a:bodyPr/>
        <a:lstStyle/>
        <a:p>
          <a:endParaRPr lang="cs-CZ"/>
        </a:p>
      </dgm:t>
    </dgm:pt>
    <dgm:pt modelId="{9CC90245-AC71-4EBC-90F6-293EF696A109}" type="sibTrans" cxnId="{B7D30773-8FDF-4184-85D4-36F3EB5C69CD}">
      <dgm:prSet/>
      <dgm:spPr/>
      <dgm:t>
        <a:bodyPr/>
        <a:lstStyle/>
        <a:p>
          <a:endParaRPr lang="cs-CZ"/>
        </a:p>
      </dgm:t>
    </dgm:pt>
    <dgm:pt modelId="{741E6BD6-8420-41B9-A552-90CA69ABD1D2}">
      <dgm:prSet phldrT="[Text]" custT="1"/>
      <dgm:spPr/>
      <dgm:t>
        <a:bodyPr/>
        <a:lstStyle/>
        <a:p>
          <a:r>
            <a:rPr lang="cs-CZ" sz="2800" smtClean="0"/>
            <a:t>VÝSLEDEK</a:t>
          </a:r>
          <a:endParaRPr lang="cs-CZ" sz="2800" dirty="0"/>
        </a:p>
      </dgm:t>
    </dgm:pt>
    <dgm:pt modelId="{B43CABAA-4BC5-42EF-8608-DEB73B1DAC0B}" type="parTrans" cxnId="{56847E45-BFBC-4F84-84F0-32B81D50F7A9}">
      <dgm:prSet/>
      <dgm:spPr/>
      <dgm:t>
        <a:bodyPr/>
        <a:lstStyle/>
        <a:p>
          <a:endParaRPr lang="cs-CZ"/>
        </a:p>
      </dgm:t>
    </dgm:pt>
    <dgm:pt modelId="{09CF69F5-F2BB-4A8D-9CC5-6230684F490A}" type="sibTrans" cxnId="{56847E45-BFBC-4F84-84F0-32B81D50F7A9}">
      <dgm:prSet/>
      <dgm:spPr/>
      <dgm:t>
        <a:bodyPr/>
        <a:lstStyle/>
        <a:p>
          <a:endParaRPr lang="cs-CZ"/>
        </a:p>
      </dgm:t>
    </dgm:pt>
    <dgm:pt modelId="{C1D1A766-5B73-431A-915C-363FDFA4F1E6}" type="pres">
      <dgm:prSet presAssocID="{2ABE79AF-DB41-4E80-978C-80259A04A4B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A0A7407-D4CF-45EF-A921-0E79102206CB}" type="pres">
      <dgm:prSet presAssocID="{2ABE79AF-DB41-4E80-978C-80259A04A4B7}" presName="ellipse" presStyleLbl="trBgShp" presStyleIdx="0" presStyleCnt="1"/>
      <dgm:spPr/>
    </dgm:pt>
    <dgm:pt modelId="{3DF1D8AC-5754-4475-BEEE-4AAECEB14DEE}" type="pres">
      <dgm:prSet presAssocID="{2ABE79AF-DB41-4E80-978C-80259A04A4B7}" presName="arrow1" presStyleLbl="fgShp" presStyleIdx="0" presStyleCnt="1"/>
      <dgm:spPr/>
    </dgm:pt>
    <dgm:pt modelId="{01E152AA-E225-4541-B8DD-61317A94BB00}" type="pres">
      <dgm:prSet presAssocID="{2ABE79AF-DB41-4E80-978C-80259A04A4B7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A5128C-CD66-46CE-A6EF-989CFACDB141}" type="pres">
      <dgm:prSet presAssocID="{EC4A943E-96D3-4BAA-A021-C6BBE652DED9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B33606-AB27-41A0-873B-327E2000722F}" type="pres">
      <dgm:prSet presAssocID="{7ACF9A6F-76CF-4E17-B042-1F94FA1AC79A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5F4DDD-2644-40B6-83AD-DB3BACE6404D}" type="pres">
      <dgm:prSet presAssocID="{741E6BD6-8420-41B9-A552-90CA69ABD1D2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152400-C3CC-46A5-BF96-ED13992CA731}" type="pres">
      <dgm:prSet presAssocID="{2ABE79AF-DB41-4E80-978C-80259A04A4B7}" presName="funnel" presStyleLbl="trAlignAcc1" presStyleIdx="0" presStyleCnt="1" custLinFactNeighborX="1857" custLinFactNeighborY="33"/>
      <dgm:spPr/>
    </dgm:pt>
  </dgm:ptLst>
  <dgm:cxnLst>
    <dgm:cxn modelId="{A55A1F57-E934-46B7-81F4-E146D001E99B}" type="presOf" srcId="{CF6C8704-66F8-449D-96D2-2150DF0B8C21}" destId="{BE5F4DDD-2644-40B6-83AD-DB3BACE6404D}" srcOrd="0" destOrd="0" presId="urn:microsoft.com/office/officeart/2005/8/layout/funnel1"/>
    <dgm:cxn modelId="{91829E26-42A3-4AE6-8EE8-A8AB19AF0556}" type="presOf" srcId="{741E6BD6-8420-41B9-A552-90CA69ABD1D2}" destId="{01E152AA-E225-4541-B8DD-61317A94BB00}" srcOrd="0" destOrd="0" presId="urn:microsoft.com/office/officeart/2005/8/layout/funnel1"/>
    <dgm:cxn modelId="{C5146C6E-4581-4A68-829C-7467B9DA7954}" srcId="{2ABE79AF-DB41-4E80-978C-80259A04A4B7}" destId="{EC4A943E-96D3-4BAA-A021-C6BBE652DED9}" srcOrd="1" destOrd="0" parTransId="{5D7DFAEA-2E06-44D9-AACA-5C7198F7552E}" sibTransId="{1429FF54-81C6-49FF-BB0C-600B3064E462}"/>
    <dgm:cxn modelId="{7A75E5E7-5BD7-4755-ADFD-0EA9E83A853C}" srcId="{2ABE79AF-DB41-4E80-978C-80259A04A4B7}" destId="{CF6C8704-66F8-449D-96D2-2150DF0B8C21}" srcOrd="0" destOrd="0" parTransId="{8909FA31-5504-499E-8365-9592ABFC17CA}" sibTransId="{60D3E858-69B6-4350-A05A-67E4C593D5D6}"/>
    <dgm:cxn modelId="{D84AB888-AB33-4CB9-8AB6-82F75C74CF73}" type="presOf" srcId="{EC4A943E-96D3-4BAA-A021-C6BBE652DED9}" destId="{A0B33606-AB27-41A0-873B-327E2000722F}" srcOrd="0" destOrd="0" presId="urn:microsoft.com/office/officeart/2005/8/layout/funnel1"/>
    <dgm:cxn modelId="{56847E45-BFBC-4F84-84F0-32B81D50F7A9}" srcId="{2ABE79AF-DB41-4E80-978C-80259A04A4B7}" destId="{741E6BD6-8420-41B9-A552-90CA69ABD1D2}" srcOrd="3" destOrd="0" parTransId="{B43CABAA-4BC5-42EF-8608-DEB73B1DAC0B}" sibTransId="{09CF69F5-F2BB-4A8D-9CC5-6230684F490A}"/>
    <dgm:cxn modelId="{FDD475E1-3A91-4D99-A467-88476D99888A}" type="presOf" srcId="{7ACF9A6F-76CF-4E17-B042-1F94FA1AC79A}" destId="{9EA5128C-CD66-46CE-A6EF-989CFACDB141}" srcOrd="0" destOrd="0" presId="urn:microsoft.com/office/officeart/2005/8/layout/funnel1"/>
    <dgm:cxn modelId="{B7D30773-8FDF-4184-85D4-36F3EB5C69CD}" srcId="{2ABE79AF-DB41-4E80-978C-80259A04A4B7}" destId="{7ACF9A6F-76CF-4E17-B042-1F94FA1AC79A}" srcOrd="2" destOrd="0" parTransId="{5753A31F-6947-4A5D-9516-5E1AECB821E5}" sibTransId="{9CC90245-AC71-4EBC-90F6-293EF696A109}"/>
    <dgm:cxn modelId="{15146AA0-213E-4CD6-BC6B-3EACEA111C98}" type="presOf" srcId="{2ABE79AF-DB41-4E80-978C-80259A04A4B7}" destId="{C1D1A766-5B73-431A-915C-363FDFA4F1E6}" srcOrd="0" destOrd="0" presId="urn:microsoft.com/office/officeart/2005/8/layout/funnel1"/>
    <dgm:cxn modelId="{7E1AF455-18B4-4C0A-8C26-2E629AD1E27E}" type="presParOf" srcId="{C1D1A766-5B73-431A-915C-363FDFA4F1E6}" destId="{FA0A7407-D4CF-45EF-A921-0E79102206CB}" srcOrd="0" destOrd="0" presId="urn:microsoft.com/office/officeart/2005/8/layout/funnel1"/>
    <dgm:cxn modelId="{E26166FF-45CE-4840-BC4F-39FB1F1F0F06}" type="presParOf" srcId="{C1D1A766-5B73-431A-915C-363FDFA4F1E6}" destId="{3DF1D8AC-5754-4475-BEEE-4AAECEB14DEE}" srcOrd="1" destOrd="0" presId="urn:microsoft.com/office/officeart/2005/8/layout/funnel1"/>
    <dgm:cxn modelId="{1530EEF9-D9AA-4989-8612-9340B4BDB0A0}" type="presParOf" srcId="{C1D1A766-5B73-431A-915C-363FDFA4F1E6}" destId="{01E152AA-E225-4541-B8DD-61317A94BB00}" srcOrd="2" destOrd="0" presId="urn:microsoft.com/office/officeart/2005/8/layout/funnel1"/>
    <dgm:cxn modelId="{8905E3A1-A06F-4AF7-BBDF-446CE5A669DE}" type="presParOf" srcId="{C1D1A766-5B73-431A-915C-363FDFA4F1E6}" destId="{9EA5128C-CD66-46CE-A6EF-989CFACDB141}" srcOrd="3" destOrd="0" presId="urn:microsoft.com/office/officeart/2005/8/layout/funnel1"/>
    <dgm:cxn modelId="{3E0C7A0F-0A86-4903-87FE-19A16CD5EE97}" type="presParOf" srcId="{C1D1A766-5B73-431A-915C-363FDFA4F1E6}" destId="{A0B33606-AB27-41A0-873B-327E2000722F}" srcOrd="4" destOrd="0" presId="urn:microsoft.com/office/officeart/2005/8/layout/funnel1"/>
    <dgm:cxn modelId="{6E5CB062-C0F6-4475-85C8-B54040535483}" type="presParOf" srcId="{C1D1A766-5B73-431A-915C-363FDFA4F1E6}" destId="{BE5F4DDD-2644-40B6-83AD-DB3BACE6404D}" srcOrd="5" destOrd="0" presId="urn:microsoft.com/office/officeart/2005/8/layout/funnel1"/>
    <dgm:cxn modelId="{C077115D-BFDF-4308-80FA-47564736B193}" type="presParOf" srcId="{C1D1A766-5B73-431A-915C-363FDFA4F1E6}" destId="{E3152400-C3CC-46A5-BF96-ED13992CA73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C6C0D54-387D-422E-A8C8-B25340BB8E51}" type="doc">
      <dgm:prSet loTypeId="urn:microsoft.com/office/officeart/2005/8/layout/target2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2306A779-58CA-406E-A7C5-0C09EFB4EBB0}">
      <dgm:prSet phldrT="[Text]"/>
      <dgm:spPr/>
      <dgm:t>
        <a:bodyPr/>
        <a:lstStyle/>
        <a:p>
          <a:r>
            <a:rPr lang="cs-CZ" dirty="0" smtClean="0"/>
            <a:t>XY</a:t>
          </a:r>
          <a:endParaRPr lang="cs-CZ" dirty="0"/>
        </a:p>
      </dgm:t>
    </dgm:pt>
    <dgm:pt modelId="{84868573-CD3E-4C0F-9220-9C86140D5DEF}" type="parTrans" cxnId="{4ABBB0D9-2748-44C1-8CD8-99D936A79FC7}">
      <dgm:prSet/>
      <dgm:spPr/>
      <dgm:t>
        <a:bodyPr/>
        <a:lstStyle/>
        <a:p>
          <a:endParaRPr lang="cs-CZ"/>
        </a:p>
      </dgm:t>
    </dgm:pt>
    <dgm:pt modelId="{AA705505-1481-4383-972C-B143F92A5C87}" type="sibTrans" cxnId="{4ABBB0D9-2748-44C1-8CD8-99D936A79FC7}">
      <dgm:prSet/>
      <dgm:spPr/>
      <dgm:t>
        <a:bodyPr/>
        <a:lstStyle/>
        <a:p>
          <a:endParaRPr lang="cs-CZ"/>
        </a:p>
      </dgm:t>
    </dgm:pt>
    <dgm:pt modelId="{9A9020EB-58D9-40B4-BA61-86679E655BF7}">
      <dgm:prSet phldrT="[Text]"/>
      <dgm:spPr/>
      <dgm:t>
        <a:bodyPr/>
        <a:lstStyle/>
        <a:p>
          <a:r>
            <a:rPr lang="cs-CZ" dirty="0" smtClean="0"/>
            <a:t>VĚK</a:t>
          </a:r>
          <a:endParaRPr lang="cs-CZ" dirty="0"/>
        </a:p>
      </dgm:t>
    </dgm:pt>
    <dgm:pt modelId="{C421B569-5D51-4C16-A714-535236A9C465}" type="parTrans" cxnId="{7FC00AFC-5B93-423B-84BB-B7E0F8F3BB4D}">
      <dgm:prSet/>
      <dgm:spPr/>
      <dgm:t>
        <a:bodyPr/>
        <a:lstStyle/>
        <a:p>
          <a:endParaRPr lang="cs-CZ"/>
        </a:p>
      </dgm:t>
    </dgm:pt>
    <dgm:pt modelId="{CF1FAC85-77A2-45C4-96B7-039E7BC686F7}" type="sibTrans" cxnId="{7FC00AFC-5B93-423B-84BB-B7E0F8F3BB4D}">
      <dgm:prSet/>
      <dgm:spPr/>
      <dgm:t>
        <a:bodyPr/>
        <a:lstStyle/>
        <a:p>
          <a:endParaRPr lang="cs-CZ"/>
        </a:p>
      </dgm:t>
    </dgm:pt>
    <dgm:pt modelId="{15321AF4-8771-4BB9-84A2-1D25680F616F}">
      <dgm:prSet phldrT="[Text]"/>
      <dgm:spPr/>
      <dgm:t>
        <a:bodyPr/>
        <a:lstStyle/>
        <a:p>
          <a:r>
            <a:rPr lang="cs-CZ" dirty="0" smtClean="0"/>
            <a:t>POHLAVÍ</a:t>
          </a:r>
          <a:endParaRPr lang="cs-CZ" dirty="0"/>
        </a:p>
      </dgm:t>
    </dgm:pt>
    <dgm:pt modelId="{D38DE73A-2992-4414-AD0D-F4D393539967}" type="parTrans" cxnId="{F2461ED8-79B5-4BAF-A3F5-21A2BC68EE07}">
      <dgm:prSet/>
      <dgm:spPr/>
      <dgm:t>
        <a:bodyPr/>
        <a:lstStyle/>
        <a:p>
          <a:endParaRPr lang="cs-CZ"/>
        </a:p>
      </dgm:t>
    </dgm:pt>
    <dgm:pt modelId="{0BB55CA6-2E33-404B-999F-B45AAE07F4FD}" type="sibTrans" cxnId="{F2461ED8-79B5-4BAF-A3F5-21A2BC68EE07}">
      <dgm:prSet/>
      <dgm:spPr/>
      <dgm:t>
        <a:bodyPr/>
        <a:lstStyle/>
        <a:p>
          <a:endParaRPr lang="cs-CZ"/>
        </a:p>
      </dgm:t>
    </dgm:pt>
    <dgm:pt modelId="{46D22673-056C-4C73-8E40-EEE00E9DA6AF}">
      <dgm:prSet phldrT="[Text]"/>
      <dgm:spPr/>
      <dgm:t>
        <a:bodyPr/>
        <a:lstStyle/>
        <a:p>
          <a:r>
            <a:rPr lang="cs-CZ" dirty="0" smtClean="0"/>
            <a:t>DOSAVADNÍ PRAXE</a:t>
          </a:r>
          <a:endParaRPr lang="cs-CZ" dirty="0"/>
        </a:p>
      </dgm:t>
    </dgm:pt>
    <dgm:pt modelId="{E09BFB2A-9EE7-41F2-A34A-E5112288DE61}" type="parTrans" cxnId="{91ED0F66-1C2A-418B-AC06-8F8ABA1E9229}">
      <dgm:prSet/>
      <dgm:spPr/>
      <dgm:t>
        <a:bodyPr/>
        <a:lstStyle/>
        <a:p>
          <a:endParaRPr lang="cs-CZ"/>
        </a:p>
      </dgm:t>
    </dgm:pt>
    <dgm:pt modelId="{68C14A24-9C7D-42AC-BA26-C6DBF9397EC1}" type="sibTrans" cxnId="{91ED0F66-1C2A-418B-AC06-8F8ABA1E9229}">
      <dgm:prSet/>
      <dgm:spPr/>
      <dgm:t>
        <a:bodyPr/>
        <a:lstStyle/>
        <a:p>
          <a:endParaRPr lang="cs-CZ"/>
        </a:p>
      </dgm:t>
    </dgm:pt>
    <dgm:pt modelId="{96498333-4561-474A-956B-F708474DAD34}">
      <dgm:prSet phldrT="[Text]"/>
      <dgm:spPr/>
      <dgm:t>
        <a:bodyPr/>
        <a:lstStyle/>
        <a:p>
          <a:r>
            <a:rPr lang="cs-CZ" dirty="0" smtClean="0"/>
            <a:t>VZDĚLÁNÍ</a:t>
          </a:r>
          <a:endParaRPr lang="cs-CZ" dirty="0"/>
        </a:p>
      </dgm:t>
    </dgm:pt>
    <dgm:pt modelId="{B90A45D4-87F7-421C-8F3D-A791D8439723}" type="parTrans" cxnId="{63D3F350-31FB-4013-BB0B-44883820625C}">
      <dgm:prSet/>
      <dgm:spPr/>
      <dgm:t>
        <a:bodyPr/>
        <a:lstStyle/>
        <a:p>
          <a:endParaRPr lang="cs-CZ"/>
        </a:p>
      </dgm:t>
    </dgm:pt>
    <dgm:pt modelId="{5159D57F-312C-4CA1-9F5E-41F17D06A861}" type="sibTrans" cxnId="{63D3F350-31FB-4013-BB0B-44883820625C}">
      <dgm:prSet/>
      <dgm:spPr/>
      <dgm:t>
        <a:bodyPr/>
        <a:lstStyle/>
        <a:p>
          <a:endParaRPr lang="cs-CZ"/>
        </a:p>
      </dgm:t>
    </dgm:pt>
    <dgm:pt modelId="{524E89DB-4598-4DA6-996D-1E08D0B5AAC4}">
      <dgm:prSet phldrT="[Text]"/>
      <dgm:spPr/>
      <dgm:t>
        <a:bodyPr/>
        <a:lstStyle/>
        <a:p>
          <a:r>
            <a:rPr lang="cs-CZ" dirty="0" smtClean="0"/>
            <a:t>PŘEHLED ZAMĚSTNÁNÍ</a:t>
          </a:r>
          <a:endParaRPr lang="cs-CZ" dirty="0"/>
        </a:p>
      </dgm:t>
    </dgm:pt>
    <dgm:pt modelId="{2F9ACFCF-C097-4B81-912E-B9AD17160027}" type="parTrans" cxnId="{C49DE28E-8EA3-4F73-A8A4-F6B881960A33}">
      <dgm:prSet/>
      <dgm:spPr/>
      <dgm:t>
        <a:bodyPr/>
        <a:lstStyle/>
        <a:p>
          <a:endParaRPr lang="cs-CZ"/>
        </a:p>
      </dgm:t>
    </dgm:pt>
    <dgm:pt modelId="{AFE2F0DB-BC72-431D-B6B9-2071FF89B3D1}" type="sibTrans" cxnId="{C49DE28E-8EA3-4F73-A8A4-F6B881960A33}">
      <dgm:prSet/>
      <dgm:spPr/>
      <dgm:t>
        <a:bodyPr/>
        <a:lstStyle/>
        <a:p>
          <a:endParaRPr lang="cs-CZ"/>
        </a:p>
      </dgm:t>
    </dgm:pt>
    <dgm:pt modelId="{CF803DF0-EBC5-48D9-9110-7C4A93BED870}">
      <dgm:prSet phldrT="[Text]"/>
      <dgm:spPr/>
      <dgm:t>
        <a:bodyPr/>
        <a:lstStyle/>
        <a:p>
          <a:r>
            <a:rPr lang="cs-CZ" dirty="0" smtClean="0"/>
            <a:t>SPECIFICKÉ DOVEDNOSTI</a:t>
          </a:r>
          <a:endParaRPr lang="cs-CZ" dirty="0"/>
        </a:p>
      </dgm:t>
    </dgm:pt>
    <dgm:pt modelId="{034048D2-F194-4B4E-933E-1C6F2D35816A}" type="parTrans" cxnId="{6BE7C62F-B4F5-4873-A70F-D925E756FF10}">
      <dgm:prSet/>
      <dgm:spPr/>
      <dgm:t>
        <a:bodyPr/>
        <a:lstStyle/>
        <a:p>
          <a:endParaRPr lang="cs-CZ"/>
        </a:p>
      </dgm:t>
    </dgm:pt>
    <dgm:pt modelId="{6E3580C0-DEA2-47C3-B4DA-63B3C22F1307}" type="sibTrans" cxnId="{6BE7C62F-B4F5-4873-A70F-D925E756FF10}">
      <dgm:prSet/>
      <dgm:spPr/>
      <dgm:t>
        <a:bodyPr/>
        <a:lstStyle/>
        <a:p>
          <a:endParaRPr lang="cs-CZ"/>
        </a:p>
      </dgm:t>
    </dgm:pt>
    <dgm:pt modelId="{5E7819EB-7952-4767-A7CD-E3A3904AF5F7}">
      <dgm:prSet phldrT="[Text]"/>
      <dgm:spPr/>
      <dgm:t>
        <a:bodyPr/>
        <a:lstStyle/>
        <a:p>
          <a:r>
            <a:rPr lang="cs-CZ" dirty="0" smtClean="0"/>
            <a:t>KURZY, STÁŽE</a:t>
          </a:r>
          <a:endParaRPr lang="cs-CZ" dirty="0"/>
        </a:p>
      </dgm:t>
    </dgm:pt>
    <dgm:pt modelId="{101F0800-A1A7-4EAF-9B62-2AEA66E446E8}" type="parTrans" cxnId="{F1734461-9A01-4BF1-B8DC-31D4A1E28187}">
      <dgm:prSet/>
      <dgm:spPr/>
      <dgm:t>
        <a:bodyPr/>
        <a:lstStyle/>
        <a:p>
          <a:endParaRPr lang="cs-CZ"/>
        </a:p>
      </dgm:t>
    </dgm:pt>
    <dgm:pt modelId="{60680F16-1FAA-4DAE-BF7D-2F8640325811}" type="sibTrans" cxnId="{F1734461-9A01-4BF1-B8DC-31D4A1E28187}">
      <dgm:prSet/>
      <dgm:spPr/>
      <dgm:t>
        <a:bodyPr/>
        <a:lstStyle/>
        <a:p>
          <a:endParaRPr lang="cs-CZ"/>
        </a:p>
      </dgm:t>
    </dgm:pt>
    <dgm:pt modelId="{9DDCA035-6861-497C-988C-2C4BA060F4BC}">
      <dgm:prSet phldrT="[Text]"/>
      <dgm:spPr/>
      <dgm:t>
        <a:bodyPr/>
        <a:lstStyle/>
        <a:p>
          <a:r>
            <a:rPr lang="cs-CZ" dirty="0" smtClean="0"/>
            <a:t>PRACOVNÍ POSTUP</a:t>
          </a:r>
          <a:endParaRPr lang="cs-CZ" dirty="0"/>
        </a:p>
      </dgm:t>
    </dgm:pt>
    <dgm:pt modelId="{2357CEC6-1142-412C-9B2A-610883D53B9D}" type="parTrans" cxnId="{0AF7F116-6A2A-43D1-9012-1357FC88B556}">
      <dgm:prSet/>
      <dgm:spPr/>
      <dgm:t>
        <a:bodyPr/>
        <a:lstStyle/>
        <a:p>
          <a:endParaRPr lang="cs-CZ"/>
        </a:p>
      </dgm:t>
    </dgm:pt>
    <dgm:pt modelId="{B64D5AD9-BD6F-46C7-AB4F-4824CC611D8E}" type="sibTrans" cxnId="{0AF7F116-6A2A-43D1-9012-1357FC88B556}">
      <dgm:prSet/>
      <dgm:spPr/>
      <dgm:t>
        <a:bodyPr/>
        <a:lstStyle/>
        <a:p>
          <a:endParaRPr lang="cs-CZ"/>
        </a:p>
      </dgm:t>
    </dgm:pt>
    <dgm:pt modelId="{D788A1EA-1623-44C1-BB2F-CB591A45FBEC}" type="pres">
      <dgm:prSet presAssocID="{5C6C0D54-387D-422E-A8C8-B25340BB8E51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F4F379FC-41A2-475B-9B4B-3AF60C7B0830}" type="pres">
      <dgm:prSet presAssocID="{5C6C0D54-387D-422E-A8C8-B25340BB8E51}" presName="outerBox" presStyleCnt="0"/>
      <dgm:spPr/>
    </dgm:pt>
    <dgm:pt modelId="{CE35CC74-5AAC-4781-A0BB-4FF0B6C81250}" type="pres">
      <dgm:prSet presAssocID="{5C6C0D54-387D-422E-A8C8-B25340BB8E51}" presName="outerBoxParent" presStyleLbl="node1" presStyleIdx="0" presStyleCnt="3"/>
      <dgm:spPr/>
    </dgm:pt>
    <dgm:pt modelId="{85D87380-2981-49C1-88CC-FEC59572B55C}" type="pres">
      <dgm:prSet presAssocID="{5C6C0D54-387D-422E-A8C8-B25340BB8E51}" presName="outerBoxChildren" presStyleCnt="0"/>
      <dgm:spPr/>
    </dgm:pt>
    <dgm:pt modelId="{B24A29C2-E9BD-4571-8B87-8AD3677128EB}" type="pres">
      <dgm:prSet presAssocID="{9A9020EB-58D9-40B4-BA61-86679E655BF7}" presName="oChild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B9E076-4A31-4E1A-989D-9A14615206FE}" type="pres">
      <dgm:prSet presAssocID="{CF1FAC85-77A2-45C4-96B7-039E7BC686F7}" presName="outerSibTrans" presStyleCnt="0"/>
      <dgm:spPr/>
    </dgm:pt>
    <dgm:pt modelId="{E028D845-8E1A-41B6-9B3D-CC0AA66D41C9}" type="pres">
      <dgm:prSet presAssocID="{15321AF4-8771-4BB9-84A2-1D25680F616F}" presName="oChild" presStyleLbl="fgAcc1" presStyleIdx="1" presStyleCnt="6">
        <dgm:presLayoutVars>
          <dgm:bulletEnabled val="1"/>
        </dgm:presLayoutVars>
      </dgm:prSet>
      <dgm:spPr/>
    </dgm:pt>
    <dgm:pt modelId="{6110C097-9BDD-4DDF-A9CF-5DE2F853D45A}" type="pres">
      <dgm:prSet presAssocID="{5C6C0D54-387D-422E-A8C8-B25340BB8E51}" presName="middleBox" presStyleCnt="0"/>
      <dgm:spPr/>
    </dgm:pt>
    <dgm:pt modelId="{CAB5D61A-61B3-4FF2-AFF6-9CEA6E8BF65B}" type="pres">
      <dgm:prSet presAssocID="{5C6C0D54-387D-422E-A8C8-B25340BB8E51}" presName="middleBoxParent" presStyleLbl="node1" presStyleIdx="1" presStyleCnt="3"/>
      <dgm:spPr/>
    </dgm:pt>
    <dgm:pt modelId="{935518DB-B5C2-4F37-9E77-F99F0C6BB1EB}" type="pres">
      <dgm:prSet presAssocID="{5C6C0D54-387D-422E-A8C8-B25340BB8E51}" presName="middleBoxChildren" presStyleCnt="0"/>
      <dgm:spPr/>
    </dgm:pt>
    <dgm:pt modelId="{BF7C70DD-17E4-44CA-BDDB-F6F58B530365}" type="pres">
      <dgm:prSet presAssocID="{96498333-4561-474A-956B-F708474DAD34}" presName="mChild" presStyleLbl="fgAcc1" presStyleIdx="2" presStyleCnt="6">
        <dgm:presLayoutVars>
          <dgm:bulletEnabled val="1"/>
        </dgm:presLayoutVars>
      </dgm:prSet>
      <dgm:spPr/>
    </dgm:pt>
    <dgm:pt modelId="{F29C0503-A345-4745-A380-F6210F52990B}" type="pres">
      <dgm:prSet presAssocID="{5159D57F-312C-4CA1-9F5E-41F17D06A861}" presName="middleSibTrans" presStyleCnt="0"/>
      <dgm:spPr/>
    </dgm:pt>
    <dgm:pt modelId="{456C13BE-B844-419A-9BD9-614F56E787B8}" type="pres">
      <dgm:prSet presAssocID="{524E89DB-4598-4DA6-996D-1E08D0B5AAC4}" presName="mChild" presStyleLbl="fgAcc1" presStyleIdx="3" presStyleCnt="6">
        <dgm:presLayoutVars>
          <dgm:bulletEnabled val="1"/>
        </dgm:presLayoutVars>
      </dgm:prSet>
      <dgm:spPr/>
    </dgm:pt>
    <dgm:pt modelId="{F519FC20-3347-498B-9C39-DFE4CBE61202}" type="pres">
      <dgm:prSet presAssocID="{5C6C0D54-387D-422E-A8C8-B25340BB8E51}" presName="centerBox" presStyleCnt="0"/>
      <dgm:spPr/>
    </dgm:pt>
    <dgm:pt modelId="{988A9A2B-2379-40BB-A71C-2B98D1DDA7C5}" type="pres">
      <dgm:prSet presAssocID="{5C6C0D54-387D-422E-A8C8-B25340BB8E51}" presName="centerBoxParent" presStyleLbl="node1" presStyleIdx="2" presStyleCnt="3"/>
      <dgm:spPr/>
    </dgm:pt>
    <dgm:pt modelId="{B165E87B-8C17-4254-A74A-EDAE07AFBB28}" type="pres">
      <dgm:prSet presAssocID="{5C6C0D54-387D-422E-A8C8-B25340BB8E51}" presName="centerBoxChildren" presStyleCnt="0"/>
      <dgm:spPr/>
    </dgm:pt>
    <dgm:pt modelId="{44C0B3C6-BF33-4B22-9F1E-A65F48B08ED4}" type="pres">
      <dgm:prSet presAssocID="{5E7819EB-7952-4767-A7CD-E3A3904AF5F7}" presName="cChild" presStyleLbl="fgAcc1" presStyleIdx="4" presStyleCnt="6">
        <dgm:presLayoutVars>
          <dgm:bulletEnabled val="1"/>
        </dgm:presLayoutVars>
      </dgm:prSet>
      <dgm:spPr/>
    </dgm:pt>
    <dgm:pt modelId="{8537517A-AD5A-4451-9DFB-07D432011E71}" type="pres">
      <dgm:prSet presAssocID="{60680F16-1FAA-4DAE-BF7D-2F8640325811}" presName="centerSibTrans" presStyleCnt="0"/>
      <dgm:spPr/>
    </dgm:pt>
    <dgm:pt modelId="{F03134B5-270D-4562-8E8F-19517CB79B76}" type="pres">
      <dgm:prSet presAssocID="{9DDCA035-6861-497C-988C-2C4BA060F4BC}" presName="cChild" presStyleLbl="fgAcc1" presStyleIdx="5" presStyleCnt="6">
        <dgm:presLayoutVars>
          <dgm:bulletEnabled val="1"/>
        </dgm:presLayoutVars>
      </dgm:prSet>
      <dgm:spPr/>
    </dgm:pt>
  </dgm:ptLst>
  <dgm:cxnLst>
    <dgm:cxn modelId="{5990DD95-9FE4-4D54-8DED-524A4D3B6EED}" type="presOf" srcId="{2306A779-58CA-406E-A7C5-0C09EFB4EBB0}" destId="{CE35CC74-5AAC-4781-A0BB-4FF0B6C81250}" srcOrd="0" destOrd="0" presId="urn:microsoft.com/office/officeart/2005/8/layout/target2"/>
    <dgm:cxn modelId="{AAFFD0C7-120D-4607-A725-13905D19DB4D}" type="presOf" srcId="{5E7819EB-7952-4767-A7CD-E3A3904AF5F7}" destId="{44C0B3C6-BF33-4B22-9F1E-A65F48B08ED4}" srcOrd="0" destOrd="0" presId="urn:microsoft.com/office/officeart/2005/8/layout/target2"/>
    <dgm:cxn modelId="{A787029E-8EA3-4A6C-9FBA-FF1DD795DFDA}" type="presOf" srcId="{9DDCA035-6861-497C-988C-2C4BA060F4BC}" destId="{F03134B5-270D-4562-8E8F-19517CB79B76}" srcOrd="0" destOrd="0" presId="urn:microsoft.com/office/officeart/2005/8/layout/target2"/>
    <dgm:cxn modelId="{F2461ED8-79B5-4BAF-A3F5-21A2BC68EE07}" srcId="{2306A779-58CA-406E-A7C5-0C09EFB4EBB0}" destId="{15321AF4-8771-4BB9-84A2-1D25680F616F}" srcOrd="1" destOrd="0" parTransId="{D38DE73A-2992-4414-AD0D-F4D393539967}" sibTransId="{0BB55CA6-2E33-404B-999F-B45AAE07F4FD}"/>
    <dgm:cxn modelId="{FBB6A111-595C-4D3E-B13B-A307FCC65908}" type="presOf" srcId="{46D22673-056C-4C73-8E40-EEE00E9DA6AF}" destId="{CAB5D61A-61B3-4FF2-AFF6-9CEA6E8BF65B}" srcOrd="0" destOrd="0" presId="urn:microsoft.com/office/officeart/2005/8/layout/target2"/>
    <dgm:cxn modelId="{62191C70-F689-447F-96A1-D8A1A0F12EE6}" type="presOf" srcId="{9A9020EB-58D9-40B4-BA61-86679E655BF7}" destId="{B24A29C2-E9BD-4571-8B87-8AD3677128EB}" srcOrd="0" destOrd="0" presId="urn:microsoft.com/office/officeart/2005/8/layout/target2"/>
    <dgm:cxn modelId="{0AF7F116-6A2A-43D1-9012-1357FC88B556}" srcId="{CF803DF0-EBC5-48D9-9110-7C4A93BED870}" destId="{9DDCA035-6861-497C-988C-2C4BA060F4BC}" srcOrd="1" destOrd="0" parTransId="{2357CEC6-1142-412C-9B2A-610883D53B9D}" sibTransId="{B64D5AD9-BD6F-46C7-AB4F-4824CC611D8E}"/>
    <dgm:cxn modelId="{6F27BE0D-A0E9-4B95-95D8-27BBB06A0C5E}" type="presOf" srcId="{5C6C0D54-387D-422E-A8C8-B25340BB8E51}" destId="{D788A1EA-1623-44C1-BB2F-CB591A45FBEC}" srcOrd="0" destOrd="0" presId="urn:microsoft.com/office/officeart/2005/8/layout/target2"/>
    <dgm:cxn modelId="{6BE7C62F-B4F5-4873-A70F-D925E756FF10}" srcId="{5C6C0D54-387D-422E-A8C8-B25340BB8E51}" destId="{CF803DF0-EBC5-48D9-9110-7C4A93BED870}" srcOrd="2" destOrd="0" parTransId="{034048D2-F194-4B4E-933E-1C6F2D35816A}" sibTransId="{6E3580C0-DEA2-47C3-B4DA-63B3C22F1307}"/>
    <dgm:cxn modelId="{367B98B2-C27A-47B4-9393-C9C46F8AEAE3}" type="presOf" srcId="{96498333-4561-474A-956B-F708474DAD34}" destId="{BF7C70DD-17E4-44CA-BDDB-F6F58B530365}" srcOrd="0" destOrd="0" presId="urn:microsoft.com/office/officeart/2005/8/layout/target2"/>
    <dgm:cxn modelId="{4ABBB0D9-2748-44C1-8CD8-99D936A79FC7}" srcId="{5C6C0D54-387D-422E-A8C8-B25340BB8E51}" destId="{2306A779-58CA-406E-A7C5-0C09EFB4EBB0}" srcOrd="0" destOrd="0" parTransId="{84868573-CD3E-4C0F-9220-9C86140D5DEF}" sibTransId="{AA705505-1481-4383-972C-B143F92A5C87}"/>
    <dgm:cxn modelId="{16EE71FA-33D2-4CFF-829E-20EDD66CF870}" type="presOf" srcId="{CF803DF0-EBC5-48D9-9110-7C4A93BED870}" destId="{988A9A2B-2379-40BB-A71C-2B98D1DDA7C5}" srcOrd="0" destOrd="0" presId="urn:microsoft.com/office/officeart/2005/8/layout/target2"/>
    <dgm:cxn modelId="{7FC00AFC-5B93-423B-84BB-B7E0F8F3BB4D}" srcId="{2306A779-58CA-406E-A7C5-0C09EFB4EBB0}" destId="{9A9020EB-58D9-40B4-BA61-86679E655BF7}" srcOrd="0" destOrd="0" parTransId="{C421B569-5D51-4C16-A714-535236A9C465}" sibTransId="{CF1FAC85-77A2-45C4-96B7-039E7BC686F7}"/>
    <dgm:cxn modelId="{4180A43F-5D25-447F-AA03-77B4A7F981C0}" type="presOf" srcId="{524E89DB-4598-4DA6-996D-1E08D0B5AAC4}" destId="{456C13BE-B844-419A-9BD9-614F56E787B8}" srcOrd="0" destOrd="0" presId="urn:microsoft.com/office/officeart/2005/8/layout/target2"/>
    <dgm:cxn modelId="{91ED0F66-1C2A-418B-AC06-8F8ABA1E9229}" srcId="{5C6C0D54-387D-422E-A8C8-B25340BB8E51}" destId="{46D22673-056C-4C73-8E40-EEE00E9DA6AF}" srcOrd="1" destOrd="0" parTransId="{E09BFB2A-9EE7-41F2-A34A-E5112288DE61}" sibTransId="{68C14A24-9C7D-42AC-BA26-C6DBF9397EC1}"/>
    <dgm:cxn modelId="{63D3F350-31FB-4013-BB0B-44883820625C}" srcId="{46D22673-056C-4C73-8E40-EEE00E9DA6AF}" destId="{96498333-4561-474A-956B-F708474DAD34}" srcOrd="0" destOrd="0" parTransId="{B90A45D4-87F7-421C-8F3D-A791D8439723}" sibTransId="{5159D57F-312C-4CA1-9F5E-41F17D06A861}"/>
    <dgm:cxn modelId="{C49DE28E-8EA3-4F73-A8A4-F6B881960A33}" srcId="{46D22673-056C-4C73-8E40-EEE00E9DA6AF}" destId="{524E89DB-4598-4DA6-996D-1E08D0B5AAC4}" srcOrd="1" destOrd="0" parTransId="{2F9ACFCF-C097-4B81-912E-B9AD17160027}" sibTransId="{AFE2F0DB-BC72-431D-B6B9-2071FF89B3D1}"/>
    <dgm:cxn modelId="{F1734461-9A01-4BF1-B8DC-31D4A1E28187}" srcId="{CF803DF0-EBC5-48D9-9110-7C4A93BED870}" destId="{5E7819EB-7952-4767-A7CD-E3A3904AF5F7}" srcOrd="0" destOrd="0" parTransId="{101F0800-A1A7-4EAF-9B62-2AEA66E446E8}" sibTransId="{60680F16-1FAA-4DAE-BF7D-2F8640325811}"/>
    <dgm:cxn modelId="{24261381-B52A-4C77-9A58-B071E42F5041}" type="presOf" srcId="{15321AF4-8771-4BB9-84A2-1D25680F616F}" destId="{E028D845-8E1A-41B6-9B3D-CC0AA66D41C9}" srcOrd="0" destOrd="0" presId="urn:microsoft.com/office/officeart/2005/8/layout/target2"/>
    <dgm:cxn modelId="{96F434DC-8534-4BC6-8996-8A285B560117}" type="presParOf" srcId="{D788A1EA-1623-44C1-BB2F-CB591A45FBEC}" destId="{F4F379FC-41A2-475B-9B4B-3AF60C7B0830}" srcOrd="0" destOrd="0" presId="urn:microsoft.com/office/officeart/2005/8/layout/target2"/>
    <dgm:cxn modelId="{A681E004-4296-4912-BEE2-E2630396BB9A}" type="presParOf" srcId="{F4F379FC-41A2-475B-9B4B-3AF60C7B0830}" destId="{CE35CC74-5AAC-4781-A0BB-4FF0B6C81250}" srcOrd="0" destOrd="0" presId="urn:microsoft.com/office/officeart/2005/8/layout/target2"/>
    <dgm:cxn modelId="{38B0E9AE-5941-48AC-B603-8D460DFEC2AC}" type="presParOf" srcId="{F4F379FC-41A2-475B-9B4B-3AF60C7B0830}" destId="{85D87380-2981-49C1-88CC-FEC59572B55C}" srcOrd="1" destOrd="0" presId="urn:microsoft.com/office/officeart/2005/8/layout/target2"/>
    <dgm:cxn modelId="{4ECA5F63-4875-4FB3-948C-B3D0AAF39FB0}" type="presParOf" srcId="{85D87380-2981-49C1-88CC-FEC59572B55C}" destId="{B24A29C2-E9BD-4571-8B87-8AD3677128EB}" srcOrd="0" destOrd="0" presId="urn:microsoft.com/office/officeart/2005/8/layout/target2"/>
    <dgm:cxn modelId="{FAE6471B-7B51-45CB-873C-E7ECA4AABE36}" type="presParOf" srcId="{85D87380-2981-49C1-88CC-FEC59572B55C}" destId="{E2B9E076-4A31-4E1A-989D-9A14615206FE}" srcOrd="1" destOrd="0" presId="urn:microsoft.com/office/officeart/2005/8/layout/target2"/>
    <dgm:cxn modelId="{35762428-6764-4C01-B12A-EC6D26C2A33E}" type="presParOf" srcId="{85D87380-2981-49C1-88CC-FEC59572B55C}" destId="{E028D845-8E1A-41B6-9B3D-CC0AA66D41C9}" srcOrd="2" destOrd="0" presId="urn:microsoft.com/office/officeart/2005/8/layout/target2"/>
    <dgm:cxn modelId="{FF0C63E1-5017-4CAF-B79A-DC70C6FE9D7D}" type="presParOf" srcId="{D788A1EA-1623-44C1-BB2F-CB591A45FBEC}" destId="{6110C097-9BDD-4DDF-A9CF-5DE2F853D45A}" srcOrd="1" destOrd="0" presId="urn:microsoft.com/office/officeart/2005/8/layout/target2"/>
    <dgm:cxn modelId="{A0DB955D-D22E-4A4F-A393-66E6C3F8FE66}" type="presParOf" srcId="{6110C097-9BDD-4DDF-A9CF-5DE2F853D45A}" destId="{CAB5D61A-61B3-4FF2-AFF6-9CEA6E8BF65B}" srcOrd="0" destOrd="0" presId="urn:microsoft.com/office/officeart/2005/8/layout/target2"/>
    <dgm:cxn modelId="{1C6E0270-E585-491E-9D15-F099B671CD22}" type="presParOf" srcId="{6110C097-9BDD-4DDF-A9CF-5DE2F853D45A}" destId="{935518DB-B5C2-4F37-9E77-F99F0C6BB1EB}" srcOrd="1" destOrd="0" presId="urn:microsoft.com/office/officeart/2005/8/layout/target2"/>
    <dgm:cxn modelId="{7AAFB803-C3A7-40C7-9F9A-B8DF3D056E10}" type="presParOf" srcId="{935518DB-B5C2-4F37-9E77-F99F0C6BB1EB}" destId="{BF7C70DD-17E4-44CA-BDDB-F6F58B530365}" srcOrd="0" destOrd="0" presId="urn:microsoft.com/office/officeart/2005/8/layout/target2"/>
    <dgm:cxn modelId="{76467666-1D3B-4B0D-94B4-98715345F77D}" type="presParOf" srcId="{935518DB-B5C2-4F37-9E77-F99F0C6BB1EB}" destId="{F29C0503-A345-4745-A380-F6210F52990B}" srcOrd="1" destOrd="0" presId="urn:microsoft.com/office/officeart/2005/8/layout/target2"/>
    <dgm:cxn modelId="{DE5B1CC8-1B94-4D79-898F-B2F3AF94E276}" type="presParOf" srcId="{935518DB-B5C2-4F37-9E77-F99F0C6BB1EB}" destId="{456C13BE-B844-419A-9BD9-614F56E787B8}" srcOrd="2" destOrd="0" presId="urn:microsoft.com/office/officeart/2005/8/layout/target2"/>
    <dgm:cxn modelId="{04579141-138F-4211-B15C-4760B0DFD195}" type="presParOf" srcId="{D788A1EA-1623-44C1-BB2F-CB591A45FBEC}" destId="{F519FC20-3347-498B-9C39-DFE4CBE61202}" srcOrd="2" destOrd="0" presId="urn:microsoft.com/office/officeart/2005/8/layout/target2"/>
    <dgm:cxn modelId="{561B328D-ECE4-4F1B-AB3D-C761310C2119}" type="presParOf" srcId="{F519FC20-3347-498B-9C39-DFE4CBE61202}" destId="{988A9A2B-2379-40BB-A71C-2B98D1DDA7C5}" srcOrd="0" destOrd="0" presId="urn:microsoft.com/office/officeart/2005/8/layout/target2"/>
    <dgm:cxn modelId="{38E45964-3A92-450F-A9E6-9270E463D4C9}" type="presParOf" srcId="{F519FC20-3347-498B-9C39-DFE4CBE61202}" destId="{B165E87B-8C17-4254-A74A-EDAE07AFBB28}" srcOrd="1" destOrd="0" presId="urn:microsoft.com/office/officeart/2005/8/layout/target2"/>
    <dgm:cxn modelId="{95FB3170-2C04-4A3C-824E-D55128123778}" type="presParOf" srcId="{B165E87B-8C17-4254-A74A-EDAE07AFBB28}" destId="{44C0B3C6-BF33-4B22-9F1E-A65F48B08ED4}" srcOrd="0" destOrd="0" presId="urn:microsoft.com/office/officeart/2005/8/layout/target2"/>
    <dgm:cxn modelId="{A79A17F9-419D-4F72-B895-73F762B051B0}" type="presParOf" srcId="{B165E87B-8C17-4254-A74A-EDAE07AFBB28}" destId="{8537517A-AD5A-4451-9DFB-07D432011E71}" srcOrd="1" destOrd="0" presId="urn:microsoft.com/office/officeart/2005/8/layout/target2"/>
    <dgm:cxn modelId="{E0FCF2F6-22AC-4982-AFB1-EED1DF41B8E8}" type="presParOf" srcId="{B165E87B-8C17-4254-A74A-EDAE07AFBB28}" destId="{F03134B5-270D-4562-8E8F-19517CB79B76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6D381E9-29BE-4E46-A36A-6CF1C5389003}" type="doc">
      <dgm:prSet loTypeId="urn:microsoft.com/office/officeart/2008/layout/PictureStrips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F6F26EC-C3B8-4F7E-B158-1E5B9CEE3A69}">
      <dgm:prSet phldrT="[Text]"/>
      <dgm:spPr/>
      <dgm:t>
        <a:bodyPr/>
        <a:lstStyle/>
        <a:p>
          <a:r>
            <a:rPr lang="cs-CZ" dirty="0" smtClean="0">
              <a:solidFill>
                <a:schemeClr val="accent1">
                  <a:lumMod val="75000"/>
                </a:schemeClr>
              </a:solidFill>
            </a:rPr>
            <a:t>GRAFICKÉ ZOBRAZENÍ VÝSLEDKŮ UCHAZEČE V JEDNOTLIVÝCH METODÁCH</a:t>
          </a:r>
          <a:endParaRPr lang="cs-CZ" dirty="0">
            <a:solidFill>
              <a:schemeClr val="accent1">
                <a:lumMod val="75000"/>
              </a:schemeClr>
            </a:solidFill>
          </a:endParaRPr>
        </a:p>
      </dgm:t>
    </dgm:pt>
    <dgm:pt modelId="{C46E13C6-8E96-4B4F-8472-0AA0B31B8F77}" type="parTrans" cxnId="{575D369E-4BED-4C16-A285-4CF502A273D4}">
      <dgm:prSet/>
      <dgm:spPr/>
      <dgm:t>
        <a:bodyPr/>
        <a:lstStyle/>
        <a:p>
          <a:endParaRPr lang="cs-CZ"/>
        </a:p>
      </dgm:t>
    </dgm:pt>
    <dgm:pt modelId="{1DEB9D44-A5E8-479B-9F87-35804FB79DCB}" type="sibTrans" cxnId="{575D369E-4BED-4C16-A285-4CF502A273D4}">
      <dgm:prSet/>
      <dgm:spPr/>
      <dgm:t>
        <a:bodyPr/>
        <a:lstStyle/>
        <a:p>
          <a:endParaRPr lang="cs-CZ"/>
        </a:p>
      </dgm:t>
    </dgm:pt>
    <dgm:pt modelId="{7C2DB0B7-7CC1-4B65-953A-FE61E0798487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</a:rPr>
            <a:t>aj.         JAKÉ JSOU MOŽNOSTI?</a:t>
          </a:r>
          <a:endParaRPr lang="cs-CZ" dirty="0">
            <a:solidFill>
              <a:schemeClr val="accent3">
                <a:lumMod val="75000"/>
              </a:schemeClr>
            </a:solidFill>
          </a:endParaRPr>
        </a:p>
      </dgm:t>
    </dgm:pt>
    <dgm:pt modelId="{FC89B8F1-32ED-4F92-936D-221E8C643C5D}" type="parTrans" cxnId="{E4F804A0-9FF6-4616-A0C2-97BDB933DFE7}">
      <dgm:prSet/>
      <dgm:spPr/>
      <dgm:t>
        <a:bodyPr/>
        <a:lstStyle/>
        <a:p>
          <a:endParaRPr lang="cs-CZ"/>
        </a:p>
      </dgm:t>
    </dgm:pt>
    <dgm:pt modelId="{AAFB2A2C-BFB2-48B3-850A-1C49FC5F139E}" type="sibTrans" cxnId="{E4F804A0-9FF6-4616-A0C2-97BDB933DFE7}">
      <dgm:prSet/>
      <dgm:spPr/>
      <dgm:t>
        <a:bodyPr/>
        <a:lstStyle/>
        <a:p>
          <a:endParaRPr lang="cs-CZ"/>
        </a:p>
      </dgm:t>
    </dgm:pt>
    <dgm:pt modelId="{D388DEE6-D5EC-47A2-A570-E879B69B1559}">
      <dgm:prSet/>
      <dgm:spPr/>
      <dgm:t>
        <a:bodyPr/>
        <a:lstStyle/>
        <a:p>
          <a:r>
            <a:rPr lang="cs-CZ" dirty="0" smtClean="0">
              <a:solidFill>
                <a:srgbClr val="0070C0"/>
              </a:solidFill>
            </a:rPr>
            <a:t>SEZNAMY PŘÍDAVNÝCH JMEN POPISUJÍCÍCH OSOBNOST A VÝKON UCHAZEČE</a:t>
          </a:r>
          <a:endParaRPr lang="cs-CZ" dirty="0">
            <a:solidFill>
              <a:srgbClr val="0070C0"/>
            </a:solidFill>
          </a:endParaRPr>
        </a:p>
      </dgm:t>
    </dgm:pt>
    <dgm:pt modelId="{CE6CD7D2-EFBA-468C-9782-8204E6917169}" type="parTrans" cxnId="{5EB6DFD2-35CE-4850-92E9-6CFB9467D5CB}">
      <dgm:prSet/>
      <dgm:spPr/>
      <dgm:t>
        <a:bodyPr/>
        <a:lstStyle/>
        <a:p>
          <a:endParaRPr lang="cs-CZ"/>
        </a:p>
      </dgm:t>
    </dgm:pt>
    <dgm:pt modelId="{981A848C-DB72-408B-A8FC-7D66CAB4B309}" type="sibTrans" cxnId="{5EB6DFD2-35CE-4850-92E9-6CFB9467D5CB}">
      <dgm:prSet/>
      <dgm:spPr/>
      <dgm:t>
        <a:bodyPr/>
        <a:lstStyle/>
        <a:p>
          <a:endParaRPr lang="cs-CZ"/>
        </a:p>
      </dgm:t>
    </dgm:pt>
    <dgm:pt modelId="{2B1A4259-EE64-4C73-9AA4-DD30564F5D6C}">
      <dgm:prSet/>
      <dgm:spPr/>
      <dgm:t>
        <a:bodyPr/>
        <a:lstStyle/>
        <a:p>
          <a:r>
            <a:rPr lang="cs-CZ" dirty="0" smtClean="0">
              <a:solidFill>
                <a:schemeClr val="bg2">
                  <a:lumMod val="25000"/>
                </a:schemeClr>
              </a:solidFill>
            </a:rPr>
            <a:t>HODNOCENÍ DLE ZADANÝCH KRITÉRIÍ VÝBĚRU</a:t>
          </a:r>
          <a:endParaRPr lang="cs-CZ" dirty="0">
            <a:solidFill>
              <a:schemeClr val="bg2">
                <a:lumMod val="25000"/>
              </a:schemeClr>
            </a:solidFill>
          </a:endParaRPr>
        </a:p>
      </dgm:t>
    </dgm:pt>
    <dgm:pt modelId="{E9722BB8-25F9-47FB-BAA2-D296F42794E4}" type="parTrans" cxnId="{7C305BB7-4243-4184-8627-B4D275D36B4A}">
      <dgm:prSet/>
      <dgm:spPr/>
      <dgm:t>
        <a:bodyPr/>
        <a:lstStyle/>
        <a:p>
          <a:endParaRPr lang="cs-CZ"/>
        </a:p>
      </dgm:t>
    </dgm:pt>
    <dgm:pt modelId="{AF3B6E6D-7459-4A1E-B376-38AEDCC0FE61}" type="sibTrans" cxnId="{7C305BB7-4243-4184-8627-B4D275D36B4A}">
      <dgm:prSet/>
      <dgm:spPr/>
      <dgm:t>
        <a:bodyPr/>
        <a:lstStyle/>
        <a:p>
          <a:endParaRPr lang="cs-CZ"/>
        </a:p>
      </dgm:t>
    </dgm:pt>
    <dgm:pt modelId="{6280E21C-B7B4-466A-B963-3ED83F6C82F7}" type="pres">
      <dgm:prSet presAssocID="{16D381E9-29BE-4E46-A36A-6CF1C5389003}" presName="Name0" presStyleCnt="0">
        <dgm:presLayoutVars>
          <dgm:dir/>
          <dgm:resizeHandles val="exact"/>
        </dgm:presLayoutVars>
      </dgm:prSet>
      <dgm:spPr/>
    </dgm:pt>
    <dgm:pt modelId="{7EACC402-D85F-40C3-8E4F-7D55AA8F1BD7}" type="pres">
      <dgm:prSet presAssocID="{2B1A4259-EE64-4C73-9AA4-DD30564F5D6C}" presName="composite" presStyleCnt="0"/>
      <dgm:spPr/>
    </dgm:pt>
    <dgm:pt modelId="{88197283-4FB3-4055-9105-EEB3F586CBAE}" type="pres">
      <dgm:prSet presAssocID="{2B1A4259-EE64-4C73-9AA4-DD30564F5D6C}" presName="rect1" presStyleLbl="tr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10E72B-540B-488F-BA79-29FCC1FC30ED}" type="pres">
      <dgm:prSet presAssocID="{2B1A4259-EE64-4C73-9AA4-DD30564F5D6C}" presName="rect2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  <dgm:t>
        <a:bodyPr/>
        <a:lstStyle/>
        <a:p>
          <a:endParaRPr lang="cs-CZ"/>
        </a:p>
      </dgm:t>
    </dgm:pt>
    <dgm:pt modelId="{66D2EB27-60D9-465A-95F8-036AB8AD38B8}" type="pres">
      <dgm:prSet presAssocID="{AF3B6E6D-7459-4A1E-B376-38AEDCC0FE61}" presName="sibTrans" presStyleCnt="0"/>
      <dgm:spPr/>
    </dgm:pt>
    <dgm:pt modelId="{E814F4A8-8501-459F-88D7-7A78F00E34F6}" type="pres">
      <dgm:prSet presAssocID="{D388DEE6-D5EC-47A2-A570-E879B69B1559}" presName="composite" presStyleCnt="0"/>
      <dgm:spPr/>
    </dgm:pt>
    <dgm:pt modelId="{6B0EC9C5-D2A7-4AEA-8F0E-E029F6F00824}" type="pres">
      <dgm:prSet presAssocID="{D388DEE6-D5EC-47A2-A570-E879B69B1559}" presName="rect1" presStyleLbl="tr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81B182-37E5-4AC9-98A1-48F9E4449C15}" type="pres">
      <dgm:prSet presAssocID="{D388DEE6-D5EC-47A2-A570-E879B69B1559}" presName="rect2" presStyleLbl="fgImgPlace1" presStyleIdx="1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  <dgm:t>
        <a:bodyPr/>
        <a:lstStyle/>
        <a:p>
          <a:endParaRPr lang="cs-CZ"/>
        </a:p>
      </dgm:t>
    </dgm:pt>
    <dgm:pt modelId="{E7AEDB8E-A21D-4177-989F-6C4CED3D8388}" type="pres">
      <dgm:prSet presAssocID="{981A848C-DB72-408B-A8FC-7D66CAB4B309}" presName="sibTrans" presStyleCnt="0"/>
      <dgm:spPr/>
    </dgm:pt>
    <dgm:pt modelId="{51D193B2-0EBD-498E-97B3-F63C2B480C1B}" type="pres">
      <dgm:prSet presAssocID="{6F6F26EC-C3B8-4F7E-B158-1E5B9CEE3A69}" presName="composite" presStyleCnt="0"/>
      <dgm:spPr/>
    </dgm:pt>
    <dgm:pt modelId="{5FDC4AF9-63CC-4DDD-8FBC-7275A562CC8F}" type="pres">
      <dgm:prSet presAssocID="{6F6F26EC-C3B8-4F7E-B158-1E5B9CEE3A69}" presName="rect1" presStyleLbl="tr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E53AE5-5CE8-4FE7-AA50-9FCF3CCC4FDC}" type="pres">
      <dgm:prSet presAssocID="{6F6F26EC-C3B8-4F7E-B158-1E5B9CEE3A69}" presName="rect2" presStyleLbl="fgImgPlace1" presStyleIdx="2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  <dgm:t>
        <a:bodyPr/>
        <a:lstStyle/>
        <a:p>
          <a:endParaRPr lang="cs-CZ"/>
        </a:p>
      </dgm:t>
    </dgm:pt>
    <dgm:pt modelId="{B378580B-6588-494E-8C71-AD2320E04639}" type="pres">
      <dgm:prSet presAssocID="{1DEB9D44-A5E8-479B-9F87-35804FB79DCB}" presName="sibTrans" presStyleCnt="0"/>
      <dgm:spPr/>
    </dgm:pt>
    <dgm:pt modelId="{071783EE-1BE7-4073-87B3-34F094AC3D33}" type="pres">
      <dgm:prSet presAssocID="{7C2DB0B7-7CC1-4B65-953A-FE61E0798487}" presName="composite" presStyleCnt="0"/>
      <dgm:spPr/>
    </dgm:pt>
    <dgm:pt modelId="{53A2D39B-3435-429D-B382-9A91093DC083}" type="pres">
      <dgm:prSet presAssocID="{7C2DB0B7-7CC1-4B65-953A-FE61E0798487}" presName="rect1" presStyleLbl="tr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F01ADD-72BD-4EDD-A99F-7DD72DA36C7B}" type="pres">
      <dgm:prSet presAssocID="{7C2DB0B7-7CC1-4B65-953A-FE61E0798487}" presName="rect2" presStyleLbl="fgImgPlace1" presStyleIdx="3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  <dgm:t>
        <a:bodyPr/>
        <a:lstStyle/>
        <a:p>
          <a:endParaRPr lang="cs-CZ"/>
        </a:p>
      </dgm:t>
    </dgm:pt>
  </dgm:ptLst>
  <dgm:cxnLst>
    <dgm:cxn modelId="{575D369E-4BED-4C16-A285-4CF502A273D4}" srcId="{16D381E9-29BE-4E46-A36A-6CF1C5389003}" destId="{6F6F26EC-C3B8-4F7E-B158-1E5B9CEE3A69}" srcOrd="2" destOrd="0" parTransId="{C46E13C6-8E96-4B4F-8472-0AA0B31B8F77}" sibTransId="{1DEB9D44-A5E8-479B-9F87-35804FB79DCB}"/>
    <dgm:cxn modelId="{350D2A9A-BAFC-44B8-B0FB-4069D56BE378}" type="presOf" srcId="{6F6F26EC-C3B8-4F7E-B158-1E5B9CEE3A69}" destId="{5FDC4AF9-63CC-4DDD-8FBC-7275A562CC8F}" srcOrd="0" destOrd="0" presId="urn:microsoft.com/office/officeart/2008/layout/PictureStrips"/>
    <dgm:cxn modelId="{36DAF9D8-1A3E-4DF5-ACE0-31A477B32E5F}" type="presOf" srcId="{2B1A4259-EE64-4C73-9AA4-DD30564F5D6C}" destId="{88197283-4FB3-4055-9105-EEB3F586CBAE}" srcOrd="0" destOrd="0" presId="urn:microsoft.com/office/officeart/2008/layout/PictureStrips"/>
    <dgm:cxn modelId="{5EB6DFD2-35CE-4850-92E9-6CFB9467D5CB}" srcId="{16D381E9-29BE-4E46-A36A-6CF1C5389003}" destId="{D388DEE6-D5EC-47A2-A570-E879B69B1559}" srcOrd="1" destOrd="0" parTransId="{CE6CD7D2-EFBA-468C-9782-8204E6917169}" sibTransId="{981A848C-DB72-408B-A8FC-7D66CAB4B309}"/>
    <dgm:cxn modelId="{8B321BDA-AD35-4E39-AAB8-A43CD300187B}" type="presOf" srcId="{D388DEE6-D5EC-47A2-A570-E879B69B1559}" destId="{6B0EC9C5-D2A7-4AEA-8F0E-E029F6F00824}" srcOrd="0" destOrd="0" presId="urn:microsoft.com/office/officeart/2008/layout/PictureStrips"/>
    <dgm:cxn modelId="{AD26A76E-0F1C-4A80-A1B5-A4EE90163806}" type="presOf" srcId="{16D381E9-29BE-4E46-A36A-6CF1C5389003}" destId="{6280E21C-B7B4-466A-B963-3ED83F6C82F7}" srcOrd="0" destOrd="0" presId="urn:microsoft.com/office/officeart/2008/layout/PictureStrips"/>
    <dgm:cxn modelId="{7C305BB7-4243-4184-8627-B4D275D36B4A}" srcId="{16D381E9-29BE-4E46-A36A-6CF1C5389003}" destId="{2B1A4259-EE64-4C73-9AA4-DD30564F5D6C}" srcOrd="0" destOrd="0" parTransId="{E9722BB8-25F9-47FB-BAA2-D296F42794E4}" sibTransId="{AF3B6E6D-7459-4A1E-B376-38AEDCC0FE61}"/>
    <dgm:cxn modelId="{82B70E0E-3C5B-4072-81BC-DDBE58D71AFE}" type="presOf" srcId="{7C2DB0B7-7CC1-4B65-953A-FE61E0798487}" destId="{53A2D39B-3435-429D-B382-9A91093DC083}" srcOrd="0" destOrd="0" presId="urn:microsoft.com/office/officeart/2008/layout/PictureStrips"/>
    <dgm:cxn modelId="{E4F804A0-9FF6-4616-A0C2-97BDB933DFE7}" srcId="{16D381E9-29BE-4E46-A36A-6CF1C5389003}" destId="{7C2DB0B7-7CC1-4B65-953A-FE61E0798487}" srcOrd="3" destOrd="0" parTransId="{FC89B8F1-32ED-4F92-936D-221E8C643C5D}" sibTransId="{AAFB2A2C-BFB2-48B3-850A-1C49FC5F139E}"/>
    <dgm:cxn modelId="{C83D17CC-4C00-46EC-A4A5-036EFD974402}" type="presParOf" srcId="{6280E21C-B7B4-466A-B963-3ED83F6C82F7}" destId="{7EACC402-D85F-40C3-8E4F-7D55AA8F1BD7}" srcOrd="0" destOrd="0" presId="urn:microsoft.com/office/officeart/2008/layout/PictureStrips"/>
    <dgm:cxn modelId="{A183DBDD-7B9E-4295-9E35-F86A8A814F26}" type="presParOf" srcId="{7EACC402-D85F-40C3-8E4F-7D55AA8F1BD7}" destId="{88197283-4FB3-4055-9105-EEB3F586CBAE}" srcOrd="0" destOrd="0" presId="urn:microsoft.com/office/officeart/2008/layout/PictureStrips"/>
    <dgm:cxn modelId="{07ABD17E-D9A9-44BA-BE4F-1433ED16FAED}" type="presParOf" srcId="{7EACC402-D85F-40C3-8E4F-7D55AA8F1BD7}" destId="{1510E72B-540B-488F-BA79-29FCC1FC30ED}" srcOrd="1" destOrd="0" presId="urn:microsoft.com/office/officeart/2008/layout/PictureStrips"/>
    <dgm:cxn modelId="{907D4252-9E1D-45C7-B8A4-A8EFB01D2EAF}" type="presParOf" srcId="{6280E21C-B7B4-466A-B963-3ED83F6C82F7}" destId="{66D2EB27-60D9-465A-95F8-036AB8AD38B8}" srcOrd="1" destOrd="0" presId="urn:microsoft.com/office/officeart/2008/layout/PictureStrips"/>
    <dgm:cxn modelId="{86CC840F-0FA5-4990-B795-32E0D0B7DB3E}" type="presParOf" srcId="{6280E21C-B7B4-466A-B963-3ED83F6C82F7}" destId="{E814F4A8-8501-459F-88D7-7A78F00E34F6}" srcOrd="2" destOrd="0" presId="urn:microsoft.com/office/officeart/2008/layout/PictureStrips"/>
    <dgm:cxn modelId="{3E957474-13D0-48CE-833F-41EDC5B16EAE}" type="presParOf" srcId="{E814F4A8-8501-459F-88D7-7A78F00E34F6}" destId="{6B0EC9C5-D2A7-4AEA-8F0E-E029F6F00824}" srcOrd="0" destOrd="0" presId="urn:microsoft.com/office/officeart/2008/layout/PictureStrips"/>
    <dgm:cxn modelId="{A27A54B6-BA2D-4DCB-8845-1A3017223D1B}" type="presParOf" srcId="{E814F4A8-8501-459F-88D7-7A78F00E34F6}" destId="{3A81B182-37E5-4AC9-98A1-48F9E4449C15}" srcOrd="1" destOrd="0" presId="urn:microsoft.com/office/officeart/2008/layout/PictureStrips"/>
    <dgm:cxn modelId="{F95851EE-FE32-4426-9184-573D7B50DD87}" type="presParOf" srcId="{6280E21C-B7B4-466A-B963-3ED83F6C82F7}" destId="{E7AEDB8E-A21D-4177-989F-6C4CED3D8388}" srcOrd="3" destOrd="0" presId="urn:microsoft.com/office/officeart/2008/layout/PictureStrips"/>
    <dgm:cxn modelId="{C6D6CC81-4815-4D7A-BECE-8CB63805D841}" type="presParOf" srcId="{6280E21C-B7B4-466A-B963-3ED83F6C82F7}" destId="{51D193B2-0EBD-498E-97B3-F63C2B480C1B}" srcOrd="4" destOrd="0" presId="urn:microsoft.com/office/officeart/2008/layout/PictureStrips"/>
    <dgm:cxn modelId="{28F243A1-1CEA-4139-90CC-3B605E2CB803}" type="presParOf" srcId="{51D193B2-0EBD-498E-97B3-F63C2B480C1B}" destId="{5FDC4AF9-63CC-4DDD-8FBC-7275A562CC8F}" srcOrd="0" destOrd="0" presId="urn:microsoft.com/office/officeart/2008/layout/PictureStrips"/>
    <dgm:cxn modelId="{D765908A-561F-4D8E-AE20-BEE7B3505F38}" type="presParOf" srcId="{51D193B2-0EBD-498E-97B3-F63C2B480C1B}" destId="{38E53AE5-5CE8-4FE7-AA50-9FCF3CCC4FDC}" srcOrd="1" destOrd="0" presId="urn:microsoft.com/office/officeart/2008/layout/PictureStrips"/>
    <dgm:cxn modelId="{AB4B5966-53CF-455E-A479-657AAB18F346}" type="presParOf" srcId="{6280E21C-B7B4-466A-B963-3ED83F6C82F7}" destId="{B378580B-6588-494E-8C71-AD2320E04639}" srcOrd="5" destOrd="0" presId="urn:microsoft.com/office/officeart/2008/layout/PictureStrips"/>
    <dgm:cxn modelId="{1155B0C9-4A00-4AB5-94F1-0503ABFBEC4B}" type="presParOf" srcId="{6280E21C-B7B4-466A-B963-3ED83F6C82F7}" destId="{071783EE-1BE7-4073-87B3-34F094AC3D33}" srcOrd="6" destOrd="0" presId="urn:microsoft.com/office/officeart/2008/layout/PictureStrips"/>
    <dgm:cxn modelId="{ADC6434C-C870-4B2D-8AB1-F56ACDE09B3E}" type="presParOf" srcId="{071783EE-1BE7-4073-87B3-34F094AC3D33}" destId="{53A2D39B-3435-429D-B382-9A91093DC083}" srcOrd="0" destOrd="0" presId="urn:microsoft.com/office/officeart/2008/layout/PictureStrips"/>
    <dgm:cxn modelId="{FAE340D0-BCB0-4774-B931-B78BF5BB6BDE}" type="presParOf" srcId="{071783EE-1BE7-4073-87B3-34F094AC3D33}" destId="{76F01ADD-72BD-4EDD-A99F-7DD72DA36C7B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DF7828C-CFCE-48E3-978C-E24C1389786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gm:spPr>
      <dgm:t>
        <a:bodyPr/>
        <a:lstStyle/>
        <a:p>
          <a:endParaRPr lang="cs-CZ"/>
        </a:p>
      </dgm:t>
    </dgm:pt>
    <dgm:pt modelId="{94E1D1A3-113C-4C3B-ABD4-8F8AB0DD9940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p3d prstMaterial="matte">
          <a:bevelT w="127000" h="63500"/>
        </a:sp3d>
      </dgm:spPr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</a:rPr>
            <a:t>TVOŘÍ</a:t>
          </a:r>
          <a:endParaRPr lang="cs-CZ" dirty="0">
            <a:solidFill>
              <a:schemeClr val="accent3">
                <a:lumMod val="75000"/>
              </a:schemeClr>
            </a:solidFill>
          </a:endParaRPr>
        </a:p>
      </dgm:t>
    </dgm:pt>
    <dgm:pt modelId="{28AFAEA0-E924-4BC6-AC04-DFA64663B542}" type="parTrans" cxnId="{571612C6-0BC2-4693-B6BD-3E65255D649B}">
      <dgm:prSet/>
      <dgm:spPr/>
      <dgm:t>
        <a:bodyPr/>
        <a:lstStyle/>
        <a:p>
          <a:endParaRPr lang="cs-CZ"/>
        </a:p>
      </dgm:t>
    </dgm:pt>
    <dgm:pt modelId="{FBD148B7-431C-4E9E-9A02-ADC597BAC49C}" type="sibTrans" cxnId="{571612C6-0BC2-4693-B6BD-3E65255D649B}">
      <dgm:prSet/>
      <dgm:spPr/>
      <dgm:t>
        <a:bodyPr/>
        <a:lstStyle/>
        <a:p>
          <a:endParaRPr lang="cs-CZ"/>
        </a:p>
      </dgm:t>
    </dgm:pt>
    <dgm:pt modelId="{DAEBF2D1-0D38-417F-8F49-62E5E39ADD4E}">
      <dgm:prSet phldrT="[Text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p3d prstMaterial="matte">
          <a:bevelT w="127000" h="63500"/>
        </a:sp3d>
      </dgm:spPr>
      <dgm:t>
        <a:bodyPr/>
        <a:lstStyle/>
        <a:p>
          <a:r>
            <a:rPr lang="cs-CZ" sz="2800" dirty="0" smtClean="0"/>
            <a:t>ČÁSTI</a:t>
          </a:r>
          <a:endParaRPr lang="cs-CZ" sz="2800" dirty="0"/>
        </a:p>
      </dgm:t>
    </dgm:pt>
    <dgm:pt modelId="{CD4196A4-5C1C-4A7F-98E8-74A54E0F4AB0}" type="parTrans" cxnId="{B8C3DCAD-ECFB-42A0-A0C9-93E51FEEBD93}">
      <dgm:prSet/>
      <dgm:spPr/>
      <dgm:t>
        <a:bodyPr/>
        <a:lstStyle/>
        <a:p>
          <a:endParaRPr lang="cs-CZ"/>
        </a:p>
      </dgm:t>
    </dgm:pt>
    <dgm:pt modelId="{939EF25D-63B2-4556-8806-4AB4A7A6F743}" type="sibTrans" cxnId="{B8C3DCAD-ECFB-42A0-A0C9-93E51FEEBD93}">
      <dgm:prSet/>
      <dgm:spPr/>
      <dgm:t>
        <a:bodyPr/>
        <a:lstStyle/>
        <a:p>
          <a:endParaRPr lang="cs-CZ"/>
        </a:p>
      </dgm:t>
    </dgm:pt>
    <dgm:pt modelId="{4D3A671D-F1B9-4C1C-ACEF-E9842CCDCCFD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p3d prstMaterial="matte">
          <a:bevelT w="127000" h="63500"/>
        </a:sp3d>
      </dgm:spPr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</a:rPr>
            <a:t>VÝSLEDNÝ</a:t>
          </a:r>
          <a:endParaRPr lang="cs-CZ" dirty="0">
            <a:solidFill>
              <a:schemeClr val="accent3">
                <a:lumMod val="75000"/>
              </a:schemeClr>
            </a:solidFill>
          </a:endParaRPr>
        </a:p>
      </dgm:t>
    </dgm:pt>
    <dgm:pt modelId="{2FF732D4-68AE-400B-BAEF-6205E50F9E61}" type="parTrans" cxnId="{3395EFC9-85A2-4359-BC81-BF998B0EC73A}">
      <dgm:prSet/>
      <dgm:spPr/>
      <dgm:t>
        <a:bodyPr/>
        <a:lstStyle/>
        <a:p>
          <a:endParaRPr lang="cs-CZ"/>
        </a:p>
      </dgm:t>
    </dgm:pt>
    <dgm:pt modelId="{76A7BDE2-3E1B-4C9D-8141-BDDB214E9CBE}" type="sibTrans" cxnId="{3395EFC9-85A2-4359-BC81-BF998B0EC73A}">
      <dgm:prSet/>
      <dgm:spPr/>
      <dgm:t>
        <a:bodyPr/>
        <a:lstStyle/>
        <a:p>
          <a:endParaRPr lang="cs-CZ"/>
        </a:p>
      </dgm:t>
    </dgm:pt>
    <dgm:pt modelId="{8B489561-2FAD-4724-A30D-77FB010F3FB2}">
      <dgm:prSet phldrT="[Text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p3d prstMaterial="matte">
          <a:bevelT w="127000" h="63500"/>
        </a:sp3d>
      </dgm:spPr>
      <dgm:t>
        <a:bodyPr/>
        <a:lstStyle/>
        <a:p>
          <a:r>
            <a:rPr lang="cs-CZ" sz="2800" dirty="0" smtClean="0"/>
            <a:t>PSDG</a:t>
          </a:r>
          <a:endParaRPr lang="cs-CZ" sz="2800" dirty="0"/>
        </a:p>
      </dgm:t>
    </dgm:pt>
    <dgm:pt modelId="{1C4FC2E3-F68A-4672-9076-8D523D31841F}" type="parTrans" cxnId="{A46DE7E0-CD32-4F76-8950-A68DB5251B54}">
      <dgm:prSet/>
      <dgm:spPr/>
      <dgm:t>
        <a:bodyPr/>
        <a:lstStyle/>
        <a:p>
          <a:endParaRPr lang="cs-CZ"/>
        </a:p>
      </dgm:t>
    </dgm:pt>
    <dgm:pt modelId="{03E823C4-5CD2-4677-8D06-2941ACDCE576}" type="sibTrans" cxnId="{A46DE7E0-CD32-4F76-8950-A68DB5251B54}">
      <dgm:prSet/>
      <dgm:spPr/>
      <dgm:t>
        <a:bodyPr/>
        <a:lstStyle/>
        <a:p>
          <a:endParaRPr lang="cs-CZ"/>
        </a:p>
      </dgm:t>
    </dgm:pt>
    <dgm:pt modelId="{48726DD7-DC5F-49C4-8E6E-0FAEB1883E2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</a:rPr>
            <a:t>EFEKT</a:t>
          </a:r>
          <a:endParaRPr lang="cs-CZ" dirty="0">
            <a:solidFill>
              <a:schemeClr val="accent3">
                <a:lumMod val="75000"/>
              </a:schemeClr>
            </a:solidFill>
          </a:endParaRPr>
        </a:p>
      </dgm:t>
    </dgm:pt>
    <dgm:pt modelId="{88649BF3-6A94-45B9-9ABE-1A5C34D56579}" type="parTrans" cxnId="{C886FB8D-F5C8-4425-8647-A9A785365F63}">
      <dgm:prSet/>
      <dgm:spPr/>
      <dgm:t>
        <a:bodyPr/>
        <a:lstStyle/>
        <a:p>
          <a:endParaRPr lang="cs-CZ"/>
        </a:p>
      </dgm:t>
    </dgm:pt>
    <dgm:pt modelId="{5908EF98-AABA-4FEC-A9E2-07CD7520E9B1}" type="sibTrans" cxnId="{C886FB8D-F5C8-4425-8647-A9A785365F63}">
      <dgm:prSet/>
      <dgm:spPr/>
      <dgm:t>
        <a:bodyPr/>
        <a:lstStyle/>
        <a:p>
          <a:endParaRPr lang="cs-CZ"/>
        </a:p>
      </dgm:t>
    </dgm:pt>
    <dgm:pt modelId="{C610F038-B0F7-491F-9266-A18F153B754E}">
      <dgm:prSet phldrT="[Text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p3d prstMaterial="matte">
          <a:bevelT w="127000" h="63500"/>
        </a:sp3d>
      </dgm:spPr>
      <dgm:t>
        <a:bodyPr/>
        <a:lstStyle/>
        <a:p>
          <a:r>
            <a:rPr lang="cs-CZ" sz="2800" dirty="0" smtClean="0"/>
            <a:t>JEDNOTLIVÉ</a:t>
          </a:r>
          <a:endParaRPr lang="cs-CZ" sz="2800" dirty="0"/>
        </a:p>
      </dgm:t>
    </dgm:pt>
    <dgm:pt modelId="{1E4BC8EC-159C-4A1B-9461-7B7DD6391756}" type="sibTrans" cxnId="{E6E890FB-DE0D-4A38-812E-11680D663A5A}">
      <dgm:prSet/>
      <dgm:spPr/>
      <dgm:t>
        <a:bodyPr/>
        <a:lstStyle/>
        <a:p>
          <a:endParaRPr lang="cs-CZ"/>
        </a:p>
      </dgm:t>
    </dgm:pt>
    <dgm:pt modelId="{9D4A84F0-2048-4BDC-8D34-6B2EDB105F3E}" type="parTrans" cxnId="{E6E890FB-DE0D-4A38-812E-11680D663A5A}">
      <dgm:prSet/>
      <dgm:spPr/>
      <dgm:t>
        <a:bodyPr/>
        <a:lstStyle/>
        <a:p>
          <a:endParaRPr lang="cs-CZ"/>
        </a:p>
      </dgm:t>
    </dgm:pt>
    <dgm:pt modelId="{E2055BD8-CDE9-4E6B-8852-8E08FDC4B9E0}" type="pres">
      <dgm:prSet presAssocID="{9DF7828C-CFCE-48E3-978C-E24C13897868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C539A9E6-0C65-4613-B844-9162E5B7DD56}" type="pres">
      <dgm:prSet presAssocID="{C610F038-B0F7-491F-9266-A18F153B754E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E5FA73-8C16-4A2E-A972-382CFA8F54C5}" type="pres">
      <dgm:prSet presAssocID="{C610F038-B0F7-491F-9266-A18F153B754E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786898-7003-4B59-8DEE-8DD47542B854}" type="pres">
      <dgm:prSet presAssocID="{DAEBF2D1-0D38-417F-8F49-62E5E39ADD4E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F8CF767A-DA4A-4CA1-9A91-091691AA8825}" type="pres">
      <dgm:prSet presAssocID="{DAEBF2D1-0D38-417F-8F49-62E5E39ADD4E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DD6C82-2A86-432C-9010-5D61B0DEAF6F}" type="pres">
      <dgm:prSet presAssocID="{8B489561-2FAD-4724-A30D-77FB010F3FB2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592E92B3-B2FE-44B6-9425-73AAEAE670EF}" type="pres">
      <dgm:prSet presAssocID="{8B489561-2FAD-4724-A30D-77FB010F3FB2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46DE7E0-CD32-4F76-8950-A68DB5251B54}" srcId="{9DF7828C-CFCE-48E3-978C-E24C13897868}" destId="{8B489561-2FAD-4724-A30D-77FB010F3FB2}" srcOrd="2" destOrd="0" parTransId="{1C4FC2E3-F68A-4672-9076-8D523D31841F}" sibTransId="{03E823C4-5CD2-4677-8D06-2941ACDCE576}"/>
    <dgm:cxn modelId="{4CAC8D25-2DC5-412C-833C-FFD9F0AA9872}" type="presOf" srcId="{9DF7828C-CFCE-48E3-978C-E24C13897868}" destId="{E2055BD8-CDE9-4E6B-8852-8E08FDC4B9E0}" srcOrd="0" destOrd="0" presId="urn:microsoft.com/office/officeart/2009/3/layout/IncreasingArrowsProcess"/>
    <dgm:cxn modelId="{3D69519D-C4FD-4F17-A0AE-CCA9D51C6CBD}" type="presOf" srcId="{DAEBF2D1-0D38-417F-8F49-62E5E39ADD4E}" destId="{74786898-7003-4B59-8DEE-8DD47542B854}" srcOrd="0" destOrd="0" presId="urn:microsoft.com/office/officeart/2009/3/layout/IncreasingArrowsProcess"/>
    <dgm:cxn modelId="{9FFF0491-6017-4FC3-AA91-D6B55ADEF7BA}" type="presOf" srcId="{C610F038-B0F7-491F-9266-A18F153B754E}" destId="{C539A9E6-0C65-4613-B844-9162E5B7DD56}" srcOrd="0" destOrd="0" presId="urn:microsoft.com/office/officeart/2009/3/layout/IncreasingArrowsProcess"/>
    <dgm:cxn modelId="{AF90431F-5315-467B-9FF7-E2669CD22574}" type="presOf" srcId="{4D3A671D-F1B9-4C1C-ACEF-E9842CCDCCFD}" destId="{F8CF767A-DA4A-4CA1-9A91-091691AA8825}" srcOrd="0" destOrd="0" presId="urn:microsoft.com/office/officeart/2009/3/layout/IncreasingArrowsProcess"/>
    <dgm:cxn modelId="{571612C6-0BC2-4693-B6BD-3E65255D649B}" srcId="{C610F038-B0F7-491F-9266-A18F153B754E}" destId="{94E1D1A3-113C-4C3B-ABD4-8F8AB0DD9940}" srcOrd="0" destOrd="0" parTransId="{28AFAEA0-E924-4BC6-AC04-DFA64663B542}" sibTransId="{FBD148B7-431C-4E9E-9A02-ADC597BAC49C}"/>
    <dgm:cxn modelId="{F10D92AF-5308-4ED3-81FE-F2AEE8C7C964}" type="presOf" srcId="{48726DD7-DC5F-49C4-8E6E-0FAEB1883E2C}" destId="{592E92B3-B2FE-44B6-9425-73AAEAE670EF}" srcOrd="0" destOrd="0" presId="urn:microsoft.com/office/officeart/2009/3/layout/IncreasingArrowsProcess"/>
    <dgm:cxn modelId="{B8C3DCAD-ECFB-42A0-A0C9-93E51FEEBD93}" srcId="{9DF7828C-CFCE-48E3-978C-E24C13897868}" destId="{DAEBF2D1-0D38-417F-8F49-62E5E39ADD4E}" srcOrd="1" destOrd="0" parTransId="{CD4196A4-5C1C-4A7F-98E8-74A54E0F4AB0}" sibTransId="{939EF25D-63B2-4556-8806-4AB4A7A6F743}"/>
    <dgm:cxn modelId="{4DD84BC3-D29C-4DBC-9B51-08256B44A93D}" type="presOf" srcId="{8B489561-2FAD-4724-A30D-77FB010F3FB2}" destId="{39DD6C82-2A86-432C-9010-5D61B0DEAF6F}" srcOrd="0" destOrd="0" presId="urn:microsoft.com/office/officeart/2009/3/layout/IncreasingArrowsProcess"/>
    <dgm:cxn modelId="{C886FB8D-F5C8-4425-8647-A9A785365F63}" srcId="{8B489561-2FAD-4724-A30D-77FB010F3FB2}" destId="{48726DD7-DC5F-49C4-8E6E-0FAEB1883E2C}" srcOrd="0" destOrd="0" parTransId="{88649BF3-6A94-45B9-9ABE-1A5C34D56579}" sibTransId="{5908EF98-AABA-4FEC-A9E2-07CD7520E9B1}"/>
    <dgm:cxn modelId="{3395EFC9-85A2-4359-BC81-BF998B0EC73A}" srcId="{DAEBF2D1-0D38-417F-8F49-62E5E39ADD4E}" destId="{4D3A671D-F1B9-4C1C-ACEF-E9842CCDCCFD}" srcOrd="0" destOrd="0" parTransId="{2FF732D4-68AE-400B-BAEF-6205E50F9E61}" sibTransId="{76A7BDE2-3E1B-4C9D-8141-BDDB214E9CBE}"/>
    <dgm:cxn modelId="{E6E890FB-DE0D-4A38-812E-11680D663A5A}" srcId="{9DF7828C-CFCE-48E3-978C-E24C13897868}" destId="{C610F038-B0F7-491F-9266-A18F153B754E}" srcOrd="0" destOrd="0" parTransId="{9D4A84F0-2048-4BDC-8D34-6B2EDB105F3E}" sibTransId="{1E4BC8EC-159C-4A1B-9461-7B7DD6391756}"/>
    <dgm:cxn modelId="{AA01F82D-360C-48AF-B55A-E03C5CF0C271}" type="presOf" srcId="{94E1D1A3-113C-4C3B-ABD4-8F8AB0DD9940}" destId="{33E5FA73-8C16-4A2E-A972-382CFA8F54C5}" srcOrd="0" destOrd="0" presId="urn:microsoft.com/office/officeart/2009/3/layout/IncreasingArrowsProcess"/>
    <dgm:cxn modelId="{07ADE881-6AFE-45A8-B78F-D93804BAAB3C}" type="presParOf" srcId="{E2055BD8-CDE9-4E6B-8852-8E08FDC4B9E0}" destId="{C539A9E6-0C65-4613-B844-9162E5B7DD56}" srcOrd="0" destOrd="0" presId="urn:microsoft.com/office/officeart/2009/3/layout/IncreasingArrowsProcess"/>
    <dgm:cxn modelId="{CCAC22AF-4C8A-4A9E-8CF5-F642C2CA0E8A}" type="presParOf" srcId="{E2055BD8-CDE9-4E6B-8852-8E08FDC4B9E0}" destId="{33E5FA73-8C16-4A2E-A972-382CFA8F54C5}" srcOrd="1" destOrd="0" presId="urn:microsoft.com/office/officeart/2009/3/layout/IncreasingArrowsProcess"/>
    <dgm:cxn modelId="{05531F96-22F1-4CDC-B3B0-59EB020CE008}" type="presParOf" srcId="{E2055BD8-CDE9-4E6B-8852-8E08FDC4B9E0}" destId="{74786898-7003-4B59-8DEE-8DD47542B854}" srcOrd="2" destOrd="0" presId="urn:microsoft.com/office/officeart/2009/3/layout/IncreasingArrowsProcess"/>
    <dgm:cxn modelId="{E7015C9C-A30D-4080-BCA0-D78B71F7887C}" type="presParOf" srcId="{E2055BD8-CDE9-4E6B-8852-8E08FDC4B9E0}" destId="{F8CF767A-DA4A-4CA1-9A91-091691AA8825}" srcOrd="3" destOrd="0" presId="urn:microsoft.com/office/officeart/2009/3/layout/IncreasingArrowsProcess"/>
    <dgm:cxn modelId="{A1078E7A-531E-4F41-B0B5-9574E4808497}" type="presParOf" srcId="{E2055BD8-CDE9-4E6B-8852-8E08FDC4B9E0}" destId="{39DD6C82-2A86-432C-9010-5D61B0DEAF6F}" srcOrd="4" destOrd="0" presId="urn:microsoft.com/office/officeart/2009/3/layout/IncreasingArrowsProcess"/>
    <dgm:cxn modelId="{22CCF3C2-2257-45DB-B6DE-AC5671E78703}" type="presParOf" srcId="{E2055BD8-CDE9-4E6B-8852-8E08FDC4B9E0}" destId="{592E92B3-B2FE-44B6-9425-73AAEAE670EF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796C68-3E7B-4FF5-9B2C-D34C01EDA883}" type="doc">
      <dgm:prSet loTypeId="urn:microsoft.com/office/officeart/2005/8/layout/list1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4AE951FF-8F15-42BD-919F-85325E6DD13A}">
      <dgm:prSet phldrT="[Text]" custT="1"/>
      <dgm:spPr/>
      <dgm:t>
        <a:bodyPr/>
        <a:lstStyle/>
        <a:p>
          <a:r>
            <a:rPr lang="cs-CZ" sz="2400" dirty="0" smtClean="0"/>
            <a:t>KONSTRUKCE, HODNOCENÍ A DOKUMENTACE TESTOVÝCH METOD</a:t>
          </a:r>
          <a:endParaRPr lang="cs-CZ" sz="2400" dirty="0"/>
        </a:p>
      </dgm:t>
    </dgm:pt>
    <dgm:pt modelId="{E2F14F56-88E7-4B13-A8E5-D6B56E077F61}" type="parTrans" cxnId="{787DF413-F129-4244-B2F3-F0DB616F6745}">
      <dgm:prSet/>
      <dgm:spPr/>
      <dgm:t>
        <a:bodyPr/>
        <a:lstStyle/>
        <a:p>
          <a:endParaRPr lang="cs-CZ"/>
        </a:p>
      </dgm:t>
    </dgm:pt>
    <dgm:pt modelId="{09B735B9-B8B2-40CA-8CC5-1128EF81A005}" type="sibTrans" cxnId="{787DF413-F129-4244-B2F3-F0DB616F6745}">
      <dgm:prSet/>
      <dgm:spPr/>
      <dgm:t>
        <a:bodyPr/>
        <a:lstStyle/>
        <a:p>
          <a:endParaRPr lang="cs-CZ"/>
        </a:p>
      </dgm:t>
    </dgm:pt>
    <dgm:pt modelId="{5DC9E2EB-519A-4588-B390-828CCD339694}">
      <dgm:prSet custT="1"/>
      <dgm:spPr/>
      <dgm:t>
        <a:bodyPr/>
        <a:lstStyle/>
        <a:p>
          <a:r>
            <a:rPr lang="cs-CZ" sz="2400" dirty="0" smtClean="0"/>
            <a:t>PODMÍNKY TESTOVÁNÍ</a:t>
          </a:r>
          <a:endParaRPr lang="cs-CZ" sz="2400" dirty="0" smtClean="0"/>
        </a:p>
      </dgm:t>
    </dgm:pt>
    <dgm:pt modelId="{26916ED9-F118-44A4-B794-62E10A622F67}" type="parTrans" cxnId="{72E9C233-8829-4406-91A0-984461A8FD9B}">
      <dgm:prSet/>
      <dgm:spPr/>
      <dgm:t>
        <a:bodyPr/>
        <a:lstStyle/>
        <a:p>
          <a:endParaRPr lang="cs-CZ"/>
        </a:p>
      </dgm:t>
    </dgm:pt>
    <dgm:pt modelId="{27262AE6-6FE0-413E-9D09-6D03D5B07DEF}" type="sibTrans" cxnId="{72E9C233-8829-4406-91A0-984461A8FD9B}">
      <dgm:prSet/>
      <dgm:spPr/>
      <dgm:t>
        <a:bodyPr/>
        <a:lstStyle/>
        <a:p>
          <a:endParaRPr lang="cs-CZ"/>
        </a:p>
      </dgm:t>
    </dgm:pt>
    <dgm:pt modelId="{7076018D-69B3-440C-950D-7CC86872E50C}">
      <dgm:prSet custT="1"/>
      <dgm:spPr/>
      <dgm:t>
        <a:bodyPr/>
        <a:lstStyle/>
        <a:p>
          <a:r>
            <a:rPr lang="cs-CZ" sz="2400" dirty="0" smtClean="0"/>
            <a:t>POUŽÍVÁNÍ TESTOVÝCH METOD</a:t>
          </a:r>
          <a:endParaRPr lang="cs-CZ" sz="2400" dirty="0" smtClean="0"/>
        </a:p>
      </dgm:t>
    </dgm:pt>
    <dgm:pt modelId="{1CA3852C-AA2B-4C78-9905-E1C036378D18}" type="sibTrans" cxnId="{690B137F-3309-4761-8309-D8A393888825}">
      <dgm:prSet/>
      <dgm:spPr/>
      <dgm:t>
        <a:bodyPr/>
        <a:lstStyle/>
        <a:p>
          <a:endParaRPr lang="cs-CZ"/>
        </a:p>
      </dgm:t>
    </dgm:pt>
    <dgm:pt modelId="{AAA651F3-6A4F-40FB-A117-91B970C19154}" type="parTrans" cxnId="{690B137F-3309-4761-8309-D8A393888825}">
      <dgm:prSet/>
      <dgm:spPr/>
      <dgm:t>
        <a:bodyPr/>
        <a:lstStyle/>
        <a:p>
          <a:endParaRPr lang="cs-CZ"/>
        </a:p>
      </dgm:t>
    </dgm:pt>
    <dgm:pt modelId="{8D2418D3-D0C2-44FA-84AD-3C857529F198}" type="pres">
      <dgm:prSet presAssocID="{2D796C68-3E7B-4FF5-9B2C-D34C01EDA883}" presName="linear" presStyleCnt="0">
        <dgm:presLayoutVars>
          <dgm:dir/>
          <dgm:animLvl val="lvl"/>
          <dgm:resizeHandles val="exact"/>
        </dgm:presLayoutVars>
      </dgm:prSet>
      <dgm:spPr/>
    </dgm:pt>
    <dgm:pt modelId="{26657225-BAEB-4E98-A53B-DA92E461F2C4}" type="pres">
      <dgm:prSet presAssocID="{4AE951FF-8F15-42BD-919F-85325E6DD13A}" presName="parentLin" presStyleCnt="0"/>
      <dgm:spPr/>
    </dgm:pt>
    <dgm:pt modelId="{208D290B-6576-4181-BA31-01A054E28299}" type="pres">
      <dgm:prSet presAssocID="{4AE951FF-8F15-42BD-919F-85325E6DD13A}" presName="parentLeftMargin" presStyleLbl="node1" presStyleIdx="0" presStyleCnt="3"/>
      <dgm:spPr/>
    </dgm:pt>
    <dgm:pt modelId="{D6ABA662-C4C8-4B20-B30D-A455CC1E7926}" type="pres">
      <dgm:prSet presAssocID="{4AE951FF-8F15-42BD-919F-85325E6DD13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CEB9CBD-203A-4A71-97AF-5A3681AE73F7}" type="pres">
      <dgm:prSet presAssocID="{4AE951FF-8F15-42BD-919F-85325E6DD13A}" presName="negativeSpace" presStyleCnt="0"/>
      <dgm:spPr/>
    </dgm:pt>
    <dgm:pt modelId="{8847D9C2-2F09-4299-A610-4C56EBB79FD1}" type="pres">
      <dgm:prSet presAssocID="{4AE951FF-8F15-42BD-919F-85325E6DD13A}" presName="childText" presStyleLbl="conFgAcc1" presStyleIdx="0" presStyleCnt="3">
        <dgm:presLayoutVars>
          <dgm:bulletEnabled val="1"/>
        </dgm:presLayoutVars>
      </dgm:prSet>
      <dgm:spPr/>
    </dgm:pt>
    <dgm:pt modelId="{D03BE261-3DB2-429D-AAF6-7C70659919BE}" type="pres">
      <dgm:prSet presAssocID="{09B735B9-B8B2-40CA-8CC5-1128EF81A005}" presName="spaceBetweenRectangles" presStyleCnt="0"/>
      <dgm:spPr/>
    </dgm:pt>
    <dgm:pt modelId="{C2549A04-F3C3-404D-9DFF-E88BFAE223FB}" type="pres">
      <dgm:prSet presAssocID="{5DC9E2EB-519A-4588-B390-828CCD339694}" presName="parentLin" presStyleCnt="0"/>
      <dgm:spPr/>
    </dgm:pt>
    <dgm:pt modelId="{5A001EF7-C000-4439-9177-F57A14B3BD03}" type="pres">
      <dgm:prSet presAssocID="{5DC9E2EB-519A-4588-B390-828CCD339694}" presName="parentLeftMargin" presStyleLbl="node1" presStyleIdx="0" presStyleCnt="3"/>
      <dgm:spPr/>
    </dgm:pt>
    <dgm:pt modelId="{7A7C4EDA-712A-4D26-B10C-27760C22A348}" type="pres">
      <dgm:prSet presAssocID="{5DC9E2EB-519A-4588-B390-828CCD33969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9A4B547-ACDB-493A-9C81-8562456845E9}" type="pres">
      <dgm:prSet presAssocID="{5DC9E2EB-519A-4588-B390-828CCD339694}" presName="negativeSpace" presStyleCnt="0"/>
      <dgm:spPr/>
    </dgm:pt>
    <dgm:pt modelId="{0CDDCFA0-2456-463E-AAC0-4D473A27BC85}" type="pres">
      <dgm:prSet presAssocID="{5DC9E2EB-519A-4588-B390-828CCD339694}" presName="childText" presStyleLbl="conFgAcc1" presStyleIdx="1" presStyleCnt="3">
        <dgm:presLayoutVars>
          <dgm:bulletEnabled val="1"/>
        </dgm:presLayoutVars>
      </dgm:prSet>
      <dgm:spPr/>
    </dgm:pt>
    <dgm:pt modelId="{771F4A7E-A58A-4C61-A64B-8B3806A3A204}" type="pres">
      <dgm:prSet presAssocID="{27262AE6-6FE0-413E-9D09-6D03D5B07DEF}" presName="spaceBetweenRectangles" presStyleCnt="0"/>
      <dgm:spPr/>
    </dgm:pt>
    <dgm:pt modelId="{AE9D055F-99AF-4262-8777-818EA1EA90D1}" type="pres">
      <dgm:prSet presAssocID="{7076018D-69B3-440C-950D-7CC86872E50C}" presName="parentLin" presStyleCnt="0"/>
      <dgm:spPr/>
    </dgm:pt>
    <dgm:pt modelId="{C65A945C-0039-44D3-AB9E-29204B00A4D1}" type="pres">
      <dgm:prSet presAssocID="{7076018D-69B3-440C-950D-7CC86872E50C}" presName="parentLeftMargin" presStyleLbl="node1" presStyleIdx="1" presStyleCnt="3"/>
      <dgm:spPr/>
    </dgm:pt>
    <dgm:pt modelId="{87E60C61-D878-4762-8DEB-934C45E394E1}" type="pres">
      <dgm:prSet presAssocID="{7076018D-69B3-440C-950D-7CC86872E50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249E2C-3ED5-4748-9EFC-FE3A9DA9AC24}" type="pres">
      <dgm:prSet presAssocID="{7076018D-69B3-440C-950D-7CC86872E50C}" presName="negativeSpace" presStyleCnt="0"/>
      <dgm:spPr/>
    </dgm:pt>
    <dgm:pt modelId="{70ED77B7-6A04-422B-85D6-B71BBCA1CEA7}" type="pres">
      <dgm:prSet presAssocID="{7076018D-69B3-440C-950D-7CC86872E50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0CD5ACC-848B-45D1-8FF4-55EB7B3AC317}" type="presOf" srcId="{5DC9E2EB-519A-4588-B390-828CCD339694}" destId="{5A001EF7-C000-4439-9177-F57A14B3BD03}" srcOrd="0" destOrd="0" presId="urn:microsoft.com/office/officeart/2005/8/layout/list1"/>
    <dgm:cxn modelId="{199D51F5-9F33-476F-950D-49A100BD0EFC}" type="presOf" srcId="{5DC9E2EB-519A-4588-B390-828CCD339694}" destId="{7A7C4EDA-712A-4D26-B10C-27760C22A348}" srcOrd="1" destOrd="0" presId="urn:microsoft.com/office/officeart/2005/8/layout/list1"/>
    <dgm:cxn modelId="{3857F6D2-D10E-4F10-B523-4B6075BBAB4D}" type="presOf" srcId="{7076018D-69B3-440C-950D-7CC86872E50C}" destId="{C65A945C-0039-44D3-AB9E-29204B00A4D1}" srcOrd="0" destOrd="0" presId="urn:microsoft.com/office/officeart/2005/8/layout/list1"/>
    <dgm:cxn modelId="{72E9C233-8829-4406-91A0-984461A8FD9B}" srcId="{2D796C68-3E7B-4FF5-9B2C-D34C01EDA883}" destId="{5DC9E2EB-519A-4588-B390-828CCD339694}" srcOrd="1" destOrd="0" parTransId="{26916ED9-F118-44A4-B794-62E10A622F67}" sibTransId="{27262AE6-6FE0-413E-9D09-6D03D5B07DEF}"/>
    <dgm:cxn modelId="{26C89AD9-C98E-447A-B23D-8138C971DD33}" type="presOf" srcId="{7076018D-69B3-440C-950D-7CC86872E50C}" destId="{87E60C61-D878-4762-8DEB-934C45E394E1}" srcOrd="1" destOrd="0" presId="urn:microsoft.com/office/officeart/2005/8/layout/list1"/>
    <dgm:cxn modelId="{787DF413-F129-4244-B2F3-F0DB616F6745}" srcId="{2D796C68-3E7B-4FF5-9B2C-D34C01EDA883}" destId="{4AE951FF-8F15-42BD-919F-85325E6DD13A}" srcOrd="0" destOrd="0" parTransId="{E2F14F56-88E7-4B13-A8E5-D6B56E077F61}" sibTransId="{09B735B9-B8B2-40CA-8CC5-1128EF81A005}"/>
    <dgm:cxn modelId="{9600EA97-D6DE-4718-A3F9-F05E60E8D12E}" type="presOf" srcId="{2D796C68-3E7B-4FF5-9B2C-D34C01EDA883}" destId="{8D2418D3-D0C2-44FA-84AD-3C857529F198}" srcOrd="0" destOrd="0" presId="urn:microsoft.com/office/officeart/2005/8/layout/list1"/>
    <dgm:cxn modelId="{1318DE8C-2C09-41B8-BAF3-0D42BEE9C28E}" type="presOf" srcId="{4AE951FF-8F15-42BD-919F-85325E6DD13A}" destId="{208D290B-6576-4181-BA31-01A054E28299}" srcOrd="0" destOrd="0" presId="urn:microsoft.com/office/officeart/2005/8/layout/list1"/>
    <dgm:cxn modelId="{6E95C700-CF81-4CB6-A13E-1F0DC883B94F}" type="presOf" srcId="{4AE951FF-8F15-42BD-919F-85325E6DD13A}" destId="{D6ABA662-C4C8-4B20-B30D-A455CC1E7926}" srcOrd="1" destOrd="0" presId="urn:microsoft.com/office/officeart/2005/8/layout/list1"/>
    <dgm:cxn modelId="{690B137F-3309-4761-8309-D8A393888825}" srcId="{2D796C68-3E7B-4FF5-9B2C-D34C01EDA883}" destId="{7076018D-69B3-440C-950D-7CC86872E50C}" srcOrd="2" destOrd="0" parTransId="{AAA651F3-6A4F-40FB-A117-91B970C19154}" sibTransId="{1CA3852C-AA2B-4C78-9905-E1C036378D18}"/>
    <dgm:cxn modelId="{9A3DAB1D-3BD6-4DA3-B00F-5FEAA22338E1}" type="presParOf" srcId="{8D2418D3-D0C2-44FA-84AD-3C857529F198}" destId="{26657225-BAEB-4E98-A53B-DA92E461F2C4}" srcOrd="0" destOrd="0" presId="urn:microsoft.com/office/officeart/2005/8/layout/list1"/>
    <dgm:cxn modelId="{4AB7C4B3-B961-403B-B3F9-86A50A55A329}" type="presParOf" srcId="{26657225-BAEB-4E98-A53B-DA92E461F2C4}" destId="{208D290B-6576-4181-BA31-01A054E28299}" srcOrd="0" destOrd="0" presId="urn:microsoft.com/office/officeart/2005/8/layout/list1"/>
    <dgm:cxn modelId="{2FEA694E-9C07-456A-BC7E-AA4968B32C10}" type="presParOf" srcId="{26657225-BAEB-4E98-A53B-DA92E461F2C4}" destId="{D6ABA662-C4C8-4B20-B30D-A455CC1E7926}" srcOrd="1" destOrd="0" presId="urn:microsoft.com/office/officeart/2005/8/layout/list1"/>
    <dgm:cxn modelId="{3687629B-B6B6-4F49-A6D1-3AF8EF6F1971}" type="presParOf" srcId="{8D2418D3-D0C2-44FA-84AD-3C857529F198}" destId="{ACEB9CBD-203A-4A71-97AF-5A3681AE73F7}" srcOrd="1" destOrd="0" presId="urn:microsoft.com/office/officeart/2005/8/layout/list1"/>
    <dgm:cxn modelId="{5FEFC87F-89F3-4446-8D42-95F0D0A48841}" type="presParOf" srcId="{8D2418D3-D0C2-44FA-84AD-3C857529F198}" destId="{8847D9C2-2F09-4299-A610-4C56EBB79FD1}" srcOrd="2" destOrd="0" presId="urn:microsoft.com/office/officeart/2005/8/layout/list1"/>
    <dgm:cxn modelId="{A6BBE99E-1998-42C8-A661-E8D11ED30C8F}" type="presParOf" srcId="{8D2418D3-D0C2-44FA-84AD-3C857529F198}" destId="{D03BE261-3DB2-429D-AAF6-7C70659919BE}" srcOrd="3" destOrd="0" presId="urn:microsoft.com/office/officeart/2005/8/layout/list1"/>
    <dgm:cxn modelId="{6B489F9B-A460-41CD-8A44-63BA09D87622}" type="presParOf" srcId="{8D2418D3-D0C2-44FA-84AD-3C857529F198}" destId="{C2549A04-F3C3-404D-9DFF-E88BFAE223FB}" srcOrd="4" destOrd="0" presId="urn:microsoft.com/office/officeart/2005/8/layout/list1"/>
    <dgm:cxn modelId="{9837D18D-B929-42DD-8701-B3D0965D6C2C}" type="presParOf" srcId="{C2549A04-F3C3-404D-9DFF-E88BFAE223FB}" destId="{5A001EF7-C000-4439-9177-F57A14B3BD03}" srcOrd="0" destOrd="0" presId="urn:microsoft.com/office/officeart/2005/8/layout/list1"/>
    <dgm:cxn modelId="{DA24033A-C4DB-43F0-A66B-1295A16BAC6C}" type="presParOf" srcId="{C2549A04-F3C3-404D-9DFF-E88BFAE223FB}" destId="{7A7C4EDA-712A-4D26-B10C-27760C22A348}" srcOrd="1" destOrd="0" presId="urn:microsoft.com/office/officeart/2005/8/layout/list1"/>
    <dgm:cxn modelId="{B3F1B45B-BC4D-4BE1-AD40-392A44DE3B47}" type="presParOf" srcId="{8D2418D3-D0C2-44FA-84AD-3C857529F198}" destId="{09A4B547-ACDB-493A-9C81-8562456845E9}" srcOrd="5" destOrd="0" presId="urn:microsoft.com/office/officeart/2005/8/layout/list1"/>
    <dgm:cxn modelId="{A50746E3-EA67-4A1F-A629-9A423297701F}" type="presParOf" srcId="{8D2418D3-D0C2-44FA-84AD-3C857529F198}" destId="{0CDDCFA0-2456-463E-AAC0-4D473A27BC85}" srcOrd="6" destOrd="0" presId="urn:microsoft.com/office/officeart/2005/8/layout/list1"/>
    <dgm:cxn modelId="{92058205-CE62-449E-8ECF-376F8C8F3335}" type="presParOf" srcId="{8D2418D3-D0C2-44FA-84AD-3C857529F198}" destId="{771F4A7E-A58A-4C61-A64B-8B3806A3A204}" srcOrd="7" destOrd="0" presId="urn:microsoft.com/office/officeart/2005/8/layout/list1"/>
    <dgm:cxn modelId="{AAD05B75-78E9-4558-89D6-BE1269B624F9}" type="presParOf" srcId="{8D2418D3-D0C2-44FA-84AD-3C857529F198}" destId="{AE9D055F-99AF-4262-8777-818EA1EA90D1}" srcOrd="8" destOrd="0" presId="urn:microsoft.com/office/officeart/2005/8/layout/list1"/>
    <dgm:cxn modelId="{7ED7858E-7BD9-4BA9-8AC7-83811DCACBE3}" type="presParOf" srcId="{AE9D055F-99AF-4262-8777-818EA1EA90D1}" destId="{C65A945C-0039-44D3-AB9E-29204B00A4D1}" srcOrd="0" destOrd="0" presId="urn:microsoft.com/office/officeart/2005/8/layout/list1"/>
    <dgm:cxn modelId="{6F2889C1-EAD3-41DA-B76A-7FE171291AAB}" type="presParOf" srcId="{AE9D055F-99AF-4262-8777-818EA1EA90D1}" destId="{87E60C61-D878-4762-8DEB-934C45E394E1}" srcOrd="1" destOrd="0" presId="urn:microsoft.com/office/officeart/2005/8/layout/list1"/>
    <dgm:cxn modelId="{DB9A1213-A8C1-4094-92CB-C88F716BED6F}" type="presParOf" srcId="{8D2418D3-D0C2-44FA-84AD-3C857529F198}" destId="{90249E2C-3ED5-4748-9EFC-FE3A9DA9AC24}" srcOrd="9" destOrd="0" presId="urn:microsoft.com/office/officeart/2005/8/layout/list1"/>
    <dgm:cxn modelId="{B4D6E815-DAF2-4471-9DFD-F826BE2DFA15}" type="presParOf" srcId="{8D2418D3-D0C2-44FA-84AD-3C857529F198}" destId="{70ED77B7-6A04-422B-85D6-B71BBCA1CEA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BE9E9C-011C-4CEB-9299-C89E1B161939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7C18701-FBD7-487D-A835-70F8885D575F}">
      <dgm:prSet phldrT="[Text]"/>
      <dgm:spPr/>
      <dgm:t>
        <a:bodyPr/>
        <a:lstStyle/>
        <a:p>
          <a:r>
            <a:rPr lang="cs-CZ" dirty="0" smtClean="0"/>
            <a:t>ETIKA V PERSONALISTICE</a:t>
          </a:r>
          <a:endParaRPr lang="cs-CZ" dirty="0"/>
        </a:p>
      </dgm:t>
    </dgm:pt>
    <dgm:pt modelId="{F50AC087-FC7B-4270-B715-98E27658D43A}" type="parTrans" cxnId="{D92D42BD-2798-44C8-BD41-1890A9006C6E}">
      <dgm:prSet/>
      <dgm:spPr/>
      <dgm:t>
        <a:bodyPr/>
        <a:lstStyle/>
        <a:p>
          <a:endParaRPr lang="cs-CZ"/>
        </a:p>
      </dgm:t>
    </dgm:pt>
    <dgm:pt modelId="{E155FBA7-3FE2-4EE7-BCED-6B719939E087}" type="sibTrans" cxnId="{D92D42BD-2798-44C8-BD41-1890A9006C6E}">
      <dgm:prSet/>
      <dgm:spPr/>
      <dgm:t>
        <a:bodyPr/>
        <a:lstStyle/>
        <a:p>
          <a:endParaRPr lang="cs-CZ"/>
        </a:p>
      </dgm:t>
    </dgm:pt>
    <dgm:pt modelId="{E995CA44-46AC-4C0F-AAFA-3B534337D92B}">
      <dgm:prSet phldrT="[Text]"/>
      <dgm:spPr/>
      <dgm:t>
        <a:bodyPr/>
        <a:lstStyle/>
        <a:p>
          <a:r>
            <a:rPr lang="cs-CZ" dirty="0" smtClean="0"/>
            <a:t>ETIKA V PSYCHOLOGII</a:t>
          </a:r>
          <a:endParaRPr lang="cs-CZ" dirty="0"/>
        </a:p>
      </dgm:t>
    </dgm:pt>
    <dgm:pt modelId="{055D9B1C-1FF5-4736-B165-5810E995F122}" type="sibTrans" cxnId="{ADD4EE11-8205-4E39-942B-342003CFC9C1}">
      <dgm:prSet/>
      <dgm:spPr/>
      <dgm:t>
        <a:bodyPr/>
        <a:lstStyle/>
        <a:p>
          <a:endParaRPr lang="cs-CZ"/>
        </a:p>
      </dgm:t>
    </dgm:pt>
    <dgm:pt modelId="{CC3272E7-2DE7-443B-B3B1-923C932FE43D}" type="parTrans" cxnId="{ADD4EE11-8205-4E39-942B-342003CFC9C1}">
      <dgm:prSet/>
      <dgm:spPr/>
      <dgm:t>
        <a:bodyPr/>
        <a:lstStyle/>
        <a:p>
          <a:endParaRPr lang="cs-CZ"/>
        </a:p>
      </dgm:t>
    </dgm:pt>
    <dgm:pt modelId="{C5E83051-9DE2-4A6F-B531-C31043BCBE2E}">
      <dgm:prSet phldrT="[Text]"/>
      <dgm:spPr/>
      <dgm:t>
        <a:bodyPr/>
        <a:lstStyle/>
        <a:p>
          <a:endParaRPr lang="cs-CZ" dirty="0"/>
        </a:p>
      </dgm:t>
    </dgm:pt>
    <dgm:pt modelId="{C75CA6F7-55AF-4C29-A8DA-596BB3AE6F3F}" type="parTrans" cxnId="{A3872DF8-FE3C-44B2-BD6D-BCC23533C310}">
      <dgm:prSet/>
      <dgm:spPr/>
      <dgm:t>
        <a:bodyPr/>
        <a:lstStyle/>
        <a:p>
          <a:endParaRPr lang="cs-CZ"/>
        </a:p>
      </dgm:t>
    </dgm:pt>
    <dgm:pt modelId="{666A9405-FBE7-483F-90E8-DEC1D6EF6F0E}" type="sibTrans" cxnId="{A3872DF8-FE3C-44B2-BD6D-BCC23533C310}">
      <dgm:prSet/>
      <dgm:spPr/>
      <dgm:t>
        <a:bodyPr/>
        <a:lstStyle/>
        <a:p>
          <a:endParaRPr lang="cs-CZ"/>
        </a:p>
      </dgm:t>
    </dgm:pt>
    <dgm:pt modelId="{BEA24891-F3E3-4AA8-8BB0-9D60E6010D1D}">
      <dgm:prSet phldrT="[Text]"/>
      <dgm:spPr/>
      <dgm:t>
        <a:bodyPr/>
        <a:lstStyle/>
        <a:p>
          <a:endParaRPr lang="cs-CZ" dirty="0"/>
        </a:p>
      </dgm:t>
    </dgm:pt>
    <dgm:pt modelId="{A90E09FF-453E-4559-9E01-8D7E8F1F947D}" type="parTrans" cxnId="{B70E4A87-95CB-4E85-B0A0-6B4FA693A05A}">
      <dgm:prSet/>
      <dgm:spPr/>
      <dgm:t>
        <a:bodyPr/>
        <a:lstStyle/>
        <a:p>
          <a:endParaRPr lang="cs-CZ"/>
        </a:p>
      </dgm:t>
    </dgm:pt>
    <dgm:pt modelId="{5699DFE8-801D-4896-8344-93292ED8C0B2}" type="sibTrans" cxnId="{B70E4A87-95CB-4E85-B0A0-6B4FA693A05A}">
      <dgm:prSet/>
      <dgm:spPr/>
      <dgm:t>
        <a:bodyPr/>
        <a:lstStyle/>
        <a:p>
          <a:endParaRPr lang="cs-CZ"/>
        </a:p>
      </dgm:t>
    </dgm:pt>
    <dgm:pt modelId="{C9619E8A-E978-4779-8FD7-48AB4A14A8AF}" type="pres">
      <dgm:prSet presAssocID="{5BBE9E9C-011C-4CEB-9299-C89E1B161939}" presName="linear" presStyleCnt="0">
        <dgm:presLayoutVars>
          <dgm:animLvl val="lvl"/>
          <dgm:resizeHandles val="exact"/>
        </dgm:presLayoutVars>
      </dgm:prSet>
      <dgm:spPr/>
    </dgm:pt>
    <dgm:pt modelId="{E9DF51F7-5113-49F9-8534-1A0D9AF9F533}" type="pres">
      <dgm:prSet presAssocID="{37C18701-FBD7-487D-A835-70F8885D575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0CF2985-FCF6-404A-B611-E3D4E31A3DD4}" type="pres">
      <dgm:prSet presAssocID="{37C18701-FBD7-487D-A835-70F8885D575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DAF5C1-0D99-42A2-BB7C-3AB25ABBEC4C}" type="pres">
      <dgm:prSet presAssocID="{E995CA44-46AC-4C0F-AAFA-3B534337D92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DF3B3A-7617-4245-A8CF-A4CE774012F8}" type="presOf" srcId="{5BBE9E9C-011C-4CEB-9299-C89E1B161939}" destId="{C9619E8A-E978-4779-8FD7-48AB4A14A8AF}" srcOrd="0" destOrd="0" presId="urn:microsoft.com/office/officeart/2005/8/layout/vList2"/>
    <dgm:cxn modelId="{E2B024E1-4645-416E-AA76-476488F010B3}" type="presOf" srcId="{C5E83051-9DE2-4A6F-B531-C31043BCBE2E}" destId="{F0CF2985-FCF6-404A-B611-E3D4E31A3DD4}" srcOrd="0" destOrd="0" presId="urn:microsoft.com/office/officeart/2005/8/layout/vList2"/>
    <dgm:cxn modelId="{B70E4A87-95CB-4E85-B0A0-6B4FA693A05A}" srcId="{37C18701-FBD7-487D-A835-70F8885D575F}" destId="{BEA24891-F3E3-4AA8-8BB0-9D60E6010D1D}" srcOrd="1" destOrd="0" parTransId="{A90E09FF-453E-4559-9E01-8D7E8F1F947D}" sibTransId="{5699DFE8-801D-4896-8344-93292ED8C0B2}"/>
    <dgm:cxn modelId="{FADD6721-4FEE-4E78-9A32-4BE9C3942B1B}" type="presOf" srcId="{BEA24891-F3E3-4AA8-8BB0-9D60E6010D1D}" destId="{F0CF2985-FCF6-404A-B611-E3D4E31A3DD4}" srcOrd="0" destOrd="1" presId="urn:microsoft.com/office/officeart/2005/8/layout/vList2"/>
    <dgm:cxn modelId="{05B6B785-A672-4844-92D4-2D1F7508D7B0}" type="presOf" srcId="{E995CA44-46AC-4C0F-AAFA-3B534337D92B}" destId="{86DAF5C1-0D99-42A2-BB7C-3AB25ABBEC4C}" srcOrd="0" destOrd="0" presId="urn:microsoft.com/office/officeart/2005/8/layout/vList2"/>
    <dgm:cxn modelId="{A3872DF8-FE3C-44B2-BD6D-BCC23533C310}" srcId="{37C18701-FBD7-487D-A835-70F8885D575F}" destId="{C5E83051-9DE2-4A6F-B531-C31043BCBE2E}" srcOrd="0" destOrd="0" parTransId="{C75CA6F7-55AF-4C29-A8DA-596BB3AE6F3F}" sibTransId="{666A9405-FBE7-483F-90E8-DEC1D6EF6F0E}"/>
    <dgm:cxn modelId="{D92D42BD-2798-44C8-BD41-1890A9006C6E}" srcId="{5BBE9E9C-011C-4CEB-9299-C89E1B161939}" destId="{37C18701-FBD7-487D-A835-70F8885D575F}" srcOrd="0" destOrd="0" parTransId="{F50AC087-FC7B-4270-B715-98E27658D43A}" sibTransId="{E155FBA7-3FE2-4EE7-BCED-6B719939E087}"/>
    <dgm:cxn modelId="{ADD4EE11-8205-4E39-942B-342003CFC9C1}" srcId="{5BBE9E9C-011C-4CEB-9299-C89E1B161939}" destId="{E995CA44-46AC-4C0F-AAFA-3B534337D92B}" srcOrd="1" destOrd="0" parTransId="{CC3272E7-2DE7-443B-B3B1-923C932FE43D}" sibTransId="{055D9B1C-1FF5-4736-B165-5810E995F122}"/>
    <dgm:cxn modelId="{EBA700E5-6940-459C-B349-FE6C89AF8E94}" type="presOf" srcId="{37C18701-FBD7-487D-A835-70F8885D575F}" destId="{E9DF51F7-5113-49F9-8534-1A0D9AF9F533}" srcOrd="0" destOrd="0" presId="urn:microsoft.com/office/officeart/2005/8/layout/vList2"/>
    <dgm:cxn modelId="{71F9ED2C-A9E0-4D58-A2FB-8192F517EE6E}" type="presParOf" srcId="{C9619E8A-E978-4779-8FD7-48AB4A14A8AF}" destId="{E9DF51F7-5113-49F9-8534-1A0D9AF9F533}" srcOrd="0" destOrd="0" presId="urn:microsoft.com/office/officeart/2005/8/layout/vList2"/>
    <dgm:cxn modelId="{E554F3FC-D6E9-4C3E-B894-320F3FB0D013}" type="presParOf" srcId="{C9619E8A-E978-4779-8FD7-48AB4A14A8AF}" destId="{F0CF2985-FCF6-404A-B611-E3D4E31A3DD4}" srcOrd="1" destOrd="0" presId="urn:microsoft.com/office/officeart/2005/8/layout/vList2"/>
    <dgm:cxn modelId="{76F70492-C879-4B7F-A874-1C31588FF865}" type="presParOf" srcId="{C9619E8A-E978-4779-8FD7-48AB4A14A8AF}" destId="{86DAF5C1-0D99-42A2-BB7C-3AB25ABBEC4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D1E06E-5A6C-4FD0-9B13-8EB76CB11EC4}" type="doc">
      <dgm:prSet loTypeId="urn:microsoft.com/office/officeart/2009/3/layout/DescendingProcess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FF037B79-D6D1-4A83-A3CD-A753D4A9DFDF}">
      <dgm:prSet phldrT="[Text]" custT="1"/>
      <dgm:spPr/>
      <dgm:t>
        <a:bodyPr/>
        <a:lstStyle/>
        <a:p>
          <a:r>
            <a:rPr lang="cs-CZ" sz="3200" dirty="0" smtClean="0">
              <a:solidFill>
                <a:schemeClr val="accent3">
                  <a:lumMod val="75000"/>
                </a:schemeClr>
              </a:solidFill>
            </a:rPr>
            <a:t>UPLATŇOVÁNÍ ETICKÝCH PRINCIPŮ</a:t>
          </a:r>
          <a:endParaRPr lang="cs-CZ" sz="3200" dirty="0">
            <a:solidFill>
              <a:schemeClr val="accent3">
                <a:lumMod val="75000"/>
              </a:schemeClr>
            </a:solidFill>
          </a:endParaRPr>
        </a:p>
      </dgm:t>
    </dgm:pt>
    <dgm:pt modelId="{A0F80753-2581-4680-924F-B70F83EA3AE3}" type="parTrans" cxnId="{CC3C99EA-CB54-4E13-8E41-3D4845ED5077}">
      <dgm:prSet/>
      <dgm:spPr/>
      <dgm:t>
        <a:bodyPr/>
        <a:lstStyle/>
        <a:p>
          <a:endParaRPr lang="cs-CZ"/>
        </a:p>
      </dgm:t>
    </dgm:pt>
    <dgm:pt modelId="{CF143439-0A85-49BB-8440-17A0B6047B77}" type="sibTrans" cxnId="{CC3C99EA-CB54-4E13-8E41-3D4845ED5077}">
      <dgm:prSet/>
      <dgm:spPr/>
      <dgm:t>
        <a:bodyPr/>
        <a:lstStyle/>
        <a:p>
          <a:endParaRPr lang="cs-CZ"/>
        </a:p>
      </dgm:t>
    </dgm:pt>
    <dgm:pt modelId="{41080604-7943-4553-9FA2-19AB8CF55D3E}">
      <dgm:prSet phldrT="[Text]" custT="1"/>
      <dgm:spPr/>
      <dgm:t>
        <a:bodyPr/>
        <a:lstStyle/>
        <a:p>
          <a:r>
            <a:rPr lang="cs-CZ" sz="4000" dirty="0" smtClean="0">
              <a:solidFill>
                <a:srgbClr val="C00000"/>
              </a:solidFill>
            </a:rPr>
            <a:t>NENÍ</a:t>
          </a:r>
          <a:endParaRPr lang="cs-CZ" sz="4000" dirty="0">
            <a:solidFill>
              <a:srgbClr val="C00000"/>
            </a:solidFill>
          </a:endParaRPr>
        </a:p>
      </dgm:t>
    </dgm:pt>
    <dgm:pt modelId="{F54112E7-F3EF-4FC9-8DA9-FE0BFFAF3766}" type="parTrans" cxnId="{D4D87E30-E739-4960-9E95-7E155FD09C47}">
      <dgm:prSet/>
      <dgm:spPr/>
      <dgm:t>
        <a:bodyPr/>
        <a:lstStyle/>
        <a:p>
          <a:endParaRPr lang="cs-CZ"/>
        </a:p>
      </dgm:t>
    </dgm:pt>
    <dgm:pt modelId="{04EE2EAD-ECB4-41BB-B99E-B304CC1F289A}" type="sibTrans" cxnId="{D4D87E30-E739-4960-9E95-7E155FD09C47}">
      <dgm:prSet/>
      <dgm:spPr/>
      <dgm:t>
        <a:bodyPr/>
        <a:lstStyle/>
        <a:p>
          <a:endParaRPr lang="cs-CZ"/>
        </a:p>
      </dgm:t>
    </dgm:pt>
    <dgm:pt modelId="{91C00753-E69D-4E94-A53C-9FA066CFA806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</a:rPr>
            <a:t>EKONOMICKY VÝHODNÉ</a:t>
          </a:r>
          <a:endParaRPr lang="cs-CZ" dirty="0">
            <a:solidFill>
              <a:schemeClr val="accent3">
                <a:lumMod val="75000"/>
              </a:schemeClr>
            </a:solidFill>
          </a:endParaRPr>
        </a:p>
      </dgm:t>
    </dgm:pt>
    <dgm:pt modelId="{0074DC1F-F7BA-4D8F-B0D8-5B3F4431C261}" type="parTrans" cxnId="{8A157CD0-AFCC-49D5-AA72-F36CA78A4660}">
      <dgm:prSet/>
      <dgm:spPr/>
      <dgm:t>
        <a:bodyPr/>
        <a:lstStyle/>
        <a:p>
          <a:endParaRPr lang="cs-CZ"/>
        </a:p>
      </dgm:t>
    </dgm:pt>
    <dgm:pt modelId="{1142EB1B-0EC0-48B9-A60B-4B45231D8C32}" type="sibTrans" cxnId="{8A157CD0-AFCC-49D5-AA72-F36CA78A4660}">
      <dgm:prSet/>
      <dgm:spPr/>
      <dgm:t>
        <a:bodyPr/>
        <a:lstStyle/>
        <a:p>
          <a:endParaRPr lang="cs-CZ"/>
        </a:p>
      </dgm:t>
    </dgm:pt>
    <dgm:pt modelId="{A3400B37-FB76-4486-990E-024E3ECB1EBB}" type="pres">
      <dgm:prSet presAssocID="{8BD1E06E-5A6C-4FD0-9B13-8EB76CB11EC4}" presName="Name0" presStyleCnt="0">
        <dgm:presLayoutVars>
          <dgm:chMax val="7"/>
          <dgm:chPref val="5"/>
        </dgm:presLayoutVars>
      </dgm:prSet>
      <dgm:spPr/>
    </dgm:pt>
    <dgm:pt modelId="{32E31993-AEF0-4854-A03A-ECCE8387C184}" type="pres">
      <dgm:prSet presAssocID="{8BD1E06E-5A6C-4FD0-9B13-8EB76CB11EC4}" presName="arrowNode" presStyleLbl="node1" presStyleIdx="0" presStyleCnt="1"/>
      <dgm:spPr/>
    </dgm:pt>
    <dgm:pt modelId="{36E4AC7B-AE3C-4FED-BADD-736F07E09E7A}" type="pres">
      <dgm:prSet presAssocID="{FF037B79-D6D1-4A83-A3CD-A753D4A9DFDF}" presName="txNode1" presStyleLbl="revTx" presStyleIdx="0" presStyleCnt="3" custScaleX="319048" custLinFactNeighborX="-25539" custLinFactNeighborY="-54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665CE0-E7C8-4BE7-BBE6-9AF98F749919}" type="pres">
      <dgm:prSet presAssocID="{41080604-7943-4553-9FA2-19AB8CF55D3E}" presName="txNode2" presStyleLbl="revTx" presStyleIdx="1" presStyleCnt="3" custScaleX="102044" custLinFactNeighborX="50642" custLinFactNeighborY="73185">
        <dgm:presLayoutVars>
          <dgm:bulletEnabled val="1"/>
        </dgm:presLayoutVars>
      </dgm:prSet>
      <dgm:spPr/>
    </dgm:pt>
    <dgm:pt modelId="{FFDDD6CD-A492-47F4-BB6D-61E84034F060}" type="pres">
      <dgm:prSet presAssocID="{04EE2EAD-ECB4-41BB-B99E-B304CC1F289A}" presName="dotNode2" presStyleCnt="0"/>
      <dgm:spPr/>
    </dgm:pt>
    <dgm:pt modelId="{2BD4F808-E9BD-48E7-8C0F-D666C55E852A}" type="pres">
      <dgm:prSet presAssocID="{04EE2EAD-ECB4-41BB-B99E-B304CC1F289A}" presName="dotRepeatNode" presStyleLbl="fgShp" presStyleIdx="0" presStyleCnt="1"/>
      <dgm:spPr/>
    </dgm:pt>
    <dgm:pt modelId="{8F714F93-D4F2-4BEC-99C1-17EFCF4E6A1D}" type="pres">
      <dgm:prSet presAssocID="{91C00753-E69D-4E94-A53C-9FA066CFA806}" presName="txNode3" presStyleLbl="revTx" presStyleIdx="2" presStyleCnt="3" custScaleX="201518" custLinFactX="-25530" custLinFactNeighborX="-100000" custLinFactNeighborY="-11257">
        <dgm:presLayoutVars>
          <dgm:bulletEnabled val="1"/>
        </dgm:presLayoutVars>
      </dgm:prSet>
      <dgm:spPr/>
    </dgm:pt>
  </dgm:ptLst>
  <dgm:cxnLst>
    <dgm:cxn modelId="{CC3C99EA-CB54-4E13-8E41-3D4845ED5077}" srcId="{8BD1E06E-5A6C-4FD0-9B13-8EB76CB11EC4}" destId="{FF037B79-D6D1-4A83-A3CD-A753D4A9DFDF}" srcOrd="0" destOrd="0" parTransId="{A0F80753-2581-4680-924F-B70F83EA3AE3}" sibTransId="{CF143439-0A85-49BB-8440-17A0B6047B77}"/>
    <dgm:cxn modelId="{8B51E2E4-3E64-4B42-9DFB-D4BDEA53B74F}" type="presOf" srcId="{41080604-7943-4553-9FA2-19AB8CF55D3E}" destId="{8E665CE0-E7C8-4BE7-BBE6-9AF98F749919}" srcOrd="0" destOrd="0" presId="urn:microsoft.com/office/officeart/2009/3/layout/DescendingProcess"/>
    <dgm:cxn modelId="{805CF2DC-7914-46FD-8E30-89BF9197400C}" type="presOf" srcId="{04EE2EAD-ECB4-41BB-B99E-B304CC1F289A}" destId="{2BD4F808-E9BD-48E7-8C0F-D666C55E852A}" srcOrd="0" destOrd="0" presId="urn:microsoft.com/office/officeart/2009/3/layout/DescendingProcess"/>
    <dgm:cxn modelId="{8A157CD0-AFCC-49D5-AA72-F36CA78A4660}" srcId="{8BD1E06E-5A6C-4FD0-9B13-8EB76CB11EC4}" destId="{91C00753-E69D-4E94-A53C-9FA066CFA806}" srcOrd="2" destOrd="0" parTransId="{0074DC1F-F7BA-4D8F-B0D8-5B3F4431C261}" sibTransId="{1142EB1B-0EC0-48B9-A60B-4B45231D8C32}"/>
    <dgm:cxn modelId="{B79B1351-1D1D-4F4A-810C-3DD430A3D55E}" type="presOf" srcId="{FF037B79-D6D1-4A83-A3CD-A753D4A9DFDF}" destId="{36E4AC7B-AE3C-4FED-BADD-736F07E09E7A}" srcOrd="0" destOrd="0" presId="urn:microsoft.com/office/officeart/2009/3/layout/DescendingProcess"/>
    <dgm:cxn modelId="{ADB25279-AEA3-457B-8375-DA14A449A9D1}" type="presOf" srcId="{91C00753-E69D-4E94-A53C-9FA066CFA806}" destId="{8F714F93-D4F2-4BEC-99C1-17EFCF4E6A1D}" srcOrd="0" destOrd="0" presId="urn:microsoft.com/office/officeart/2009/3/layout/DescendingProcess"/>
    <dgm:cxn modelId="{A10DBB0A-602C-48FC-BD70-5806039BA71A}" type="presOf" srcId="{8BD1E06E-5A6C-4FD0-9B13-8EB76CB11EC4}" destId="{A3400B37-FB76-4486-990E-024E3ECB1EBB}" srcOrd="0" destOrd="0" presId="urn:microsoft.com/office/officeart/2009/3/layout/DescendingProcess"/>
    <dgm:cxn modelId="{D4D87E30-E739-4960-9E95-7E155FD09C47}" srcId="{8BD1E06E-5A6C-4FD0-9B13-8EB76CB11EC4}" destId="{41080604-7943-4553-9FA2-19AB8CF55D3E}" srcOrd="1" destOrd="0" parTransId="{F54112E7-F3EF-4FC9-8DA9-FE0BFFAF3766}" sibTransId="{04EE2EAD-ECB4-41BB-B99E-B304CC1F289A}"/>
    <dgm:cxn modelId="{4A2CD33B-16B2-414E-B082-440D87417D5A}" type="presParOf" srcId="{A3400B37-FB76-4486-990E-024E3ECB1EBB}" destId="{32E31993-AEF0-4854-A03A-ECCE8387C184}" srcOrd="0" destOrd="0" presId="urn:microsoft.com/office/officeart/2009/3/layout/DescendingProcess"/>
    <dgm:cxn modelId="{11446FA5-601D-4DCF-877B-070F8CCD229B}" type="presParOf" srcId="{A3400B37-FB76-4486-990E-024E3ECB1EBB}" destId="{36E4AC7B-AE3C-4FED-BADD-736F07E09E7A}" srcOrd="1" destOrd="0" presId="urn:microsoft.com/office/officeart/2009/3/layout/DescendingProcess"/>
    <dgm:cxn modelId="{38B7C5C4-0009-45E1-90D1-4E992328E44C}" type="presParOf" srcId="{A3400B37-FB76-4486-990E-024E3ECB1EBB}" destId="{8E665CE0-E7C8-4BE7-BBE6-9AF98F749919}" srcOrd="2" destOrd="0" presId="urn:microsoft.com/office/officeart/2009/3/layout/DescendingProcess"/>
    <dgm:cxn modelId="{601DC21A-B9D8-4352-831F-F8F27E7149FF}" type="presParOf" srcId="{A3400B37-FB76-4486-990E-024E3ECB1EBB}" destId="{FFDDD6CD-A492-47F4-BB6D-61E84034F060}" srcOrd="3" destOrd="0" presId="urn:microsoft.com/office/officeart/2009/3/layout/DescendingProcess"/>
    <dgm:cxn modelId="{F3F872F3-1B80-49DE-ABF9-FE78092BB453}" type="presParOf" srcId="{FFDDD6CD-A492-47F4-BB6D-61E84034F060}" destId="{2BD4F808-E9BD-48E7-8C0F-D666C55E852A}" srcOrd="0" destOrd="0" presId="urn:microsoft.com/office/officeart/2009/3/layout/DescendingProcess"/>
    <dgm:cxn modelId="{5ECCCB27-3C62-4DED-B688-A2A03B59ED95}" type="presParOf" srcId="{A3400B37-FB76-4486-990E-024E3ECB1EBB}" destId="{8F714F93-D4F2-4BEC-99C1-17EFCF4E6A1D}" srcOrd="4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F64139-3D19-4DCE-B024-DC68026B970B}" type="doc">
      <dgm:prSet loTypeId="urn:microsoft.com/office/officeart/2005/8/layout/equation2" loCatId="process" qsTypeId="urn:microsoft.com/office/officeart/2005/8/quickstyle/3d1" qsCatId="3D" csTypeId="urn:microsoft.com/office/officeart/2005/8/colors/colorful5" csCatId="colorful" phldr="1"/>
      <dgm:spPr/>
    </dgm:pt>
    <dgm:pt modelId="{96532C80-CD80-405B-95DB-42D8043A159E}">
      <dgm:prSet phldrT="[Text]"/>
      <dgm:spPr/>
      <dgm:t>
        <a:bodyPr/>
        <a:lstStyle/>
        <a:p>
          <a:r>
            <a:rPr lang="cs-CZ" dirty="0" smtClean="0"/>
            <a:t>JEDNOTLIVÉ</a:t>
          </a:r>
          <a:endParaRPr lang="cs-CZ" dirty="0"/>
        </a:p>
      </dgm:t>
    </dgm:pt>
    <dgm:pt modelId="{95AC3C7B-2C86-4DD2-875E-BD9894E6204C}" type="parTrans" cxnId="{0238860A-AF1F-4C39-80E4-3662223CF0A0}">
      <dgm:prSet/>
      <dgm:spPr/>
      <dgm:t>
        <a:bodyPr/>
        <a:lstStyle/>
        <a:p>
          <a:endParaRPr lang="cs-CZ"/>
        </a:p>
      </dgm:t>
    </dgm:pt>
    <dgm:pt modelId="{7FA15928-8C3E-4709-8D91-D166795B299E}" type="sibTrans" cxnId="{0238860A-AF1F-4C39-80E4-3662223CF0A0}">
      <dgm:prSet/>
      <dgm:spPr/>
      <dgm:t>
        <a:bodyPr/>
        <a:lstStyle/>
        <a:p>
          <a:endParaRPr lang="cs-CZ"/>
        </a:p>
      </dgm:t>
    </dgm:pt>
    <dgm:pt modelId="{343D7073-74F1-4E18-B50A-8ED9F9DCBA7A}">
      <dgm:prSet phldrT="[Text]"/>
      <dgm:spPr/>
      <dgm:t>
        <a:bodyPr/>
        <a:lstStyle/>
        <a:p>
          <a:r>
            <a:rPr lang="cs-CZ" dirty="0" smtClean="0"/>
            <a:t>DC, RE DG</a:t>
          </a:r>
          <a:endParaRPr lang="cs-CZ" dirty="0"/>
        </a:p>
      </dgm:t>
    </dgm:pt>
    <dgm:pt modelId="{6FE8F991-82CD-40BD-B038-87D155FA5DDF}" type="parTrans" cxnId="{D9F45B7B-B078-4FDA-AFD6-D28B75036786}">
      <dgm:prSet/>
      <dgm:spPr/>
      <dgm:t>
        <a:bodyPr/>
        <a:lstStyle/>
        <a:p>
          <a:endParaRPr lang="cs-CZ"/>
        </a:p>
      </dgm:t>
    </dgm:pt>
    <dgm:pt modelId="{4258BF4E-C740-4734-8498-CBB3CCF6227A}" type="sibTrans" cxnId="{D9F45B7B-B078-4FDA-AFD6-D28B75036786}">
      <dgm:prSet/>
      <dgm:spPr/>
      <dgm:t>
        <a:bodyPr/>
        <a:lstStyle/>
        <a:p>
          <a:endParaRPr lang="cs-CZ"/>
        </a:p>
      </dgm:t>
    </dgm:pt>
    <dgm:pt modelId="{9D13FC2A-1B49-43AF-BD55-217EFA5C122A}">
      <dgm:prSet phldrT="[Text]"/>
      <dgm:spPr/>
      <dgm:t>
        <a:bodyPr/>
        <a:lstStyle/>
        <a:p>
          <a:r>
            <a:rPr lang="cs-CZ" dirty="0" smtClean="0"/>
            <a:t>VÝSLEDEK</a:t>
          </a:r>
          <a:endParaRPr lang="cs-CZ" dirty="0"/>
        </a:p>
      </dgm:t>
    </dgm:pt>
    <dgm:pt modelId="{435D6AE4-240F-412D-BC29-917BED60421F}" type="parTrans" cxnId="{95DE1DD4-CD3D-4872-8ABC-5B2B4B9260BC}">
      <dgm:prSet/>
      <dgm:spPr/>
      <dgm:t>
        <a:bodyPr/>
        <a:lstStyle/>
        <a:p>
          <a:endParaRPr lang="cs-CZ"/>
        </a:p>
      </dgm:t>
    </dgm:pt>
    <dgm:pt modelId="{0DC8BB81-D5CE-400F-B7FE-611D93CA4BB9}" type="sibTrans" cxnId="{95DE1DD4-CD3D-4872-8ABC-5B2B4B9260BC}">
      <dgm:prSet/>
      <dgm:spPr/>
      <dgm:t>
        <a:bodyPr/>
        <a:lstStyle/>
        <a:p>
          <a:endParaRPr lang="cs-CZ"/>
        </a:p>
      </dgm:t>
    </dgm:pt>
    <dgm:pt modelId="{F137ADD8-B414-4010-9264-43B3606679E1}">
      <dgm:prSet/>
      <dgm:spPr/>
      <dgm:t>
        <a:bodyPr/>
        <a:lstStyle/>
        <a:p>
          <a:r>
            <a:rPr lang="cs-CZ" dirty="0" smtClean="0"/>
            <a:t>METODY</a:t>
          </a:r>
          <a:endParaRPr lang="cs-CZ" dirty="0"/>
        </a:p>
      </dgm:t>
    </dgm:pt>
    <dgm:pt modelId="{5F802BB2-37E3-473E-9760-A0185DD17B8F}" type="parTrans" cxnId="{BA0E9F35-EFF0-408B-828B-48333A738874}">
      <dgm:prSet/>
      <dgm:spPr/>
      <dgm:t>
        <a:bodyPr/>
        <a:lstStyle/>
        <a:p>
          <a:endParaRPr lang="cs-CZ"/>
        </a:p>
      </dgm:t>
    </dgm:pt>
    <dgm:pt modelId="{D97C18F4-CB16-4459-AE62-F4B3EB1BC7AF}" type="sibTrans" cxnId="{BA0E9F35-EFF0-408B-828B-48333A738874}">
      <dgm:prSet/>
      <dgm:spPr/>
      <dgm:t>
        <a:bodyPr/>
        <a:lstStyle/>
        <a:p>
          <a:endParaRPr lang="cs-CZ"/>
        </a:p>
      </dgm:t>
    </dgm:pt>
    <dgm:pt modelId="{2F5D433B-95AE-458F-9DA6-8328BAE3D262}">
      <dgm:prSet/>
      <dgm:spPr/>
      <dgm:t>
        <a:bodyPr/>
        <a:lstStyle/>
        <a:p>
          <a:r>
            <a:rPr lang="cs-CZ" dirty="0" smtClean="0"/>
            <a:t>VÝBĚRU</a:t>
          </a:r>
          <a:endParaRPr lang="cs-CZ" dirty="0"/>
        </a:p>
      </dgm:t>
    </dgm:pt>
    <dgm:pt modelId="{A19BA8C9-CD1C-4404-A1C0-0009036BF567}" type="parTrans" cxnId="{5515DDF5-BA62-4262-9ADA-5154F98001E6}">
      <dgm:prSet/>
      <dgm:spPr/>
      <dgm:t>
        <a:bodyPr/>
        <a:lstStyle/>
        <a:p>
          <a:endParaRPr lang="cs-CZ"/>
        </a:p>
      </dgm:t>
    </dgm:pt>
    <dgm:pt modelId="{5C51AE5E-B025-4CC9-9302-2E7CCFA997AE}" type="sibTrans" cxnId="{5515DDF5-BA62-4262-9ADA-5154F98001E6}">
      <dgm:prSet/>
      <dgm:spPr/>
      <dgm:t>
        <a:bodyPr/>
        <a:lstStyle/>
        <a:p>
          <a:endParaRPr lang="cs-CZ"/>
        </a:p>
      </dgm:t>
    </dgm:pt>
    <dgm:pt modelId="{701D52E5-1DF5-4847-A715-13A8E78EE103}">
      <dgm:prSet/>
      <dgm:spPr/>
      <dgm:t>
        <a:bodyPr/>
        <a:lstStyle/>
        <a:p>
          <a:r>
            <a:rPr lang="cs-CZ" dirty="0" smtClean="0"/>
            <a:t>ZAMĚSTNACŮ</a:t>
          </a:r>
          <a:endParaRPr lang="cs-CZ" dirty="0"/>
        </a:p>
      </dgm:t>
    </dgm:pt>
    <dgm:pt modelId="{9D08432B-5314-4D2C-8BA8-11B20775047E}" type="parTrans" cxnId="{BDAC74E9-F67B-4563-B90B-BCA75ED19A8C}">
      <dgm:prSet/>
      <dgm:spPr/>
      <dgm:t>
        <a:bodyPr/>
        <a:lstStyle/>
        <a:p>
          <a:endParaRPr lang="cs-CZ"/>
        </a:p>
      </dgm:t>
    </dgm:pt>
    <dgm:pt modelId="{EE92D2B8-A85E-403D-89BB-399BFF01D692}" type="sibTrans" cxnId="{BDAC74E9-F67B-4563-B90B-BCA75ED19A8C}">
      <dgm:prSet/>
      <dgm:spPr/>
      <dgm:t>
        <a:bodyPr/>
        <a:lstStyle/>
        <a:p>
          <a:endParaRPr lang="cs-CZ"/>
        </a:p>
      </dgm:t>
    </dgm:pt>
    <dgm:pt modelId="{498F82C1-57B1-415D-BC9B-95574A1F0D88}" type="pres">
      <dgm:prSet presAssocID="{52F64139-3D19-4DCE-B024-DC68026B970B}" presName="Name0" presStyleCnt="0">
        <dgm:presLayoutVars>
          <dgm:dir/>
          <dgm:resizeHandles val="exact"/>
        </dgm:presLayoutVars>
      </dgm:prSet>
      <dgm:spPr/>
    </dgm:pt>
    <dgm:pt modelId="{F71BFCFB-D992-4BF7-BCD0-EF520FF4F6F8}" type="pres">
      <dgm:prSet presAssocID="{52F64139-3D19-4DCE-B024-DC68026B970B}" presName="vNodes" presStyleCnt="0"/>
      <dgm:spPr/>
    </dgm:pt>
    <dgm:pt modelId="{9904C623-98FD-4DF5-8E3E-4A8F6D4FA1F4}" type="pres">
      <dgm:prSet presAssocID="{96532C80-CD80-405B-95DB-42D8043A159E}" presName="node" presStyleLbl="node1" presStyleIdx="0" presStyleCnt="6" custScaleX="539632">
        <dgm:presLayoutVars>
          <dgm:bulletEnabled val="1"/>
        </dgm:presLayoutVars>
      </dgm:prSet>
      <dgm:spPr/>
    </dgm:pt>
    <dgm:pt modelId="{E4DFF68A-F56C-402B-9B44-829AFE02941E}" type="pres">
      <dgm:prSet presAssocID="{7FA15928-8C3E-4709-8D91-D166795B299E}" presName="spacerT" presStyleCnt="0"/>
      <dgm:spPr/>
    </dgm:pt>
    <dgm:pt modelId="{3D302238-02AC-449D-B7EA-F04C3BA74ED6}" type="pres">
      <dgm:prSet presAssocID="{7FA15928-8C3E-4709-8D91-D166795B299E}" presName="sibTrans" presStyleLbl="sibTrans2D1" presStyleIdx="0" presStyleCnt="5"/>
      <dgm:spPr/>
    </dgm:pt>
    <dgm:pt modelId="{9E0F8A7F-AE3C-4565-809F-2ED22B9CE4DF}" type="pres">
      <dgm:prSet presAssocID="{7FA15928-8C3E-4709-8D91-D166795B299E}" presName="spacerB" presStyleCnt="0"/>
      <dgm:spPr/>
    </dgm:pt>
    <dgm:pt modelId="{5F34AC0B-9E02-49DF-A679-5A49D43CA3D5}" type="pres">
      <dgm:prSet presAssocID="{F137ADD8-B414-4010-9264-43B3606679E1}" presName="node" presStyleLbl="node1" presStyleIdx="1" presStyleCnt="6" custScaleX="514500">
        <dgm:presLayoutVars>
          <dgm:bulletEnabled val="1"/>
        </dgm:presLayoutVars>
      </dgm:prSet>
      <dgm:spPr/>
    </dgm:pt>
    <dgm:pt modelId="{7F925803-BF6F-4A2C-82AC-828FF85AB42C}" type="pres">
      <dgm:prSet presAssocID="{D97C18F4-CB16-4459-AE62-F4B3EB1BC7AF}" presName="spacerT" presStyleCnt="0"/>
      <dgm:spPr/>
    </dgm:pt>
    <dgm:pt modelId="{968DE3FB-4F18-4049-B342-2EED50155A82}" type="pres">
      <dgm:prSet presAssocID="{D97C18F4-CB16-4459-AE62-F4B3EB1BC7AF}" presName="sibTrans" presStyleLbl="sibTrans2D1" presStyleIdx="1" presStyleCnt="5"/>
      <dgm:spPr/>
    </dgm:pt>
    <dgm:pt modelId="{50239269-C925-4E53-BD83-C6745BD91EC2}" type="pres">
      <dgm:prSet presAssocID="{D97C18F4-CB16-4459-AE62-F4B3EB1BC7AF}" presName="spacerB" presStyleCnt="0"/>
      <dgm:spPr/>
    </dgm:pt>
    <dgm:pt modelId="{8E815D5D-BB87-420D-A3D9-58AB92944110}" type="pres">
      <dgm:prSet presAssocID="{2F5D433B-95AE-458F-9DA6-8328BAE3D262}" presName="node" presStyleLbl="node1" presStyleIdx="2" presStyleCnt="6" custScaleX="514500">
        <dgm:presLayoutVars>
          <dgm:bulletEnabled val="1"/>
        </dgm:presLayoutVars>
      </dgm:prSet>
      <dgm:spPr/>
    </dgm:pt>
    <dgm:pt modelId="{DCA7FFC5-A4EA-4E53-9B55-D741433FBCD4}" type="pres">
      <dgm:prSet presAssocID="{5C51AE5E-B025-4CC9-9302-2E7CCFA997AE}" presName="spacerT" presStyleCnt="0"/>
      <dgm:spPr/>
    </dgm:pt>
    <dgm:pt modelId="{4CEF59BC-A0AA-46CC-8901-D478BBECD873}" type="pres">
      <dgm:prSet presAssocID="{5C51AE5E-B025-4CC9-9302-2E7CCFA997AE}" presName="sibTrans" presStyleLbl="sibTrans2D1" presStyleIdx="2" presStyleCnt="5"/>
      <dgm:spPr/>
    </dgm:pt>
    <dgm:pt modelId="{48575A26-1A2E-4502-ACAB-BF71DCCC19A1}" type="pres">
      <dgm:prSet presAssocID="{5C51AE5E-B025-4CC9-9302-2E7CCFA997AE}" presName="spacerB" presStyleCnt="0"/>
      <dgm:spPr/>
    </dgm:pt>
    <dgm:pt modelId="{D9038DD7-0DB2-4221-A2B8-8DE422F7836E}" type="pres">
      <dgm:prSet presAssocID="{701D52E5-1DF5-4847-A715-13A8E78EE103}" presName="node" presStyleLbl="node1" presStyleIdx="3" presStyleCnt="6" custScaleX="489368">
        <dgm:presLayoutVars>
          <dgm:bulletEnabled val="1"/>
        </dgm:presLayoutVars>
      </dgm:prSet>
      <dgm:spPr/>
    </dgm:pt>
    <dgm:pt modelId="{1E06FD34-C891-4823-8B41-16E6608C3573}" type="pres">
      <dgm:prSet presAssocID="{EE92D2B8-A85E-403D-89BB-399BFF01D692}" presName="spacerT" presStyleCnt="0"/>
      <dgm:spPr/>
    </dgm:pt>
    <dgm:pt modelId="{71CB61E9-4E9E-4D46-8314-BB1BBEC5AC73}" type="pres">
      <dgm:prSet presAssocID="{EE92D2B8-A85E-403D-89BB-399BFF01D692}" presName="sibTrans" presStyleLbl="sibTrans2D1" presStyleIdx="3" presStyleCnt="5"/>
      <dgm:spPr/>
    </dgm:pt>
    <dgm:pt modelId="{61A11267-F54B-4550-82E6-63FA1C0138A9}" type="pres">
      <dgm:prSet presAssocID="{EE92D2B8-A85E-403D-89BB-399BFF01D692}" presName="spacerB" presStyleCnt="0"/>
      <dgm:spPr/>
    </dgm:pt>
    <dgm:pt modelId="{A66C18A1-2A76-4209-812E-D162D57AB6E8}" type="pres">
      <dgm:prSet presAssocID="{343D7073-74F1-4E18-B50A-8ED9F9DCBA7A}" presName="node" presStyleLbl="node1" presStyleIdx="4" presStyleCnt="6" custScaleX="5145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27C4A3-88AE-476B-9391-ECEFBDC42397}" type="pres">
      <dgm:prSet presAssocID="{52F64139-3D19-4DCE-B024-DC68026B970B}" presName="sibTransLast" presStyleLbl="sibTrans2D1" presStyleIdx="4" presStyleCnt="5"/>
      <dgm:spPr/>
    </dgm:pt>
    <dgm:pt modelId="{5CEC41F7-1531-4988-AD3D-1A5D4A98CBF9}" type="pres">
      <dgm:prSet presAssocID="{52F64139-3D19-4DCE-B024-DC68026B970B}" presName="connectorText" presStyleLbl="sibTrans2D1" presStyleIdx="4" presStyleCnt="5"/>
      <dgm:spPr/>
    </dgm:pt>
    <dgm:pt modelId="{C1316D6A-5DC4-4D63-B752-C3007E6FB8EE}" type="pres">
      <dgm:prSet presAssocID="{52F64139-3D19-4DCE-B024-DC68026B970B}" presName="lastNode" presStyleLbl="node1" presStyleIdx="5" presStyleCnt="6" custScaleX="350429">
        <dgm:presLayoutVars>
          <dgm:bulletEnabled val="1"/>
        </dgm:presLayoutVars>
      </dgm:prSet>
      <dgm:spPr/>
    </dgm:pt>
  </dgm:ptLst>
  <dgm:cxnLst>
    <dgm:cxn modelId="{1FE14889-D8D5-423B-AD70-E543218BB079}" type="presOf" srcId="{343D7073-74F1-4E18-B50A-8ED9F9DCBA7A}" destId="{A66C18A1-2A76-4209-812E-D162D57AB6E8}" srcOrd="0" destOrd="0" presId="urn:microsoft.com/office/officeart/2005/8/layout/equation2"/>
    <dgm:cxn modelId="{EE006F6A-9531-4A96-A6C7-9DF32ED3B471}" type="presOf" srcId="{4258BF4E-C740-4734-8498-CBB3CCF6227A}" destId="{4427C4A3-88AE-476B-9391-ECEFBDC42397}" srcOrd="0" destOrd="0" presId="urn:microsoft.com/office/officeart/2005/8/layout/equation2"/>
    <dgm:cxn modelId="{DE82331A-A6FA-4F1D-9A2C-FBCECB15198D}" type="presOf" srcId="{2F5D433B-95AE-458F-9DA6-8328BAE3D262}" destId="{8E815D5D-BB87-420D-A3D9-58AB92944110}" srcOrd="0" destOrd="0" presId="urn:microsoft.com/office/officeart/2005/8/layout/equation2"/>
    <dgm:cxn modelId="{5554A219-B59E-43B8-98E0-0E265C30A0ED}" type="presOf" srcId="{5C51AE5E-B025-4CC9-9302-2E7CCFA997AE}" destId="{4CEF59BC-A0AA-46CC-8901-D478BBECD873}" srcOrd="0" destOrd="0" presId="urn:microsoft.com/office/officeart/2005/8/layout/equation2"/>
    <dgm:cxn modelId="{1CAC5E9F-F5AD-44CF-960D-256A4985568A}" type="presOf" srcId="{7FA15928-8C3E-4709-8D91-D166795B299E}" destId="{3D302238-02AC-449D-B7EA-F04C3BA74ED6}" srcOrd="0" destOrd="0" presId="urn:microsoft.com/office/officeart/2005/8/layout/equation2"/>
    <dgm:cxn modelId="{C7FAAE58-7347-4BAE-8357-334E9B89B06B}" type="presOf" srcId="{D97C18F4-CB16-4459-AE62-F4B3EB1BC7AF}" destId="{968DE3FB-4F18-4049-B342-2EED50155A82}" srcOrd="0" destOrd="0" presId="urn:microsoft.com/office/officeart/2005/8/layout/equation2"/>
    <dgm:cxn modelId="{8A4A6728-80A0-4477-B213-9CE9F4677B55}" type="presOf" srcId="{96532C80-CD80-405B-95DB-42D8043A159E}" destId="{9904C623-98FD-4DF5-8E3E-4A8F6D4FA1F4}" srcOrd="0" destOrd="0" presId="urn:microsoft.com/office/officeart/2005/8/layout/equation2"/>
    <dgm:cxn modelId="{E742336F-70BE-4C5B-ADFA-905CE8BD9EFC}" type="presOf" srcId="{4258BF4E-C740-4734-8498-CBB3CCF6227A}" destId="{5CEC41F7-1531-4988-AD3D-1A5D4A98CBF9}" srcOrd="1" destOrd="0" presId="urn:microsoft.com/office/officeart/2005/8/layout/equation2"/>
    <dgm:cxn modelId="{8059DE37-B713-4B83-9D77-8B41C6A4AA24}" type="presOf" srcId="{9D13FC2A-1B49-43AF-BD55-217EFA5C122A}" destId="{C1316D6A-5DC4-4D63-B752-C3007E6FB8EE}" srcOrd="0" destOrd="0" presId="urn:microsoft.com/office/officeart/2005/8/layout/equation2"/>
    <dgm:cxn modelId="{95DE1DD4-CD3D-4872-8ABC-5B2B4B9260BC}" srcId="{52F64139-3D19-4DCE-B024-DC68026B970B}" destId="{9D13FC2A-1B49-43AF-BD55-217EFA5C122A}" srcOrd="5" destOrd="0" parTransId="{435D6AE4-240F-412D-BC29-917BED60421F}" sibTransId="{0DC8BB81-D5CE-400F-B7FE-611D93CA4BB9}"/>
    <dgm:cxn modelId="{BA0E9F35-EFF0-408B-828B-48333A738874}" srcId="{52F64139-3D19-4DCE-B024-DC68026B970B}" destId="{F137ADD8-B414-4010-9264-43B3606679E1}" srcOrd="1" destOrd="0" parTransId="{5F802BB2-37E3-473E-9760-A0185DD17B8F}" sibTransId="{D97C18F4-CB16-4459-AE62-F4B3EB1BC7AF}"/>
    <dgm:cxn modelId="{5515DDF5-BA62-4262-9ADA-5154F98001E6}" srcId="{52F64139-3D19-4DCE-B024-DC68026B970B}" destId="{2F5D433B-95AE-458F-9DA6-8328BAE3D262}" srcOrd="2" destOrd="0" parTransId="{A19BA8C9-CD1C-4404-A1C0-0009036BF567}" sibTransId="{5C51AE5E-B025-4CC9-9302-2E7CCFA997AE}"/>
    <dgm:cxn modelId="{A6F12017-7AE9-4EE3-99D6-2BDEEC9708A0}" type="presOf" srcId="{52F64139-3D19-4DCE-B024-DC68026B970B}" destId="{498F82C1-57B1-415D-BC9B-95574A1F0D88}" srcOrd="0" destOrd="0" presId="urn:microsoft.com/office/officeart/2005/8/layout/equation2"/>
    <dgm:cxn modelId="{FE16E1B7-3C7D-4585-8901-FAD32767DDB1}" type="presOf" srcId="{EE92D2B8-A85E-403D-89BB-399BFF01D692}" destId="{71CB61E9-4E9E-4D46-8314-BB1BBEC5AC73}" srcOrd="0" destOrd="0" presId="urn:microsoft.com/office/officeart/2005/8/layout/equation2"/>
    <dgm:cxn modelId="{2CF99C2C-106D-4080-9E6B-CD90AA5E60F0}" type="presOf" srcId="{701D52E5-1DF5-4847-A715-13A8E78EE103}" destId="{D9038DD7-0DB2-4221-A2B8-8DE422F7836E}" srcOrd="0" destOrd="0" presId="urn:microsoft.com/office/officeart/2005/8/layout/equation2"/>
    <dgm:cxn modelId="{0238860A-AF1F-4C39-80E4-3662223CF0A0}" srcId="{52F64139-3D19-4DCE-B024-DC68026B970B}" destId="{96532C80-CD80-405B-95DB-42D8043A159E}" srcOrd="0" destOrd="0" parTransId="{95AC3C7B-2C86-4DD2-875E-BD9894E6204C}" sibTransId="{7FA15928-8C3E-4709-8D91-D166795B299E}"/>
    <dgm:cxn modelId="{BDAC74E9-F67B-4563-B90B-BCA75ED19A8C}" srcId="{52F64139-3D19-4DCE-B024-DC68026B970B}" destId="{701D52E5-1DF5-4847-A715-13A8E78EE103}" srcOrd="3" destOrd="0" parTransId="{9D08432B-5314-4D2C-8BA8-11B20775047E}" sibTransId="{EE92D2B8-A85E-403D-89BB-399BFF01D692}"/>
    <dgm:cxn modelId="{D9F45B7B-B078-4FDA-AFD6-D28B75036786}" srcId="{52F64139-3D19-4DCE-B024-DC68026B970B}" destId="{343D7073-74F1-4E18-B50A-8ED9F9DCBA7A}" srcOrd="4" destOrd="0" parTransId="{6FE8F991-82CD-40BD-B038-87D155FA5DDF}" sibTransId="{4258BF4E-C740-4734-8498-CBB3CCF6227A}"/>
    <dgm:cxn modelId="{22058078-2D17-46D0-A4B7-AA315547E65C}" type="presOf" srcId="{F137ADD8-B414-4010-9264-43B3606679E1}" destId="{5F34AC0B-9E02-49DF-A679-5A49D43CA3D5}" srcOrd="0" destOrd="0" presId="urn:microsoft.com/office/officeart/2005/8/layout/equation2"/>
    <dgm:cxn modelId="{53672BCA-956C-407E-832E-480EE9789408}" type="presParOf" srcId="{498F82C1-57B1-415D-BC9B-95574A1F0D88}" destId="{F71BFCFB-D992-4BF7-BCD0-EF520FF4F6F8}" srcOrd="0" destOrd="0" presId="urn:microsoft.com/office/officeart/2005/8/layout/equation2"/>
    <dgm:cxn modelId="{0AD0408B-1A7F-4214-8D5D-BA3B16D2CD7C}" type="presParOf" srcId="{F71BFCFB-D992-4BF7-BCD0-EF520FF4F6F8}" destId="{9904C623-98FD-4DF5-8E3E-4A8F6D4FA1F4}" srcOrd="0" destOrd="0" presId="urn:microsoft.com/office/officeart/2005/8/layout/equation2"/>
    <dgm:cxn modelId="{096AE4BF-E380-45AD-A30C-87F25B35BFE6}" type="presParOf" srcId="{F71BFCFB-D992-4BF7-BCD0-EF520FF4F6F8}" destId="{E4DFF68A-F56C-402B-9B44-829AFE02941E}" srcOrd="1" destOrd="0" presId="urn:microsoft.com/office/officeart/2005/8/layout/equation2"/>
    <dgm:cxn modelId="{0BEB6DC3-192F-454D-8F20-CD98E0B33C7D}" type="presParOf" srcId="{F71BFCFB-D992-4BF7-BCD0-EF520FF4F6F8}" destId="{3D302238-02AC-449D-B7EA-F04C3BA74ED6}" srcOrd="2" destOrd="0" presId="urn:microsoft.com/office/officeart/2005/8/layout/equation2"/>
    <dgm:cxn modelId="{2571A99C-130A-4EF1-824B-8508BAE016CE}" type="presParOf" srcId="{F71BFCFB-D992-4BF7-BCD0-EF520FF4F6F8}" destId="{9E0F8A7F-AE3C-4565-809F-2ED22B9CE4DF}" srcOrd="3" destOrd="0" presId="urn:microsoft.com/office/officeart/2005/8/layout/equation2"/>
    <dgm:cxn modelId="{27439DFD-8A4C-4FC0-A53F-E1C5B49C6569}" type="presParOf" srcId="{F71BFCFB-D992-4BF7-BCD0-EF520FF4F6F8}" destId="{5F34AC0B-9E02-49DF-A679-5A49D43CA3D5}" srcOrd="4" destOrd="0" presId="urn:microsoft.com/office/officeart/2005/8/layout/equation2"/>
    <dgm:cxn modelId="{C97B6077-9BC7-4F0A-8977-2D4E0973922A}" type="presParOf" srcId="{F71BFCFB-D992-4BF7-BCD0-EF520FF4F6F8}" destId="{7F925803-BF6F-4A2C-82AC-828FF85AB42C}" srcOrd="5" destOrd="0" presId="urn:microsoft.com/office/officeart/2005/8/layout/equation2"/>
    <dgm:cxn modelId="{6E1D3CF0-016C-424E-9831-C5091A2A2E60}" type="presParOf" srcId="{F71BFCFB-D992-4BF7-BCD0-EF520FF4F6F8}" destId="{968DE3FB-4F18-4049-B342-2EED50155A82}" srcOrd="6" destOrd="0" presId="urn:microsoft.com/office/officeart/2005/8/layout/equation2"/>
    <dgm:cxn modelId="{C9DDC5FB-A48B-4B97-84C5-B2F46F196398}" type="presParOf" srcId="{F71BFCFB-D992-4BF7-BCD0-EF520FF4F6F8}" destId="{50239269-C925-4E53-BD83-C6745BD91EC2}" srcOrd="7" destOrd="0" presId="urn:microsoft.com/office/officeart/2005/8/layout/equation2"/>
    <dgm:cxn modelId="{D69707B4-97D6-4943-875F-ED4EB948BE81}" type="presParOf" srcId="{F71BFCFB-D992-4BF7-BCD0-EF520FF4F6F8}" destId="{8E815D5D-BB87-420D-A3D9-58AB92944110}" srcOrd="8" destOrd="0" presId="urn:microsoft.com/office/officeart/2005/8/layout/equation2"/>
    <dgm:cxn modelId="{10C307BD-0B5A-4BB7-B584-3200E65483EF}" type="presParOf" srcId="{F71BFCFB-D992-4BF7-BCD0-EF520FF4F6F8}" destId="{DCA7FFC5-A4EA-4E53-9B55-D741433FBCD4}" srcOrd="9" destOrd="0" presId="urn:microsoft.com/office/officeart/2005/8/layout/equation2"/>
    <dgm:cxn modelId="{2A5DC52E-B3C9-49A1-9F09-B4ED3DE656FD}" type="presParOf" srcId="{F71BFCFB-D992-4BF7-BCD0-EF520FF4F6F8}" destId="{4CEF59BC-A0AA-46CC-8901-D478BBECD873}" srcOrd="10" destOrd="0" presId="urn:microsoft.com/office/officeart/2005/8/layout/equation2"/>
    <dgm:cxn modelId="{D9831C89-5CE4-4BBF-9125-69BE52445CA5}" type="presParOf" srcId="{F71BFCFB-D992-4BF7-BCD0-EF520FF4F6F8}" destId="{48575A26-1A2E-4502-ACAB-BF71DCCC19A1}" srcOrd="11" destOrd="0" presId="urn:microsoft.com/office/officeart/2005/8/layout/equation2"/>
    <dgm:cxn modelId="{BE341407-ECDB-4ED8-AE52-7CC9DEABC212}" type="presParOf" srcId="{F71BFCFB-D992-4BF7-BCD0-EF520FF4F6F8}" destId="{D9038DD7-0DB2-4221-A2B8-8DE422F7836E}" srcOrd="12" destOrd="0" presId="urn:microsoft.com/office/officeart/2005/8/layout/equation2"/>
    <dgm:cxn modelId="{6CE67C08-6B63-4BA3-81D9-D6CE7B27C663}" type="presParOf" srcId="{F71BFCFB-D992-4BF7-BCD0-EF520FF4F6F8}" destId="{1E06FD34-C891-4823-8B41-16E6608C3573}" srcOrd="13" destOrd="0" presId="urn:microsoft.com/office/officeart/2005/8/layout/equation2"/>
    <dgm:cxn modelId="{344EC1CF-2901-4864-98F6-E8C7D9D99AF8}" type="presParOf" srcId="{F71BFCFB-D992-4BF7-BCD0-EF520FF4F6F8}" destId="{71CB61E9-4E9E-4D46-8314-BB1BBEC5AC73}" srcOrd="14" destOrd="0" presId="urn:microsoft.com/office/officeart/2005/8/layout/equation2"/>
    <dgm:cxn modelId="{A3C214AD-BA98-47DA-ACEA-482937E4B643}" type="presParOf" srcId="{F71BFCFB-D992-4BF7-BCD0-EF520FF4F6F8}" destId="{61A11267-F54B-4550-82E6-63FA1C0138A9}" srcOrd="15" destOrd="0" presId="urn:microsoft.com/office/officeart/2005/8/layout/equation2"/>
    <dgm:cxn modelId="{5D8A99DC-AE82-4C20-9D20-30567C9699C2}" type="presParOf" srcId="{F71BFCFB-D992-4BF7-BCD0-EF520FF4F6F8}" destId="{A66C18A1-2A76-4209-812E-D162D57AB6E8}" srcOrd="16" destOrd="0" presId="urn:microsoft.com/office/officeart/2005/8/layout/equation2"/>
    <dgm:cxn modelId="{553E291F-04D9-460C-9883-3AC51EB1BB2A}" type="presParOf" srcId="{498F82C1-57B1-415D-BC9B-95574A1F0D88}" destId="{4427C4A3-88AE-476B-9391-ECEFBDC42397}" srcOrd="1" destOrd="0" presId="urn:microsoft.com/office/officeart/2005/8/layout/equation2"/>
    <dgm:cxn modelId="{BE09993F-77AE-4606-B812-BB6F9B8AE699}" type="presParOf" srcId="{4427C4A3-88AE-476B-9391-ECEFBDC42397}" destId="{5CEC41F7-1531-4988-AD3D-1A5D4A98CBF9}" srcOrd="0" destOrd="0" presId="urn:microsoft.com/office/officeart/2005/8/layout/equation2"/>
    <dgm:cxn modelId="{6A632F5D-5192-475A-A608-109D221D98B2}" type="presParOf" srcId="{498F82C1-57B1-415D-BC9B-95574A1F0D88}" destId="{C1316D6A-5DC4-4D63-B752-C3007E6FB8E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EAA7A5-2815-429E-9C74-7A0757FA30BF}" type="doc">
      <dgm:prSet loTypeId="urn:microsoft.com/office/officeart/2005/8/layout/arrow3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05F85A94-9C6F-40E8-A071-928782384B1C}">
      <dgm:prSet phldrT="[Text]"/>
      <dgm:spPr/>
      <dgm:t>
        <a:bodyPr/>
        <a:lstStyle/>
        <a:p>
          <a:r>
            <a:rPr lang="cs-CZ" dirty="0" smtClean="0"/>
            <a:t>KVALITA METODY</a:t>
          </a:r>
          <a:endParaRPr lang="cs-CZ" dirty="0"/>
        </a:p>
      </dgm:t>
    </dgm:pt>
    <dgm:pt modelId="{6018ABF8-C147-4871-AA94-978B51184C35}" type="parTrans" cxnId="{24F3F775-7F65-4FB1-BA85-D7B5AAC9DBAE}">
      <dgm:prSet/>
      <dgm:spPr/>
      <dgm:t>
        <a:bodyPr/>
        <a:lstStyle/>
        <a:p>
          <a:endParaRPr lang="cs-CZ"/>
        </a:p>
      </dgm:t>
    </dgm:pt>
    <dgm:pt modelId="{43E60ED3-A8A0-45CE-831F-5E4E91132001}" type="sibTrans" cxnId="{24F3F775-7F65-4FB1-BA85-D7B5AAC9DBAE}">
      <dgm:prSet/>
      <dgm:spPr/>
      <dgm:t>
        <a:bodyPr/>
        <a:lstStyle/>
        <a:p>
          <a:endParaRPr lang="cs-CZ"/>
        </a:p>
      </dgm:t>
    </dgm:pt>
    <dgm:pt modelId="{E2B13617-087F-4F72-9CBD-F7E0B43B94B7}">
      <dgm:prSet phldrT="[Text]"/>
      <dgm:spPr/>
      <dgm:t>
        <a:bodyPr/>
        <a:lstStyle/>
        <a:p>
          <a:r>
            <a:rPr lang="cs-CZ" dirty="0" smtClean="0"/>
            <a:t>KVALITA PSYCHOLOGA</a:t>
          </a:r>
          <a:endParaRPr lang="cs-CZ" dirty="0"/>
        </a:p>
      </dgm:t>
    </dgm:pt>
    <dgm:pt modelId="{AEF13055-1546-427E-A755-537FDFFABBFD}" type="parTrans" cxnId="{5ADEAB46-2BB2-49F1-B4E6-3E1FC1892D82}">
      <dgm:prSet/>
      <dgm:spPr/>
      <dgm:t>
        <a:bodyPr/>
        <a:lstStyle/>
        <a:p>
          <a:endParaRPr lang="cs-CZ"/>
        </a:p>
      </dgm:t>
    </dgm:pt>
    <dgm:pt modelId="{3455F6C6-29A9-4695-8E12-87F8A966DAAA}" type="sibTrans" cxnId="{5ADEAB46-2BB2-49F1-B4E6-3E1FC1892D82}">
      <dgm:prSet/>
      <dgm:spPr/>
      <dgm:t>
        <a:bodyPr/>
        <a:lstStyle/>
        <a:p>
          <a:endParaRPr lang="cs-CZ"/>
        </a:p>
      </dgm:t>
    </dgm:pt>
    <dgm:pt modelId="{68F36401-DBC9-4B54-A929-14D7281E8A42}" type="pres">
      <dgm:prSet presAssocID="{FAEAA7A5-2815-429E-9C74-7A0757FA30BF}" presName="compositeShape" presStyleCnt="0">
        <dgm:presLayoutVars>
          <dgm:chMax val="2"/>
          <dgm:dir/>
          <dgm:resizeHandles val="exact"/>
        </dgm:presLayoutVars>
      </dgm:prSet>
      <dgm:spPr/>
    </dgm:pt>
    <dgm:pt modelId="{0958DB9D-8E18-40D2-9E1E-43174D89B58F}" type="pres">
      <dgm:prSet presAssocID="{FAEAA7A5-2815-429E-9C74-7A0757FA30BF}" presName="divider" presStyleLbl="fgShp" presStyleIdx="0" presStyleCnt="1"/>
      <dgm:spPr/>
    </dgm:pt>
    <dgm:pt modelId="{D3C09FCF-4366-4FF4-9715-C9B22E502DE4}" type="pres">
      <dgm:prSet presAssocID="{05F85A94-9C6F-40E8-A071-928782384B1C}" presName="downArrow" presStyleLbl="node1" presStyleIdx="0" presStyleCnt="2"/>
      <dgm:spPr/>
    </dgm:pt>
    <dgm:pt modelId="{A902E986-4D0D-497A-BA83-B13CAE4C3B70}" type="pres">
      <dgm:prSet presAssocID="{05F85A94-9C6F-40E8-A071-928782384B1C}" presName="downArrowText" presStyleLbl="revTx" presStyleIdx="0" presStyleCnt="2">
        <dgm:presLayoutVars>
          <dgm:bulletEnabled val="1"/>
        </dgm:presLayoutVars>
      </dgm:prSet>
      <dgm:spPr/>
    </dgm:pt>
    <dgm:pt modelId="{7EFCA968-260E-4870-8DE3-81D6CB1B7365}" type="pres">
      <dgm:prSet presAssocID="{E2B13617-087F-4F72-9CBD-F7E0B43B94B7}" presName="upArrow" presStyleLbl="node1" presStyleIdx="1" presStyleCnt="2"/>
      <dgm:spPr/>
    </dgm:pt>
    <dgm:pt modelId="{790C0347-D84E-4AD5-B7AD-93C2B17DC9C9}" type="pres">
      <dgm:prSet presAssocID="{E2B13617-087F-4F72-9CBD-F7E0B43B94B7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DF4F5F9B-8353-43DC-A68A-0FF84414C3FC}" type="presOf" srcId="{FAEAA7A5-2815-429E-9C74-7A0757FA30BF}" destId="{68F36401-DBC9-4B54-A929-14D7281E8A42}" srcOrd="0" destOrd="0" presId="urn:microsoft.com/office/officeart/2005/8/layout/arrow3"/>
    <dgm:cxn modelId="{24F3F775-7F65-4FB1-BA85-D7B5AAC9DBAE}" srcId="{FAEAA7A5-2815-429E-9C74-7A0757FA30BF}" destId="{05F85A94-9C6F-40E8-A071-928782384B1C}" srcOrd="0" destOrd="0" parTransId="{6018ABF8-C147-4871-AA94-978B51184C35}" sibTransId="{43E60ED3-A8A0-45CE-831F-5E4E91132001}"/>
    <dgm:cxn modelId="{6FCBEDEA-DCE0-4281-8B6D-CCB8B7AC441C}" type="presOf" srcId="{E2B13617-087F-4F72-9CBD-F7E0B43B94B7}" destId="{790C0347-D84E-4AD5-B7AD-93C2B17DC9C9}" srcOrd="0" destOrd="0" presId="urn:microsoft.com/office/officeart/2005/8/layout/arrow3"/>
    <dgm:cxn modelId="{5ADEAB46-2BB2-49F1-B4E6-3E1FC1892D82}" srcId="{FAEAA7A5-2815-429E-9C74-7A0757FA30BF}" destId="{E2B13617-087F-4F72-9CBD-F7E0B43B94B7}" srcOrd="1" destOrd="0" parTransId="{AEF13055-1546-427E-A755-537FDFFABBFD}" sibTransId="{3455F6C6-29A9-4695-8E12-87F8A966DAAA}"/>
    <dgm:cxn modelId="{2E780D4C-E419-4337-A2E7-CD06380B7929}" type="presOf" srcId="{05F85A94-9C6F-40E8-A071-928782384B1C}" destId="{A902E986-4D0D-497A-BA83-B13CAE4C3B70}" srcOrd="0" destOrd="0" presId="urn:microsoft.com/office/officeart/2005/8/layout/arrow3"/>
    <dgm:cxn modelId="{8FCEC0A0-1A4E-4F16-AD60-90248F7C4CF4}" type="presParOf" srcId="{68F36401-DBC9-4B54-A929-14D7281E8A42}" destId="{0958DB9D-8E18-40D2-9E1E-43174D89B58F}" srcOrd="0" destOrd="0" presId="urn:microsoft.com/office/officeart/2005/8/layout/arrow3"/>
    <dgm:cxn modelId="{46BAC16A-7A85-4142-A42E-F96333D6D82E}" type="presParOf" srcId="{68F36401-DBC9-4B54-A929-14D7281E8A42}" destId="{D3C09FCF-4366-4FF4-9715-C9B22E502DE4}" srcOrd="1" destOrd="0" presId="urn:microsoft.com/office/officeart/2005/8/layout/arrow3"/>
    <dgm:cxn modelId="{11BCC3EB-B39E-4E06-9FB1-7C6A8290E358}" type="presParOf" srcId="{68F36401-DBC9-4B54-A929-14D7281E8A42}" destId="{A902E986-4D0D-497A-BA83-B13CAE4C3B70}" srcOrd="2" destOrd="0" presId="urn:microsoft.com/office/officeart/2005/8/layout/arrow3"/>
    <dgm:cxn modelId="{A5E4F441-A537-4058-B940-6EEC34AAA334}" type="presParOf" srcId="{68F36401-DBC9-4B54-A929-14D7281E8A42}" destId="{7EFCA968-260E-4870-8DE3-81D6CB1B7365}" srcOrd="3" destOrd="0" presId="urn:microsoft.com/office/officeart/2005/8/layout/arrow3"/>
    <dgm:cxn modelId="{FD42876E-13BE-4564-AF25-046BE043D3BA}" type="presParOf" srcId="{68F36401-DBC9-4B54-A929-14D7281E8A42}" destId="{790C0347-D84E-4AD5-B7AD-93C2B17DC9C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462F90-74D5-429D-8036-BC4CE09F88FE}" type="doc">
      <dgm:prSet loTypeId="urn:microsoft.com/office/officeart/2005/8/layout/balance1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02D097-D2C9-4B22-A6C1-F67E4CEEA9AF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</a:rPr>
            <a:t>KAŽDÁ</a:t>
          </a:r>
          <a:endParaRPr lang="cs-CZ" dirty="0">
            <a:solidFill>
              <a:schemeClr val="accent3">
                <a:lumMod val="75000"/>
              </a:schemeClr>
            </a:solidFill>
          </a:endParaRPr>
        </a:p>
      </dgm:t>
    </dgm:pt>
    <dgm:pt modelId="{E734439A-DFC2-4542-B586-1A006CEE018D}" type="parTrans" cxnId="{8319A5B4-A74D-4E63-B97C-48151281420D}">
      <dgm:prSet/>
      <dgm:spPr/>
      <dgm:t>
        <a:bodyPr/>
        <a:lstStyle/>
        <a:p>
          <a:endParaRPr lang="cs-CZ"/>
        </a:p>
      </dgm:t>
    </dgm:pt>
    <dgm:pt modelId="{09A62357-EB34-47FF-BAD7-B21A4D408694}" type="sibTrans" cxnId="{8319A5B4-A74D-4E63-B97C-48151281420D}">
      <dgm:prSet/>
      <dgm:spPr/>
      <dgm:t>
        <a:bodyPr/>
        <a:lstStyle/>
        <a:p>
          <a:endParaRPr lang="cs-CZ"/>
        </a:p>
      </dgm:t>
    </dgm:pt>
    <dgm:pt modelId="{69B68E58-D16A-4D35-9BE6-3D1EB293C296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FF4371A9-385D-4160-8863-C76CFE4CA8E1}" type="parTrans" cxnId="{52299138-031C-4E45-85BF-2FD5E688FD7F}">
      <dgm:prSet/>
      <dgm:spPr/>
      <dgm:t>
        <a:bodyPr/>
        <a:lstStyle/>
        <a:p>
          <a:endParaRPr lang="cs-CZ"/>
        </a:p>
      </dgm:t>
    </dgm:pt>
    <dgm:pt modelId="{FDA108E3-B575-429A-9104-2F321F9D7389}" type="sibTrans" cxnId="{52299138-031C-4E45-85BF-2FD5E688FD7F}">
      <dgm:prSet/>
      <dgm:spPr/>
      <dgm:t>
        <a:bodyPr/>
        <a:lstStyle/>
        <a:p>
          <a:endParaRPr lang="cs-CZ"/>
        </a:p>
      </dgm:t>
    </dgm:pt>
    <dgm:pt modelId="{7C5E1559-4FE4-419D-BBAB-87E7EFA7FD6D}">
      <dgm:prSet phldrT="[Text]"/>
      <dgm:spPr/>
      <dgm:t>
        <a:bodyPr/>
        <a:lstStyle/>
        <a:p>
          <a:r>
            <a:rPr lang="cs-CZ" dirty="0" smtClean="0"/>
            <a:t>X</a:t>
          </a:r>
          <a:endParaRPr lang="cs-CZ" dirty="0"/>
        </a:p>
      </dgm:t>
    </dgm:pt>
    <dgm:pt modelId="{AE359C01-CFCF-48AD-AD0F-231784AB4B89}" type="parTrans" cxnId="{6A8AF77E-8B6C-42D4-A387-384764759D35}">
      <dgm:prSet/>
      <dgm:spPr/>
      <dgm:t>
        <a:bodyPr/>
        <a:lstStyle/>
        <a:p>
          <a:endParaRPr lang="cs-CZ"/>
        </a:p>
      </dgm:t>
    </dgm:pt>
    <dgm:pt modelId="{9696F33F-DC67-49E7-A460-547A00AD3ACB}" type="sibTrans" cxnId="{6A8AF77E-8B6C-42D4-A387-384764759D35}">
      <dgm:prSet/>
      <dgm:spPr/>
      <dgm:t>
        <a:bodyPr/>
        <a:lstStyle/>
        <a:p>
          <a:endParaRPr lang="cs-CZ"/>
        </a:p>
      </dgm:t>
    </dgm:pt>
    <dgm:pt modelId="{487C2A94-5BEB-42FD-AF9F-B2ED5BCC31B3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</a:rPr>
            <a:t>METODA</a:t>
          </a:r>
          <a:endParaRPr lang="cs-CZ" dirty="0">
            <a:solidFill>
              <a:schemeClr val="accent3">
                <a:lumMod val="75000"/>
              </a:schemeClr>
            </a:solidFill>
          </a:endParaRPr>
        </a:p>
      </dgm:t>
    </dgm:pt>
    <dgm:pt modelId="{7094DBF3-CD22-421F-87BB-E3CBCBE76C4C}" type="parTrans" cxnId="{FDD991B8-E3EB-4C96-A77A-2195726AF989}">
      <dgm:prSet/>
      <dgm:spPr/>
      <dgm:t>
        <a:bodyPr/>
        <a:lstStyle/>
        <a:p>
          <a:endParaRPr lang="cs-CZ"/>
        </a:p>
      </dgm:t>
    </dgm:pt>
    <dgm:pt modelId="{5C6A579B-A1FB-4E93-874A-AEB5C85ADA0C}" type="sibTrans" cxnId="{FDD991B8-E3EB-4C96-A77A-2195726AF989}">
      <dgm:prSet/>
      <dgm:spPr/>
      <dgm:t>
        <a:bodyPr/>
        <a:lstStyle/>
        <a:p>
          <a:endParaRPr lang="cs-CZ"/>
        </a:p>
      </dgm:t>
    </dgm:pt>
    <dgm:pt modelId="{F4F5359F-9FC9-4D1F-B373-C0C11EB034D2}">
      <dgm:prSet phldrT="[Text]"/>
      <dgm:spPr/>
      <dgm:t>
        <a:bodyPr/>
        <a:lstStyle/>
        <a:p>
          <a:r>
            <a:rPr lang="cs-CZ" dirty="0" smtClean="0"/>
            <a:t>LIMITY</a:t>
          </a:r>
          <a:endParaRPr lang="cs-CZ" dirty="0"/>
        </a:p>
      </dgm:t>
    </dgm:pt>
    <dgm:pt modelId="{466DC937-7656-489B-81A8-1BC0F366AF70}" type="parTrans" cxnId="{067EA980-D2E0-4CD3-8D7D-C683D6A349AE}">
      <dgm:prSet/>
      <dgm:spPr/>
      <dgm:t>
        <a:bodyPr/>
        <a:lstStyle/>
        <a:p>
          <a:endParaRPr lang="cs-CZ"/>
        </a:p>
      </dgm:t>
    </dgm:pt>
    <dgm:pt modelId="{97FF78D1-D98B-4A3D-8F68-88C9A0D3E217}" type="sibTrans" cxnId="{067EA980-D2E0-4CD3-8D7D-C683D6A349AE}">
      <dgm:prSet/>
      <dgm:spPr/>
      <dgm:t>
        <a:bodyPr/>
        <a:lstStyle/>
        <a:p>
          <a:endParaRPr lang="cs-CZ"/>
        </a:p>
      </dgm:t>
    </dgm:pt>
    <dgm:pt modelId="{BBB98295-B119-4D2C-9283-259EE0878ACE}">
      <dgm:prSet phldrT="[Text]"/>
      <dgm:spPr/>
      <dgm:t>
        <a:bodyPr/>
        <a:lstStyle/>
        <a:p>
          <a:r>
            <a:rPr lang="cs-CZ" dirty="0" smtClean="0"/>
            <a:t>SVÉ</a:t>
          </a:r>
          <a:endParaRPr lang="cs-CZ" dirty="0"/>
        </a:p>
      </dgm:t>
    </dgm:pt>
    <dgm:pt modelId="{7BC9B7C6-F137-4A3D-97E3-ADC381D15A49}" type="parTrans" cxnId="{B69BF6CD-F05A-43D1-9771-3B7BEAB8B1D5}">
      <dgm:prSet/>
      <dgm:spPr/>
      <dgm:t>
        <a:bodyPr/>
        <a:lstStyle/>
        <a:p>
          <a:endParaRPr lang="cs-CZ"/>
        </a:p>
      </dgm:t>
    </dgm:pt>
    <dgm:pt modelId="{1F1AB510-B6E1-4577-902D-E9351CF8D909}" type="sibTrans" cxnId="{B69BF6CD-F05A-43D1-9771-3B7BEAB8B1D5}">
      <dgm:prSet/>
      <dgm:spPr/>
      <dgm:t>
        <a:bodyPr/>
        <a:lstStyle/>
        <a:p>
          <a:endParaRPr lang="cs-CZ"/>
        </a:p>
      </dgm:t>
    </dgm:pt>
    <dgm:pt modelId="{829CA552-EB88-4B2F-A05D-13DA56968A3C}">
      <dgm:prSet phldrT="[Text]"/>
      <dgm:spPr/>
      <dgm:t>
        <a:bodyPr/>
        <a:lstStyle/>
        <a:p>
          <a:r>
            <a:rPr lang="cs-CZ" dirty="0" smtClean="0"/>
            <a:t>MÁ</a:t>
          </a:r>
          <a:endParaRPr lang="cs-CZ" dirty="0"/>
        </a:p>
      </dgm:t>
    </dgm:pt>
    <dgm:pt modelId="{5E26B695-DECF-4933-ADFB-D16E897614CF}" type="parTrans" cxnId="{26E0CCC2-8DC1-4B61-9329-DD3DD3F87CA9}">
      <dgm:prSet/>
      <dgm:spPr/>
      <dgm:t>
        <a:bodyPr/>
        <a:lstStyle/>
        <a:p>
          <a:endParaRPr lang="cs-CZ"/>
        </a:p>
      </dgm:t>
    </dgm:pt>
    <dgm:pt modelId="{69BD7A05-D850-4252-A8DB-33008A35B3DC}" type="sibTrans" cxnId="{26E0CCC2-8DC1-4B61-9329-DD3DD3F87CA9}">
      <dgm:prSet/>
      <dgm:spPr/>
      <dgm:t>
        <a:bodyPr/>
        <a:lstStyle/>
        <a:p>
          <a:endParaRPr lang="cs-CZ"/>
        </a:p>
      </dgm:t>
    </dgm:pt>
    <dgm:pt modelId="{3139E328-1F5B-4CCB-9C96-7BDDFF0A4103}" type="pres">
      <dgm:prSet presAssocID="{6C462F90-74D5-429D-8036-BC4CE09F88FE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0EE9EABC-59EA-42A3-B939-E056DF2BB710}" type="pres">
      <dgm:prSet presAssocID="{6C462F90-74D5-429D-8036-BC4CE09F88FE}" presName="dummyMaxCanvas" presStyleCnt="0"/>
      <dgm:spPr/>
    </dgm:pt>
    <dgm:pt modelId="{0DA0E771-DA57-4A56-B2B4-43854602F796}" type="pres">
      <dgm:prSet presAssocID="{6C462F90-74D5-429D-8036-BC4CE09F88FE}" presName="parentComposite" presStyleCnt="0"/>
      <dgm:spPr/>
    </dgm:pt>
    <dgm:pt modelId="{9D485885-3575-448E-AFAE-0D773DFA6CB7}" type="pres">
      <dgm:prSet presAssocID="{6C462F90-74D5-429D-8036-BC4CE09F88FE}" presName="parent1" presStyleLbl="alignAccFollowNode1" presStyleIdx="0" presStyleCnt="4">
        <dgm:presLayoutVars>
          <dgm:chMax val="4"/>
        </dgm:presLayoutVars>
      </dgm:prSet>
      <dgm:spPr/>
    </dgm:pt>
    <dgm:pt modelId="{A5E26C36-D63F-4464-8305-FE556C0DD52A}" type="pres">
      <dgm:prSet presAssocID="{6C462F90-74D5-429D-8036-BC4CE09F88FE}" presName="parent2" presStyleLbl="alignAccFollowNode1" presStyleIdx="1" presStyleCnt="4">
        <dgm:presLayoutVars>
          <dgm:chMax val="4"/>
        </dgm:presLayoutVars>
      </dgm:prSet>
      <dgm:spPr/>
    </dgm:pt>
    <dgm:pt modelId="{FFCE1D70-311E-4D64-9876-016EDC747B4C}" type="pres">
      <dgm:prSet presAssocID="{6C462F90-74D5-429D-8036-BC4CE09F88FE}" presName="childrenComposite" presStyleCnt="0"/>
      <dgm:spPr/>
    </dgm:pt>
    <dgm:pt modelId="{96AC6839-132E-4C63-8B93-73E65B37F570}" type="pres">
      <dgm:prSet presAssocID="{6C462F90-74D5-429D-8036-BC4CE09F88FE}" presName="dummyMaxCanvas_ChildArea" presStyleCnt="0"/>
      <dgm:spPr/>
    </dgm:pt>
    <dgm:pt modelId="{8BC7468F-5E59-4337-8B30-8DC185AEF4D2}" type="pres">
      <dgm:prSet presAssocID="{6C462F90-74D5-429D-8036-BC4CE09F88FE}" presName="fulcrum" presStyleLbl="alignAccFollowNode1" presStyleIdx="2" presStyleCnt="4"/>
      <dgm:spPr/>
    </dgm:pt>
    <dgm:pt modelId="{3E0D137C-4493-435D-9B13-C0E1BD2169F0}" type="pres">
      <dgm:prSet presAssocID="{6C462F90-74D5-429D-8036-BC4CE09F88FE}" presName="balance_23" presStyleLbl="alignAccFollowNode1" presStyleIdx="3" presStyleCnt="4">
        <dgm:presLayoutVars>
          <dgm:bulletEnabled val="1"/>
        </dgm:presLayoutVars>
      </dgm:prSet>
      <dgm:spPr/>
    </dgm:pt>
    <dgm:pt modelId="{27A223E7-E1E3-452C-BE5E-2BE093F04E3D}" type="pres">
      <dgm:prSet presAssocID="{6C462F90-74D5-429D-8036-BC4CE09F88FE}" presName="right_23_1" presStyleLbl="node1" presStyleIdx="0" presStyleCnt="5">
        <dgm:presLayoutVars>
          <dgm:bulletEnabled val="1"/>
        </dgm:presLayoutVars>
      </dgm:prSet>
      <dgm:spPr/>
    </dgm:pt>
    <dgm:pt modelId="{6F7C9AFD-4E81-487D-B64E-E8C529252218}" type="pres">
      <dgm:prSet presAssocID="{6C462F90-74D5-429D-8036-BC4CE09F88FE}" presName="right_23_2" presStyleLbl="node1" presStyleIdx="1" presStyleCnt="5">
        <dgm:presLayoutVars>
          <dgm:bulletEnabled val="1"/>
        </dgm:presLayoutVars>
      </dgm:prSet>
      <dgm:spPr/>
    </dgm:pt>
    <dgm:pt modelId="{D8FA14DA-2E35-424A-90AF-5A2536F7D180}" type="pres">
      <dgm:prSet presAssocID="{6C462F90-74D5-429D-8036-BC4CE09F88FE}" presName="right_23_3" presStyleLbl="node1" presStyleIdx="2" presStyleCnt="5">
        <dgm:presLayoutVars>
          <dgm:bulletEnabled val="1"/>
        </dgm:presLayoutVars>
      </dgm:prSet>
      <dgm:spPr/>
    </dgm:pt>
    <dgm:pt modelId="{032CB64D-BEF9-4FFE-A877-06B02A67B8C2}" type="pres">
      <dgm:prSet presAssocID="{6C462F90-74D5-429D-8036-BC4CE09F88FE}" presName="left_23_1" presStyleLbl="node1" presStyleIdx="3" presStyleCnt="5">
        <dgm:presLayoutVars>
          <dgm:bulletEnabled val="1"/>
        </dgm:presLayoutVars>
      </dgm:prSet>
      <dgm:spPr/>
    </dgm:pt>
    <dgm:pt modelId="{3DEB5DB4-09EB-49C1-AB8F-DB37ECC5F4E0}" type="pres">
      <dgm:prSet presAssocID="{6C462F90-74D5-429D-8036-BC4CE09F88FE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52299138-031C-4E45-85BF-2FD5E688FD7F}" srcId="{7902D097-D2C9-4B22-A6C1-F67E4CEEA9AF}" destId="{69B68E58-D16A-4D35-9BE6-3D1EB293C296}" srcOrd="0" destOrd="0" parTransId="{FF4371A9-385D-4160-8863-C76CFE4CA8E1}" sibTransId="{FDA108E3-B575-429A-9104-2F321F9D7389}"/>
    <dgm:cxn modelId="{8645592A-E2F1-469C-80DB-B47DDC55EACA}" type="presOf" srcId="{487C2A94-5BEB-42FD-AF9F-B2ED5BCC31B3}" destId="{A5E26C36-D63F-4464-8305-FE556C0DD52A}" srcOrd="0" destOrd="0" presId="urn:microsoft.com/office/officeart/2005/8/layout/balance1"/>
    <dgm:cxn modelId="{D0F4354E-4630-4E1A-88BC-E0EF93344D63}" type="presOf" srcId="{7902D097-D2C9-4B22-A6C1-F67E4CEEA9AF}" destId="{9D485885-3575-448E-AFAE-0D773DFA6CB7}" srcOrd="0" destOrd="0" presId="urn:microsoft.com/office/officeart/2005/8/layout/balance1"/>
    <dgm:cxn modelId="{F3DCAB30-1615-49B2-B40A-D1529827D4E9}" type="presOf" srcId="{6C462F90-74D5-429D-8036-BC4CE09F88FE}" destId="{3139E328-1F5B-4CCB-9C96-7BDDFF0A4103}" srcOrd="0" destOrd="0" presId="urn:microsoft.com/office/officeart/2005/8/layout/balance1"/>
    <dgm:cxn modelId="{8319A5B4-A74D-4E63-B97C-48151281420D}" srcId="{6C462F90-74D5-429D-8036-BC4CE09F88FE}" destId="{7902D097-D2C9-4B22-A6C1-F67E4CEEA9AF}" srcOrd="0" destOrd="0" parTransId="{E734439A-DFC2-4542-B586-1A006CEE018D}" sibTransId="{09A62357-EB34-47FF-BAD7-B21A4D408694}"/>
    <dgm:cxn modelId="{6A8AF77E-8B6C-42D4-A387-384764759D35}" srcId="{7902D097-D2C9-4B22-A6C1-F67E4CEEA9AF}" destId="{7C5E1559-4FE4-419D-BBAB-87E7EFA7FD6D}" srcOrd="1" destOrd="0" parTransId="{AE359C01-CFCF-48AD-AD0F-231784AB4B89}" sibTransId="{9696F33F-DC67-49E7-A460-547A00AD3ACB}"/>
    <dgm:cxn modelId="{C667DA54-6585-4061-8D63-2A3ED02D7643}" type="presOf" srcId="{BBB98295-B119-4D2C-9283-259EE0878ACE}" destId="{6F7C9AFD-4E81-487D-B64E-E8C529252218}" srcOrd="0" destOrd="0" presId="urn:microsoft.com/office/officeart/2005/8/layout/balance1"/>
    <dgm:cxn modelId="{37DC120A-88FB-4418-82D6-D14DFD50760C}" type="presOf" srcId="{F4F5359F-9FC9-4D1F-B373-C0C11EB034D2}" destId="{27A223E7-E1E3-452C-BE5E-2BE093F04E3D}" srcOrd="0" destOrd="0" presId="urn:microsoft.com/office/officeart/2005/8/layout/balance1"/>
    <dgm:cxn modelId="{FDD991B8-E3EB-4C96-A77A-2195726AF989}" srcId="{6C462F90-74D5-429D-8036-BC4CE09F88FE}" destId="{487C2A94-5BEB-42FD-AF9F-B2ED5BCC31B3}" srcOrd="1" destOrd="0" parTransId="{7094DBF3-CD22-421F-87BB-E3CBCBE76C4C}" sibTransId="{5C6A579B-A1FB-4E93-874A-AEB5C85ADA0C}"/>
    <dgm:cxn modelId="{067EA980-D2E0-4CD3-8D7D-C683D6A349AE}" srcId="{487C2A94-5BEB-42FD-AF9F-B2ED5BCC31B3}" destId="{F4F5359F-9FC9-4D1F-B373-C0C11EB034D2}" srcOrd="0" destOrd="0" parTransId="{466DC937-7656-489B-81A8-1BC0F366AF70}" sibTransId="{97FF78D1-D98B-4A3D-8F68-88C9A0D3E217}"/>
    <dgm:cxn modelId="{26E0CCC2-8DC1-4B61-9329-DD3DD3F87CA9}" srcId="{487C2A94-5BEB-42FD-AF9F-B2ED5BCC31B3}" destId="{829CA552-EB88-4B2F-A05D-13DA56968A3C}" srcOrd="2" destOrd="0" parTransId="{5E26B695-DECF-4933-ADFB-D16E897614CF}" sibTransId="{69BD7A05-D850-4252-A8DB-33008A35B3DC}"/>
    <dgm:cxn modelId="{93151533-83A5-4358-B136-7BA68291D43E}" type="presOf" srcId="{69B68E58-D16A-4D35-9BE6-3D1EB293C296}" destId="{032CB64D-BEF9-4FFE-A877-06B02A67B8C2}" srcOrd="0" destOrd="0" presId="urn:microsoft.com/office/officeart/2005/8/layout/balance1"/>
    <dgm:cxn modelId="{20C91586-713E-455D-B348-EE26378B70C9}" type="presOf" srcId="{829CA552-EB88-4B2F-A05D-13DA56968A3C}" destId="{D8FA14DA-2E35-424A-90AF-5A2536F7D180}" srcOrd="0" destOrd="0" presId="urn:microsoft.com/office/officeart/2005/8/layout/balance1"/>
    <dgm:cxn modelId="{B69BF6CD-F05A-43D1-9771-3B7BEAB8B1D5}" srcId="{487C2A94-5BEB-42FD-AF9F-B2ED5BCC31B3}" destId="{BBB98295-B119-4D2C-9283-259EE0878ACE}" srcOrd="1" destOrd="0" parTransId="{7BC9B7C6-F137-4A3D-97E3-ADC381D15A49}" sibTransId="{1F1AB510-B6E1-4577-902D-E9351CF8D909}"/>
    <dgm:cxn modelId="{50CEF90A-6FA0-41AD-9B2D-24436A6670FF}" type="presOf" srcId="{7C5E1559-4FE4-419D-BBAB-87E7EFA7FD6D}" destId="{3DEB5DB4-09EB-49C1-AB8F-DB37ECC5F4E0}" srcOrd="0" destOrd="0" presId="urn:microsoft.com/office/officeart/2005/8/layout/balance1"/>
    <dgm:cxn modelId="{DF7B7AFF-6489-47EA-B825-3CAAB5F428F7}" type="presParOf" srcId="{3139E328-1F5B-4CCB-9C96-7BDDFF0A4103}" destId="{0EE9EABC-59EA-42A3-B939-E056DF2BB710}" srcOrd="0" destOrd="0" presId="urn:microsoft.com/office/officeart/2005/8/layout/balance1"/>
    <dgm:cxn modelId="{50122A0E-8482-43E7-8F5A-908566DE0792}" type="presParOf" srcId="{3139E328-1F5B-4CCB-9C96-7BDDFF0A4103}" destId="{0DA0E771-DA57-4A56-B2B4-43854602F796}" srcOrd="1" destOrd="0" presId="urn:microsoft.com/office/officeart/2005/8/layout/balance1"/>
    <dgm:cxn modelId="{29D011E4-6B65-4A01-B6D5-D515FAC2885B}" type="presParOf" srcId="{0DA0E771-DA57-4A56-B2B4-43854602F796}" destId="{9D485885-3575-448E-AFAE-0D773DFA6CB7}" srcOrd="0" destOrd="0" presId="urn:microsoft.com/office/officeart/2005/8/layout/balance1"/>
    <dgm:cxn modelId="{4106548B-AB4E-4460-9CB5-BA4469423538}" type="presParOf" srcId="{0DA0E771-DA57-4A56-B2B4-43854602F796}" destId="{A5E26C36-D63F-4464-8305-FE556C0DD52A}" srcOrd="1" destOrd="0" presId="urn:microsoft.com/office/officeart/2005/8/layout/balance1"/>
    <dgm:cxn modelId="{C6F094BC-23D3-46EB-A921-CE60236969BA}" type="presParOf" srcId="{3139E328-1F5B-4CCB-9C96-7BDDFF0A4103}" destId="{FFCE1D70-311E-4D64-9876-016EDC747B4C}" srcOrd="2" destOrd="0" presId="urn:microsoft.com/office/officeart/2005/8/layout/balance1"/>
    <dgm:cxn modelId="{F5DF8B8C-4D22-4727-9023-EBEBE4780C37}" type="presParOf" srcId="{FFCE1D70-311E-4D64-9876-016EDC747B4C}" destId="{96AC6839-132E-4C63-8B93-73E65B37F570}" srcOrd="0" destOrd="0" presId="urn:microsoft.com/office/officeart/2005/8/layout/balance1"/>
    <dgm:cxn modelId="{2E8B9131-7B55-4798-875D-792E5E48B589}" type="presParOf" srcId="{FFCE1D70-311E-4D64-9876-016EDC747B4C}" destId="{8BC7468F-5E59-4337-8B30-8DC185AEF4D2}" srcOrd="1" destOrd="0" presId="urn:microsoft.com/office/officeart/2005/8/layout/balance1"/>
    <dgm:cxn modelId="{37CEB8FA-32FD-4170-903B-7FC13D988697}" type="presParOf" srcId="{FFCE1D70-311E-4D64-9876-016EDC747B4C}" destId="{3E0D137C-4493-435D-9B13-C0E1BD2169F0}" srcOrd="2" destOrd="0" presId="urn:microsoft.com/office/officeart/2005/8/layout/balance1"/>
    <dgm:cxn modelId="{397FF52E-78AF-48B2-BAB9-607F319CCF2D}" type="presParOf" srcId="{FFCE1D70-311E-4D64-9876-016EDC747B4C}" destId="{27A223E7-E1E3-452C-BE5E-2BE093F04E3D}" srcOrd="3" destOrd="0" presId="urn:microsoft.com/office/officeart/2005/8/layout/balance1"/>
    <dgm:cxn modelId="{72BD57C7-260E-432C-B726-DB9942CFC781}" type="presParOf" srcId="{FFCE1D70-311E-4D64-9876-016EDC747B4C}" destId="{6F7C9AFD-4E81-487D-B64E-E8C529252218}" srcOrd="4" destOrd="0" presId="urn:microsoft.com/office/officeart/2005/8/layout/balance1"/>
    <dgm:cxn modelId="{F54AF3BD-625E-47AA-B69C-9E3D2CA4D2EB}" type="presParOf" srcId="{FFCE1D70-311E-4D64-9876-016EDC747B4C}" destId="{D8FA14DA-2E35-424A-90AF-5A2536F7D180}" srcOrd="5" destOrd="0" presId="urn:microsoft.com/office/officeart/2005/8/layout/balance1"/>
    <dgm:cxn modelId="{EC0A1AB0-AAD1-4813-B45F-8376FAD3A926}" type="presParOf" srcId="{FFCE1D70-311E-4D64-9876-016EDC747B4C}" destId="{032CB64D-BEF9-4FFE-A877-06B02A67B8C2}" srcOrd="6" destOrd="0" presId="urn:microsoft.com/office/officeart/2005/8/layout/balance1"/>
    <dgm:cxn modelId="{9C88D9E9-05FB-468C-A54F-F2E67C913D19}" type="presParOf" srcId="{FFCE1D70-311E-4D64-9876-016EDC747B4C}" destId="{3DEB5DB4-09EB-49C1-AB8F-DB37ECC5F4E0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43E0496-780D-456D-94B6-B006F13CB64C}" type="doc">
      <dgm:prSet loTypeId="urn:microsoft.com/office/officeart/2005/8/layout/hProcess9" loCatId="process" qsTypeId="urn:microsoft.com/office/officeart/2005/8/quickstyle/3d1" qsCatId="3D" csTypeId="urn:microsoft.com/office/officeart/2005/8/colors/colorful4" csCatId="colorful" phldr="1"/>
      <dgm:spPr/>
    </dgm:pt>
    <dgm:pt modelId="{B601708A-22C7-4A6B-8A1F-44DF746F94E0}">
      <dgm:prSet phldrT="[Text]"/>
      <dgm:spPr/>
      <dgm:t>
        <a:bodyPr/>
        <a:lstStyle/>
        <a:p>
          <a:r>
            <a:rPr lang="cs-CZ" dirty="0" smtClean="0"/>
            <a:t>POŽADAVKY NA PRACOVNÍ POZICI</a:t>
          </a:r>
          <a:endParaRPr lang="cs-CZ" dirty="0"/>
        </a:p>
      </dgm:t>
    </dgm:pt>
    <dgm:pt modelId="{8DF69592-5B83-445E-86D4-9189CF1CF5EB}" type="parTrans" cxnId="{AFA19FAF-4535-48A6-8A6A-3CD0F634079C}">
      <dgm:prSet/>
      <dgm:spPr/>
      <dgm:t>
        <a:bodyPr/>
        <a:lstStyle/>
        <a:p>
          <a:endParaRPr lang="cs-CZ"/>
        </a:p>
      </dgm:t>
    </dgm:pt>
    <dgm:pt modelId="{E7687BEE-E17C-4420-B1E4-A96504EB2AD6}" type="sibTrans" cxnId="{AFA19FAF-4535-48A6-8A6A-3CD0F634079C}">
      <dgm:prSet/>
      <dgm:spPr/>
      <dgm:t>
        <a:bodyPr/>
        <a:lstStyle/>
        <a:p>
          <a:endParaRPr lang="cs-CZ"/>
        </a:p>
      </dgm:t>
    </dgm:pt>
    <dgm:pt modelId="{F0B19418-D944-4F17-87A6-7145BEC7B7BB}">
      <dgm:prSet phldrT="[Text]"/>
      <dgm:spPr/>
      <dgm:t>
        <a:bodyPr/>
        <a:lstStyle/>
        <a:p>
          <a:r>
            <a:rPr lang="cs-CZ" dirty="0" smtClean="0"/>
            <a:t>KVALITY UCHAZEČE</a:t>
          </a:r>
          <a:endParaRPr lang="cs-CZ" dirty="0"/>
        </a:p>
      </dgm:t>
    </dgm:pt>
    <dgm:pt modelId="{C68B9271-6863-43DD-AA56-CCCB8115B86F}" type="parTrans" cxnId="{6750F357-A22F-43C7-B045-F36F9D900497}">
      <dgm:prSet/>
      <dgm:spPr/>
      <dgm:t>
        <a:bodyPr/>
        <a:lstStyle/>
        <a:p>
          <a:endParaRPr lang="cs-CZ"/>
        </a:p>
      </dgm:t>
    </dgm:pt>
    <dgm:pt modelId="{8238935E-4271-4F57-B05B-0366C04E88AC}" type="sibTrans" cxnId="{6750F357-A22F-43C7-B045-F36F9D900497}">
      <dgm:prSet/>
      <dgm:spPr/>
      <dgm:t>
        <a:bodyPr/>
        <a:lstStyle/>
        <a:p>
          <a:endParaRPr lang="cs-CZ"/>
        </a:p>
      </dgm:t>
    </dgm:pt>
    <dgm:pt modelId="{5042E23F-6FE6-44AF-A74D-5403534702BD}">
      <dgm:prSet phldrT="[Text]"/>
      <dgm:spPr/>
      <dgm:t>
        <a:bodyPr/>
        <a:lstStyle/>
        <a:p>
          <a:r>
            <a:rPr lang="cs-CZ" dirty="0" smtClean="0"/>
            <a:t>SROVNÁNÍ</a:t>
          </a:r>
          <a:endParaRPr lang="cs-CZ" dirty="0"/>
        </a:p>
      </dgm:t>
    </dgm:pt>
    <dgm:pt modelId="{03C0DDB9-FC12-4C72-B58D-1AD54182D941}" type="parTrans" cxnId="{6847C8C0-4CC2-45AE-A697-5AE044BA0BBF}">
      <dgm:prSet/>
      <dgm:spPr/>
      <dgm:t>
        <a:bodyPr/>
        <a:lstStyle/>
        <a:p>
          <a:endParaRPr lang="cs-CZ"/>
        </a:p>
      </dgm:t>
    </dgm:pt>
    <dgm:pt modelId="{FFE19D27-CA37-4CA7-9E96-19F0355A8D9D}" type="sibTrans" cxnId="{6847C8C0-4CC2-45AE-A697-5AE044BA0BBF}">
      <dgm:prSet/>
      <dgm:spPr/>
      <dgm:t>
        <a:bodyPr/>
        <a:lstStyle/>
        <a:p>
          <a:endParaRPr lang="cs-CZ"/>
        </a:p>
      </dgm:t>
    </dgm:pt>
    <dgm:pt modelId="{F8DE976B-D7DA-4753-B225-FA883D50FF2B}" type="pres">
      <dgm:prSet presAssocID="{743E0496-780D-456D-94B6-B006F13CB64C}" presName="CompostProcess" presStyleCnt="0">
        <dgm:presLayoutVars>
          <dgm:dir/>
          <dgm:resizeHandles val="exact"/>
        </dgm:presLayoutVars>
      </dgm:prSet>
      <dgm:spPr/>
    </dgm:pt>
    <dgm:pt modelId="{2941F642-5A3D-4FED-B68D-0BCACF8123D4}" type="pres">
      <dgm:prSet presAssocID="{743E0496-780D-456D-94B6-B006F13CB64C}" presName="arrow" presStyleLbl="bgShp" presStyleIdx="0" presStyleCnt="1"/>
      <dgm:spPr/>
    </dgm:pt>
    <dgm:pt modelId="{F977F064-0522-4320-BBB2-9A32E50BFDE5}" type="pres">
      <dgm:prSet presAssocID="{743E0496-780D-456D-94B6-B006F13CB64C}" presName="linearProcess" presStyleCnt="0"/>
      <dgm:spPr/>
    </dgm:pt>
    <dgm:pt modelId="{824E2EA7-CBD9-4D1B-B0C3-6D0BBAB770F3}" type="pres">
      <dgm:prSet presAssocID="{B601708A-22C7-4A6B-8A1F-44DF746F94E0}" presName="textNode" presStyleLbl="node1" presStyleIdx="0" presStyleCnt="3">
        <dgm:presLayoutVars>
          <dgm:bulletEnabled val="1"/>
        </dgm:presLayoutVars>
      </dgm:prSet>
      <dgm:spPr/>
    </dgm:pt>
    <dgm:pt modelId="{CAF9A6B9-FEA4-4A5A-818B-F2BDB675606C}" type="pres">
      <dgm:prSet presAssocID="{E7687BEE-E17C-4420-B1E4-A96504EB2AD6}" presName="sibTrans" presStyleCnt="0"/>
      <dgm:spPr/>
    </dgm:pt>
    <dgm:pt modelId="{94E755F5-DE60-4FCD-BF0C-2F6D1EAB776F}" type="pres">
      <dgm:prSet presAssocID="{F0B19418-D944-4F17-87A6-7145BEC7B7BB}" presName="textNode" presStyleLbl="node1" presStyleIdx="1" presStyleCnt="3">
        <dgm:presLayoutVars>
          <dgm:bulletEnabled val="1"/>
        </dgm:presLayoutVars>
      </dgm:prSet>
      <dgm:spPr/>
    </dgm:pt>
    <dgm:pt modelId="{ABD9BCAD-3604-4C77-81FA-488E0EA41900}" type="pres">
      <dgm:prSet presAssocID="{8238935E-4271-4F57-B05B-0366C04E88AC}" presName="sibTrans" presStyleCnt="0"/>
      <dgm:spPr/>
    </dgm:pt>
    <dgm:pt modelId="{7E87881E-2559-4958-A71B-2AB0EA076B6F}" type="pres">
      <dgm:prSet presAssocID="{5042E23F-6FE6-44AF-A74D-5403534702B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6847C8C0-4CC2-45AE-A697-5AE044BA0BBF}" srcId="{743E0496-780D-456D-94B6-B006F13CB64C}" destId="{5042E23F-6FE6-44AF-A74D-5403534702BD}" srcOrd="2" destOrd="0" parTransId="{03C0DDB9-FC12-4C72-B58D-1AD54182D941}" sibTransId="{FFE19D27-CA37-4CA7-9E96-19F0355A8D9D}"/>
    <dgm:cxn modelId="{AFA19FAF-4535-48A6-8A6A-3CD0F634079C}" srcId="{743E0496-780D-456D-94B6-B006F13CB64C}" destId="{B601708A-22C7-4A6B-8A1F-44DF746F94E0}" srcOrd="0" destOrd="0" parTransId="{8DF69592-5B83-445E-86D4-9189CF1CF5EB}" sibTransId="{E7687BEE-E17C-4420-B1E4-A96504EB2AD6}"/>
    <dgm:cxn modelId="{6750F357-A22F-43C7-B045-F36F9D900497}" srcId="{743E0496-780D-456D-94B6-B006F13CB64C}" destId="{F0B19418-D944-4F17-87A6-7145BEC7B7BB}" srcOrd="1" destOrd="0" parTransId="{C68B9271-6863-43DD-AA56-CCCB8115B86F}" sibTransId="{8238935E-4271-4F57-B05B-0366C04E88AC}"/>
    <dgm:cxn modelId="{8F83E214-7B42-4BF3-8FC5-EF04760DEECE}" type="presOf" srcId="{B601708A-22C7-4A6B-8A1F-44DF746F94E0}" destId="{824E2EA7-CBD9-4D1B-B0C3-6D0BBAB770F3}" srcOrd="0" destOrd="0" presId="urn:microsoft.com/office/officeart/2005/8/layout/hProcess9"/>
    <dgm:cxn modelId="{A5CBB725-4483-45F1-8AB7-A2AB39FDA45B}" type="presOf" srcId="{F0B19418-D944-4F17-87A6-7145BEC7B7BB}" destId="{94E755F5-DE60-4FCD-BF0C-2F6D1EAB776F}" srcOrd="0" destOrd="0" presId="urn:microsoft.com/office/officeart/2005/8/layout/hProcess9"/>
    <dgm:cxn modelId="{3B71A556-52EF-4095-9F6A-52BC194D6912}" type="presOf" srcId="{5042E23F-6FE6-44AF-A74D-5403534702BD}" destId="{7E87881E-2559-4958-A71B-2AB0EA076B6F}" srcOrd="0" destOrd="0" presId="urn:microsoft.com/office/officeart/2005/8/layout/hProcess9"/>
    <dgm:cxn modelId="{2F3960C8-D73F-4345-95E0-EBDBADDE6C8A}" type="presOf" srcId="{743E0496-780D-456D-94B6-B006F13CB64C}" destId="{F8DE976B-D7DA-4753-B225-FA883D50FF2B}" srcOrd="0" destOrd="0" presId="urn:microsoft.com/office/officeart/2005/8/layout/hProcess9"/>
    <dgm:cxn modelId="{FF229B08-60AF-447C-8829-C123174AF5C5}" type="presParOf" srcId="{F8DE976B-D7DA-4753-B225-FA883D50FF2B}" destId="{2941F642-5A3D-4FED-B68D-0BCACF8123D4}" srcOrd="0" destOrd="0" presId="urn:microsoft.com/office/officeart/2005/8/layout/hProcess9"/>
    <dgm:cxn modelId="{9838B884-5EDC-464E-BDE4-1E463EBF3C23}" type="presParOf" srcId="{F8DE976B-D7DA-4753-B225-FA883D50FF2B}" destId="{F977F064-0522-4320-BBB2-9A32E50BFDE5}" srcOrd="1" destOrd="0" presId="urn:microsoft.com/office/officeart/2005/8/layout/hProcess9"/>
    <dgm:cxn modelId="{A785EE2E-1294-47D4-9FBD-E3C3410999CF}" type="presParOf" srcId="{F977F064-0522-4320-BBB2-9A32E50BFDE5}" destId="{824E2EA7-CBD9-4D1B-B0C3-6D0BBAB770F3}" srcOrd="0" destOrd="0" presId="urn:microsoft.com/office/officeart/2005/8/layout/hProcess9"/>
    <dgm:cxn modelId="{806F6B13-EB08-4A54-9D35-A50FFA8CA621}" type="presParOf" srcId="{F977F064-0522-4320-BBB2-9A32E50BFDE5}" destId="{CAF9A6B9-FEA4-4A5A-818B-F2BDB675606C}" srcOrd="1" destOrd="0" presId="urn:microsoft.com/office/officeart/2005/8/layout/hProcess9"/>
    <dgm:cxn modelId="{8E9843F4-B2D9-4675-825F-5C24019499BE}" type="presParOf" srcId="{F977F064-0522-4320-BBB2-9A32E50BFDE5}" destId="{94E755F5-DE60-4FCD-BF0C-2F6D1EAB776F}" srcOrd="2" destOrd="0" presId="urn:microsoft.com/office/officeart/2005/8/layout/hProcess9"/>
    <dgm:cxn modelId="{DEE0F1C9-130C-4632-A626-EC8998A84F83}" type="presParOf" srcId="{F977F064-0522-4320-BBB2-9A32E50BFDE5}" destId="{ABD9BCAD-3604-4C77-81FA-488E0EA41900}" srcOrd="3" destOrd="0" presId="urn:microsoft.com/office/officeart/2005/8/layout/hProcess9"/>
    <dgm:cxn modelId="{D79556C8-1A20-4C85-BEF2-C083AF3876D7}" type="presParOf" srcId="{F977F064-0522-4320-BBB2-9A32E50BFDE5}" destId="{7E87881E-2559-4958-A71B-2AB0EA076B6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7985778-E2CB-4529-B263-FD0B88EA5646}" type="doc">
      <dgm:prSet loTypeId="urn:microsoft.com/office/officeart/2008/layout/RadialCluster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FC1C7A1F-2C58-4DFF-A723-3B0B6375992B}">
      <dgm:prSet phldrT="[Text]"/>
      <dgm:spPr/>
      <dgm:t>
        <a:bodyPr/>
        <a:lstStyle/>
        <a:p>
          <a:r>
            <a:rPr lang="cs-CZ" dirty="0" smtClean="0"/>
            <a:t>JAKÝ JE</a:t>
          </a:r>
        </a:p>
        <a:p>
          <a:r>
            <a:rPr lang="cs-CZ" dirty="0" smtClean="0"/>
            <a:t> (MEZI TÍM VŠÍM)</a:t>
          </a:r>
        </a:p>
        <a:p>
          <a:r>
            <a:rPr lang="cs-CZ" dirty="0" smtClean="0"/>
            <a:t> VZTAH</a:t>
          </a:r>
          <a:endParaRPr lang="cs-CZ" dirty="0"/>
        </a:p>
      </dgm:t>
    </dgm:pt>
    <dgm:pt modelId="{3F113FCB-3E6D-4BA8-9EE3-EE09363AE83D}" type="parTrans" cxnId="{FC1B1EED-43E8-42FA-A9F7-40FB7781171D}">
      <dgm:prSet/>
      <dgm:spPr/>
      <dgm:t>
        <a:bodyPr/>
        <a:lstStyle/>
        <a:p>
          <a:endParaRPr lang="cs-CZ"/>
        </a:p>
      </dgm:t>
    </dgm:pt>
    <dgm:pt modelId="{CCB7BA70-93C8-4AE6-9EFE-5A21FA16C3B4}" type="sibTrans" cxnId="{FC1B1EED-43E8-42FA-A9F7-40FB7781171D}">
      <dgm:prSet/>
      <dgm:spPr/>
      <dgm:t>
        <a:bodyPr/>
        <a:lstStyle/>
        <a:p>
          <a:endParaRPr lang="cs-CZ"/>
        </a:p>
      </dgm:t>
    </dgm:pt>
    <dgm:pt modelId="{1949A1DB-8D49-484C-AF62-BAB5438ABEE0}">
      <dgm:prSet phldrT="[Text]"/>
      <dgm:spPr/>
      <dgm:t>
        <a:bodyPr/>
        <a:lstStyle/>
        <a:p>
          <a:r>
            <a:rPr lang="cs-CZ" dirty="0" smtClean="0"/>
            <a:t>JAKÉ JSOU UVÁDĚNÉ ÚDAJE</a:t>
          </a:r>
          <a:endParaRPr lang="cs-CZ" dirty="0"/>
        </a:p>
      </dgm:t>
    </dgm:pt>
    <dgm:pt modelId="{182E8493-E569-474E-BBC1-7D5C5C687359}" type="parTrans" cxnId="{E01B5107-7125-4B98-8E23-29A06ABA3056}">
      <dgm:prSet/>
      <dgm:spPr/>
      <dgm:t>
        <a:bodyPr/>
        <a:lstStyle/>
        <a:p>
          <a:endParaRPr lang="cs-CZ"/>
        </a:p>
      </dgm:t>
    </dgm:pt>
    <dgm:pt modelId="{6A85E0D9-6AC2-4B39-B777-B9B64CF91D08}" type="sibTrans" cxnId="{E01B5107-7125-4B98-8E23-29A06ABA3056}">
      <dgm:prSet/>
      <dgm:spPr/>
      <dgm:t>
        <a:bodyPr/>
        <a:lstStyle/>
        <a:p>
          <a:endParaRPr lang="cs-CZ"/>
        </a:p>
      </dgm:t>
    </dgm:pt>
    <dgm:pt modelId="{2CD64D66-6B4D-4841-A49E-BA96EE5124DE}">
      <dgm:prSet phldrT="[Text]"/>
      <dgm:spPr/>
      <dgm:t>
        <a:bodyPr/>
        <a:lstStyle/>
        <a:p>
          <a:r>
            <a:rPr lang="cs-CZ" dirty="0" smtClean="0"/>
            <a:t>JAKÝ JE REFERUJÍCÍ</a:t>
          </a:r>
          <a:endParaRPr lang="cs-CZ" dirty="0"/>
        </a:p>
      </dgm:t>
    </dgm:pt>
    <dgm:pt modelId="{EF8206E9-7F5E-43FA-A727-72D02299F8A2}" type="parTrans" cxnId="{146F1729-3E6F-4AE0-B621-C8AF8578BBDD}">
      <dgm:prSet/>
      <dgm:spPr/>
      <dgm:t>
        <a:bodyPr/>
        <a:lstStyle/>
        <a:p>
          <a:endParaRPr lang="cs-CZ"/>
        </a:p>
      </dgm:t>
    </dgm:pt>
    <dgm:pt modelId="{3872A1E2-59AE-4E04-86CF-2DEEDEDF1E9A}" type="sibTrans" cxnId="{146F1729-3E6F-4AE0-B621-C8AF8578BBDD}">
      <dgm:prSet/>
      <dgm:spPr/>
      <dgm:t>
        <a:bodyPr/>
        <a:lstStyle/>
        <a:p>
          <a:endParaRPr lang="cs-CZ"/>
        </a:p>
      </dgm:t>
    </dgm:pt>
    <dgm:pt modelId="{7A2C4233-D639-4411-B684-0951A24C025B}">
      <dgm:prSet phldrT="[Text]"/>
      <dgm:spPr/>
      <dgm:t>
        <a:bodyPr/>
        <a:lstStyle/>
        <a:p>
          <a:r>
            <a:rPr lang="cs-CZ" dirty="0" smtClean="0"/>
            <a:t>JAKÝ JE TEN, NA NĚHOŽ JSOU INFORMACE PODÁVÁNY</a:t>
          </a:r>
          <a:endParaRPr lang="cs-CZ" dirty="0"/>
        </a:p>
      </dgm:t>
    </dgm:pt>
    <dgm:pt modelId="{F985DBA4-1FEF-44A1-BC3C-02F6D2E6E32B}" type="parTrans" cxnId="{4E9A859B-FEE4-4F24-84FB-9075E3B8AB14}">
      <dgm:prSet/>
      <dgm:spPr/>
      <dgm:t>
        <a:bodyPr/>
        <a:lstStyle/>
        <a:p>
          <a:endParaRPr lang="cs-CZ"/>
        </a:p>
      </dgm:t>
    </dgm:pt>
    <dgm:pt modelId="{602DD541-95CC-42E1-92EB-BCFD4836434C}" type="sibTrans" cxnId="{4E9A859B-FEE4-4F24-84FB-9075E3B8AB14}">
      <dgm:prSet/>
      <dgm:spPr/>
      <dgm:t>
        <a:bodyPr/>
        <a:lstStyle/>
        <a:p>
          <a:endParaRPr lang="cs-CZ"/>
        </a:p>
      </dgm:t>
    </dgm:pt>
    <dgm:pt modelId="{338CFCB4-C5BC-4A04-B9D7-F78EAC7CFE2E}" type="pres">
      <dgm:prSet presAssocID="{E7985778-E2CB-4529-B263-FD0B88EA564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A448A5D1-B19B-4169-9FF3-4FE7B21D6F62}" type="pres">
      <dgm:prSet presAssocID="{FC1C7A1F-2C58-4DFF-A723-3B0B6375992B}" presName="singleCycle" presStyleCnt="0"/>
      <dgm:spPr/>
    </dgm:pt>
    <dgm:pt modelId="{18F76E1F-8022-4BBC-BF74-313F050E2F9C}" type="pres">
      <dgm:prSet presAssocID="{FC1C7A1F-2C58-4DFF-A723-3B0B6375992B}" presName="singleCenter" presStyleLbl="node1" presStyleIdx="0" presStyleCnt="4" custScaleX="174818" custScaleY="103706" custLinFactNeighborX="360" custLinFactNeighborY="-11295">
        <dgm:presLayoutVars>
          <dgm:chMax val="7"/>
          <dgm:chPref val="7"/>
        </dgm:presLayoutVars>
      </dgm:prSet>
      <dgm:spPr/>
      <dgm:t>
        <a:bodyPr/>
        <a:lstStyle/>
        <a:p>
          <a:endParaRPr lang="cs-CZ"/>
        </a:p>
      </dgm:t>
    </dgm:pt>
    <dgm:pt modelId="{B897A735-FBA8-44CC-9CBF-41C5086D7271}" type="pres">
      <dgm:prSet presAssocID="{182E8493-E569-474E-BBC1-7D5C5C687359}" presName="Name56" presStyleLbl="parChTrans1D2" presStyleIdx="0" presStyleCnt="3"/>
      <dgm:spPr/>
    </dgm:pt>
    <dgm:pt modelId="{075919E0-5877-40FE-983D-914844D9BCDC}" type="pres">
      <dgm:prSet presAssocID="{1949A1DB-8D49-484C-AF62-BAB5438ABEE0}" presName="text0" presStyleLbl="node1" presStyleIdx="1" presStyleCnt="4" custScaleX="430062">
        <dgm:presLayoutVars>
          <dgm:bulletEnabled val="1"/>
        </dgm:presLayoutVars>
      </dgm:prSet>
      <dgm:spPr/>
    </dgm:pt>
    <dgm:pt modelId="{9C9EDFEA-EC20-45A4-BD19-B781471BA9D4}" type="pres">
      <dgm:prSet presAssocID="{EF8206E9-7F5E-43FA-A727-72D02299F8A2}" presName="Name56" presStyleLbl="parChTrans1D2" presStyleIdx="1" presStyleCnt="3"/>
      <dgm:spPr/>
    </dgm:pt>
    <dgm:pt modelId="{98C36932-6D88-48FB-8F5D-0F2FD222324B}" type="pres">
      <dgm:prSet presAssocID="{2CD64D66-6B4D-4841-A49E-BA96EE5124DE}" presName="text0" presStyleLbl="node1" presStyleIdx="2" presStyleCnt="4" custScaleX="453518" custScaleY="100001" custRadScaleRad="118146" custRadScaleInc="6706">
        <dgm:presLayoutVars>
          <dgm:bulletEnabled val="1"/>
        </dgm:presLayoutVars>
      </dgm:prSet>
      <dgm:spPr/>
    </dgm:pt>
    <dgm:pt modelId="{D4A19C6B-80FA-4571-8C5B-9519E57FCD7F}" type="pres">
      <dgm:prSet presAssocID="{F985DBA4-1FEF-44A1-BC3C-02F6D2E6E32B}" presName="Name56" presStyleLbl="parChTrans1D2" presStyleIdx="2" presStyleCnt="3"/>
      <dgm:spPr/>
    </dgm:pt>
    <dgm:pt modelId="{2E65A9BA-30E8-4CFF-8F36-B51172B5AA03}" type="pres">
      <dgm:prSet presAssocID="{7A2C4233-D639-4411-B684-0951A24C025B}" presName="text0" presStyleLbl="node1" presStyleIdx="3" presStyleCnt="4" custScaleX="394941">
        <dgm:presLayoutVars>
          <dgm:bulletEnabled val="1"/>
        </dgm:presLayoutVars>
      </dgm:prSet>
      <dgm:spPr/>
    </dgm:pt>
  </dgm:ptLst>
  <dgm:cxnLst>
    <dgm:cxn modelId="{86C16FB4-CA79-4070-A8FB-1DFE14910CA9}" type="presOf" srcId="{EF8206E9-7F5E-43FA-A727-72D02299F8A2}" destId="{9C9EDFEA-EC20-45A4-BD19-B781471BA9D4}" srcOrd="0" destOrd="0" presId="urn:microsoft.com/office/officeart/2008/layout/RadialCluster"/>
    <dgm:cxn modelId="{E01B5107-7125-4B98-8E23-29A06ABA3056}" srcId="{FC1C7A1F-2C58-4DFF-A723-3B0B6375992B}" destId="{1949A1DB-8D49-484C-AF62-BAB5438ABEE0}" srcOrd="0" destOrd="0" parTransId="{182E8493-E569-474E-BBC1-7D5C5C687359}" sibTransId="{6A85E0D9-6AC2-4B39-B777-B9B64CF91D08}"/>
    <dgm:cxn modelId="{4E9A859B-FEE4-4F24-84FB-9075E3B8AB14}" srcId="{FC1C7A1F-2C58-4DFF-A723-3B0B6375992B}" destId="{7A2C4233-D639-4411-B684-0951A24C025B}" srcOrd="2" destOrd="0" parTransId="{F985DBA4-1FEF-44A1-BC3C-02F6D2E6E32B}" sibTransId="{602DD541-95CC-42E1-92EB-BCFD4836434C}"/>
    <dgm:cxn modelId="{36BA4FC8-7F56-4175-9176-8ADFE3ED5594}" type="presOf" srcId="{FC1C7A1F-2C58-4DFF-A723-3B0B6375992B}" destId="{18F76E1F-8022-4BBC-BF74-313F050E2F9C}" srcOrd="0" destOrd="0" presId="urn:microsoft.com/office/officeart/2008/layout/RadialCluster"/>
    <dgm:cxn modelId="{D32520CB-6071-48E9-B52B-CA53C1CECC99}" type="presOf" srcId="{2CD64D66-6B4D-4841-A49E-BA96EE5124DE}" destId="{98C36932-6D88-48FB-8F5D-0F2FD222324B}" srcOrd="0" destOrd="0" presId="urn:microsoft.com/office/officeart/2008/layout/RadialCluster"/>
    <dgm:cxn modelId="{146F1729-3E6F-4AE0-B621-C8AF8578BBDD}" srcId="{FC1C7A1F-2C58-4DFF-A723-3B0B6375992B}" destId="{2CD64D66-6B4D-4841-A49E-BA96EE5124DE}" srcOrd="1" destOrd="0" parTransId="{EF8206E9-7F5E-43FA-A727-72D02299F8A2}" sibTransId="{3872A1E2-59AE-4E04-86CF-2DEEDEDF1E9A}"/>
    <dgm:cxn modelId="{0C28644B-B4E8-4F36-856C-D49074C571E5}" type="presOf" srcId="{F985DBA4-1FEF-44A1-BC3C-02F6D2E6E32B}" destId="{D4A19C6B-80FA-4571-8C5B-9519E57FCD7F}" srcOrd="0" destOrd="0" presId="urn:microsoft.com/office/officeart/2008/layout/RadialCluster"/>
    <dgm:cxn modelId="{574F82C6-7F68-42E9-9C30-698DBBC1DDF6}" type="presOf" srcId="{1949A1DB-8D49-484C-AF62-BAB5438ABEE0}" destId="{075919E0-5877-40FE-983D-914844D9BCDC}" srcOrd="0" destOrd="0" presId="urn:microsoft.com/office/officeart/2008/layout/RadialCluster"/>
    <dgm:cxn modelId="{FC1B1EED-43E8-42FA-A9F7-40FB7781171D}" srcId="{E7985778-E2CB-4529-B263-FD0B88EA5646}" destId="{FC1C7A1F-2C58-4DFF-A723-3B0B6375992B}" srcOrd="0" destOrd="0" parTransId="{3F113FCB-3E6D-4BA8-9EE3-EE09363AE83D}" sibTransId="{CCB7BA70-93C8-4AE6-9EFE-5A21FA16C3B4}"/>
    <dgm:cxn modelId="{A08C4EDC-E758-4DE8-B34A-794BD6C351DF}" type="presOf" srcId="{E7985778-E2CB-4529-B263-FD0B88EA5646}" destId="{338CFCB4-C5BC-4A04-B9D7-F78EAC7CFE2E}" srcOrd="0" destOrd="0" presId="urn:microsoft.com/office/officeart/2008/layout/RadialCluster"/>
    <dgm:cxn modelId="{28CE2B84-6C9F-4780-BAAD-A09EDC3524DE}" type="presOf" srcId="{7A2C4233-D639-4411-B684-0951A24C025B}" destId="{2E65A9BA-30E8-4CFF-8F36-B51172B5AA03}" srcOrd="0" destOrd="0" presId="urn:microsoft.com/office/officeart/2008/layout/RadialCluster"/>
    <dgm:cxn modelId="{1D507F24-B555-4E5B-95F3-7DC4D0633C91}" type="presOf" srcId="{182E8493-E569-474E-BBC1-7D5C5C687359}" destId="{B897A735-FBA8-44CC-9CBF-41C5086D7271}" srcOrd="0" destOrd="0" presId="urn:microsoft.com/office/officeart/2008/layout/RadialCluster"/>
    <dgm:cxn modelId="{AA748C2B-E417-40B6-B1D9-8C064891D197}" type="presParOf" srcId="{338CFCB4-C5BC-4A04-B9D7-F78EAC7CFE2E}" destId="{A448A5D1-B19B-4169-9FF3-4FE7B21D6F62}" srcOrd="0" destOrd="0" presId="urn:microsoft.com/office/officeart/2008/layout/RadialCluster"/>
    <dgm:cxn modelId="{A171FE03-5EA0-4934-98D1-26929A048B5C}" type="presParOf" srcId="{A448A5D1-B19B-4169-9FF3-4FE7B21D6F62}" destId="{18F76E1F-8022-4BBC-BF74-313F050E2F9C}" srcOrd="0" destOrd="0" presId="urn:microsoft.com/office/officeart/2008/layout/RadialCluster"/>
    <dgm:cxn modelId="{BB075FD8-DD78-4BBA-91D6-4311A74D7AFC}" type="presParOf" srcId="{A448A5D1-B19B-4169-9FF3-4FE7B21D6F62}" destId="{B897A735-FBA8-44CC-9CBF-41C5086D7271}" srcOrd="1" destOrd="0" presId="urn:microsoft.com/office/officeart/2008/layout/RadialCluster"/>
    <dgm:cxn modelId="{BC36E84C-0342-4A80-8128-EDAC42BD971D}" type="presParOf" srcId="{A448A5D1-B19B-4169-9FF3-4FE7B21D6F62}" destId="{075919E0-5877-40FE-983D-914844D9BCDC}" srcOrd="2" destOrd="0" presId="urn:microsoft.com/office/officeart/2008/layout/RadialCluster"/>
    <dgm:cxn modelId="{3E7B73CB-9984-4D9A-B387-55A90D6CB30E}" type="presParOf" srcId="{A448A5D1-B19B-4169-9FF3-4FE7B21D6F62}" destId="{9C9EDFEA-EC20-45A4-BD19-B781471BA9D4}" srcOrd="3" destOrd="0" presId="urn:microsoft.com/office/officeart/2008/layout/RadialCluster"/>
    <dgm:cxn modelId="{7AB1728A-C54C-459D-B509-AA055BE06678}" type="presParOf" srcId="{A448A5D1-B19B-4169-9FF3-4FE7B21D6F62}" destId="{98C36932-6D88-48FB-8F5D-0F2FD222324B}" srcOrd="4" destOrd="0" presId="urn:microsoft.com/office/officeart/2008/layout/RadialCluster"/>
    <dgm:cxn modelId="{206F9E5D-4122-42FC-A9FF-45A83A3ABF44}" type="presParOf" srcId="{A448A5D1-B19B-4169-9FF3-4FE7B21D6F62}" destId="{D4A19C6B-80FA-4571-8C5B-9519E57FCD7F}" srcOrd="5" destOrd="0" presId="urn:microsoft.com/office/officeart/2008/layout/RadialCluster"/>
    <dgm:cxn modelId="{38F9721E-BAEA-4A79-8720-B6895CA9FA6B}" type="presParOf" srcId="{A448A5D1-B19B-4169-9FF3-4FE7B21D6F62}" destId="{2E65A9BA-30E8-4CFF-8F36-B51172B5AA03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A7407-D4CF-45EF-A921-0E79102206CB}">
      <dsp:nvSpPr>
        <dsp:cNvPr id="0" name=""/>
        <dsp:cNvSpPr/>
      </dsp:nvSpPr>
      <dsp:spPr>
        <a:xfrm>
          <a:off x="2403316" y="185737"/>
          <a:ext cx="3686175" cy="128016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F1D8AC-5754-4475-BEEE-4AAECEB14DEE}">
      <dsp:nvSpPr>
        <dsp:cNvPr id="0" name=""/>
        <dsp:cNvSpPr/>
      </dsp:nvSpPr>
      <dsp:spPr>
        <a:xfrm>
          <a:off x="3894931" y="3320415"/>
          <a:ext cx="714375" cy="457200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2">
              <a:tint val="4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E152AA-E225-4541-B8DD-61317A94BB00}">
      <dsp:nvSpPr>
        <dsp:cNvPr id="0" name=""/>
        <dsp:cNvSpPr/>
      </dsp:nvSpPr>
      <dsp:spPr>
        <a:xfrm>
          <a:off x="2537619" y="3686175"/>
          <a:ext cx="3429000" cy="85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VÝSLEDEK</a:t>
          </a:r>
          <a:endParaRPr lang="cs-CZ" sz="2800" kern="1200" dirty="0"/>
        </a:p>
      </dsp:txBody>
      <dsp:txXfrm>
        <a:off x="2537619" y="3686175"/>
        <a:ext cx="3429000" cy="857250"/>
      </dsp:txXfrm>
    </dsp:sp>
    <dsp:sp modelId="{9EA5128C-CD66-46CE-A6EF-989CFACDB141}">
      <dsp:nvSpPr>
        <dsp:cNvPr id="0" name=""/>
        <dsp:cNvSpPr/>
      </dsp:nvSpPr>
      <dsp:spPr>
        <a:xfrm>
          <a:off x="3743484" y="1564767"/>
          <a:ext cx="1285875" cy="12858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PODMÍNKY</a:t>
          </a:r>
          <a:endParaRPr lang="cs-CZ" sz="1500" kern="1200" dirty="0"/>
        </a:p>
      </dsp:txBody>
      <dsp:txXfrm>
        <a:off x="3931796" y="1753079"/>
        <a:ext cx="909251" cy="909251"/>
      </dsp:txXfrm>
    </dsp:sp>
    <dsp:sp modelId="{A0B33606-AB27-41A0-873B-327E2000722F}">
      <dsp:nvSpPr>
        <dsp:cNvPr id="0" name=""/>
        <dsp:cNvSpPr/>
      </dsp:nvSpPr>
      <dsp:spPr>
        <a:xfrm>
          <a:off x="2823369" y="600075"/>
          <a:ext cx="1285875" cy="12858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3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PROBAND</a:t>
          </a:r>
          <a:endParaRPr lang="cs-CZ" sz="1500" kern="1200" dirty="0"/>
        </a:p>
      </dsp:txBody>
      <dsp:txXfrm>
        <a:off x="3011681" y="788387"/>
        <a:ext cx="909251" cy="909251"/>
      </dsp:txXfrm>
    </dsp:sp>
    <dsp:sp modelId="{BE5F4DDD-2644-40B6-83AD-DB3BACE6404D}">
      <dsp:nvSpPr>
        <dsp:cNvPr id="0" name=""/>
        <dsp:cNvSpPr/>
      </dsp:nvSpPr>
      <dsp:spPr>
        <a:xfrm>
          <a:off x="4137819" y="289179"/>
          <a:ext cx="1285875" cy="12858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METODA</a:t>
          </a:r>
          <a:endParaRPr lang="cs-CZ" sz="1500" kern="1200" dirty="0"/>
        </a:p>
      </dsp:txBody>
      <dsp:txXfrm>
        <a:off x="4326131" y="477491"/>
        <a:ext cx="909251" cy="909251"/>
      </dsp:txXfrm>
    </dsp:sp>
    <dsp:sp modelId="{E3152400-C3CC-46A5-BF96-ED13992CA731}">
      <dsp:nvSpPr>
        <dsp:cNvPr id="0" name=""/>
        <dsp:cNvSpPr/>
      </dsp:nvSpPr>
      <dsp:spPr>
        <a:xfrm>
          <a:off x="2326158" y="29631"/>
          <a:ext cx="4000500" cy="32004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lt1">
              <a:alpha val="4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90500" prstMaterial="matte">
          <a:bevelT w="120650" h="38100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5CC74-5AAC-4781-A0BB-4FF0B6C81250}">
      <dsp:nvSpPr>
        <dsp:cNvPr id="0" name=""/>
        <dsp:cNvSpPr/>
      </dsp:nvSpPr>
      <dsp:spPr>
        <a:xfrm>
          <a:off x="0" y="0"/>
          <a:ext cx="8504238" cy="4572000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354838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XY</a:t>
          </a:r>
          <a:endParaRPr lang="cs-CZ" sz="3300" kern="1200" dirty="0"/>
        </a:p>
      </dsp:txBody>
      <dsp:txXfrm>
        <a:off x="113823" y="113823"/>
        <a:ext cx="8276592" cy="4344354"/>
      </dsp:txXfrm>
    </dsp:sp>
    <dsp:sp modelId="{B24A29C2-E9BD-4571-8B87-8AD3677128EB}">
      <dsp:nvSpPr>
        <dsp:cNvPr id="0" name=""/>
        <dsp:cNvSpPr/>
      </dsp:nvSpPr>
      <dsp:spPr>
        <a:xfrm>
          <a:off x="212605" y="1143000"/>
          <a:ext cx="1275635" cy="156738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VĚK</a:t>
          </a:r>
          <a:endParaRPr lang="cs-CZ" sz="1600" kern="1200" dirty="0"/>
        </a:p>
      </dsp:txBody>
      <dsp:txXfrm>
        <a:off x="251835" y="1182230"/>
        <a:ext cx="1197175" cy="1488923"/>
      </dsp:txXfrm>
    </dsp:sp>
    <dsp:sp modelId="{E028D845-8E1A-41B6-9B3D-CC0AA66D41C9}">
      <dsp:nvSpPr>
        <dsp:cNvPr id="0" name=""/>
        <dsp:cNvSpPr/>
      </dsp:nvSpPr>
      <dsp:spPr>
        <a:xfrm>
          <a:off x="212605" y="2772857"/>
          <a:ext cx="1275635" cy="156738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5">
              <a:hueOff val="-1004113"/>
              <a:satOff val="8219"/>
              <a:lumOff val="-1333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POHLAVÍ</a:t>
          </a:r>
          <a:endParaRPr lang="cs-CZ" sz="1600" kern="1200" dirty="0"/>
        </a:p>
      </dsp:txBody>
      <dsp:txXfrm>
        <a:off x="251835" y="2812087"/>
        <a:ext cx="1197175" cy="1488923"/>
      </dsp:txXfrm>
    </dsp:sp>
    <dsp:sp modelId="{CAB5D61A-61B3-4FF2-AFF6-9CEA6E8BF65B}">
      <dsp:nvSpPr>
        <dsp:cNvPr id="0" name=""/>
        <dsp:cNvSpPr/>
      </dsp:nvSpPr>
      <dsp:spPr>
        <a:xfrm>
          <a:off x="1700847" y="1143000"/>
          <a:ext cx="6590784" cy="320040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5">
                <a:hueOff val="-2510283"/>
                <a:satOff val="20547"/>
                <a:lumOff val="-3333"/>
                <a:alphaOff val="0"/>
                <a:tint val="48000"/>
                <a:satMod val="138000"/>
              </a:schemeClr>
            </a:gs>
            <a:gs pos="25000">
              <a:schemeClr val="accent5">
                <a:hueOff val="-2510283"/>
                <a:satOff val="20547"/>
                <a:lumOff val="-3333"/>
                <a:alphaOff val="0"/>
                <a:tint val="85000"/>
              </a:schemeClr>
            </a:gs>
            <a:gs pos="40000">
              <a:schemeClr val="accent5">
                <a:hueOff val="-2510283"/>
                <a:satOff val="20547"/>
                <a:lumOff val="-3333"/>
                <a:alphaOff val="0"/>
                <a:tint val="92000"/>
              </a:schemeClr>
            </a:gs>
            <a:gs pos="50000">
              <a:schemeClr val="accent5">
                <a:hueOff val="-2510283"/>
                <a:satOff val="20547"/>
                <a:lumOff val="-3333"/>
                <a:alphaOff val="0"/>
                <a:tint val="93000"/>
              </a:schemeClr>
            </a:gs>
            <a:gs pos="60000">
              <a:schemeClr val="accent5">
                <a:hueOff val="-2510283"/>
                <a:satOff val="20547"/>
                <a:lumOff val="-3333"/>
                <a:alphaOff val="0"/>
                <a:tint val="92000"/>
              </a:schemeClr>
            </a:gs>
            <a:gs pos="75000">
              <a:schemeClr val="accent5">
                <a:hueOff val="-2510283"/>
                <a:satOff val="20547"/>
                <a:lumOff val="-3333"/>
                <a:alphaOff val="0"/>
                <a:tint val="83000"/>
                <a:satMod val="108000"/>
              </a:schemeClr>
            </a:gs>
            <a:gs pos="100000">
              <a:schemeClr val="accent5">
                <a:hueOff val="-2510283"/>
                <a:satOff val="20547"/>
                <a:lumOff val="-3333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2510283"/>
              <a:satOff val="20547"/>
              <a:lumOff val="-3333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2032254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DOSAVADNÍ PRAXE</a:t>
          </a:r>
          <a:endParaRPr lang="cs-CZ" sz="3300" kern="1200" dirty="0"/>
        </a:p>
      </dsp:txBody>
      <dsp:txXfrm>
        <a:off x="1799270" y="1241423"/>
        <a:ext cx="6393938" cy="3003554"/>
      </dsp:txXfrm>
    </dsp:sp>
    <dsp:sp modelId="{BF7C70DD-17E4-44CA-BDDB-F6F58B530365}">
      <dsp:nvSpPr>
        <dsp:cNvPr id="0" name=""/>
        <dsp:cNvSpPr/>
      </dsp:nvSpPr>
      <dsp:spPr>
        <a:xfrm>
          <a:off x="1865617" y="2263140"/>
          <a:ext cx="1318156" cy="88866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5">
              <a:hueOff val="-2008226"/>
              <a:satOff val="16437"/>
              <a:lumOff val="-2666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VZDĚLÁNÍ</a:t>
          </a:r>
          <a:endParaRPr lang="cs-CZ" sz="1600" kern="1200" dirty="0"/>
        </a:p>
      </dsp:txBody>
      <dsp:txXfrm>
        <a:off x="1892947" y="2290470"/>
        <a:ext cx="1263496" cy="834005"/>
      </dsp:txXfrm>
    </dsp:sp>
    <dsp:sp modelId="{456C13BE-B844-419A-9BD9-614F56E787B8}">
      <dsp:nvSpPr>
        <dsp:cNvPr id="0" name=""/>
        <dsp:cNvSpPr/>
      </dsp:nvSpPr>
      <dsp:spPr>
        <a:xfrm>
          <a:off x="1865617" y="3213407"/>
          <a:ext cx="1318156" cy="88866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5">
              <a:hueOff val="-3012340"/>
              <a:satOff val="24656"/>
              <a:lumOff val="-4000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PŘEHLED ZAMĚSTNÁNÍ</a:t>
          </a:r>
          <a:endParaRPr lang="cs-CZ" sz="1600" kern="1200" dirty="0"/>
        </a:p>
      </dsp:txBody>
      <dsp:txXfrm>
        <a:off x="1892947" y="3240737"/>
        <a:ext cx="1263496" cy="834005"/>
      </dsp:txXfrm>
    </dsp:sp>
    <dsp:sp modelId="{988A9A2B-2379-40BB-A71C-2B98D1DDA7C5}">
      <dsp:nvSpPr>
        <dsp:cNvPr id="0" name=""/>
        <dsp:cNvSpPr/>
      </dsp:nvSpPr>
      <dsp:spPr>
        <a:xfrm>
          <a:off x="3359174" y="2286000"/>
          <a:ext cx="4719852" cy="182880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5">
                <a:hueOff val="-5020566"/>
                <a:satOff val="41093"/>
                <a:lumOff val="-6666"/>
                <a:alphaOff val="0"/>
                <a:tint val="48000"/>
                <a:satMod val="138000"/>
              </a:schemeClr>
            </a:gs>
            <a:gs pos="25000">
              <a:schemeClr val="accent5">
                <a:hueOff val="-5020566"/>
                <a:satOff val="41093"/>
                <a:lumOff val="-6666"/>
                <a:alphaOff val="0"/>
                <a:tint val="85000"/>
              </a:schemeClr>
            </a:gs>
            <a:gs pos="4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50000">
              <a:schemeClr val="accent5">
                <a:hueOff val="-5020566"/>
                <a:satOff val="41093"/>
                <a:lumOff val="-6666"/>
                <a:alphaOff val="0"/>
                <a:tint val="93000"/>
              </a:schemeClr>
            </a:gs>
            <a:gs pos="6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75000">
              <a:schemeClr val="accent5">
                <a:hueOff val="-5020566"/>
                <a:satOff val="41093"/>
                <a:lumOff val="-6666"/>
                <a:alphaOff val="0"/>
                <a:tint val="83000"/>
                <a:satMod val="108000"/>
              </a:schemeClr>
            </a:gs>
            <a:gs pos="100000">
              <a:schemeClr val="accent5">
                <a:hueOff val="-5020566"/>
                <a:satOff val="41093"/>
                <a:lumOff val="-6666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5020566"/>
              <a:satOff val="41093"/>
              <a:lumOff val="-6666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032256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SPECIFICKÉ DOVEDNOSTI</a:t>
          </a:r>
          <a:endParaRPr lang="cs-CZ" sz="3300" kern="1200" dirty="0"/>
        </a:p>
      </dsp:txBody>
      <dsp:txXfrm>
        <a:off x="3415416" y="2342242"/>
        <a:ext cx="4607368" cy="1716316"/>
      </dsp:txXfrm>
    </dsp:sp>
    <dsp:sp modelId="{44C0B3C6-BF33-4B22-9F1E-A65F48B08ED4}">
      <dsp:nvSpPr>
        <dsp:cNvPr id="0" name=""/>
        <dsp:cNvSpPr/>
      </dsp:nvSpPr>
      <dsp:spPr>
        <a:xfrm>
          <a:off x="3477170" y="3108960"/>
          <a:ext cx="2209088" cy="8229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5">
              <a:hueOff val="-4016453"/>
              <a:satOff val="32874"/>
              <a:lumOff val="-5333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KURZY, STÁŽE</a:t>
          </a:r>
          <a:endParaRPr lang="cs-CZ" sz="1600" kern="1200" dirty="0"/>
        </a:p>
      </dsp:txBody>
      <dsp:txXfrm>
        <a:off x="3502479" y="3134269"/>
        <a:ext cx="2158470" cy="772342"/>
      </dsp:txXfrm>
    </dsp:sp>
    <dsp:sp modelId="{F03134B5-270D-4562-8E8F-19517CB79B76}">
      <dsp:nvSpPr>
        <dsp:cNvPr id="0" name=""/>
        <dsp:cNvSpPr/>
      </dsp:nvSpPr>
      <dsp:spPr>
        <a:xfrm>
          <a:off x="5749106" y="3108960"/>
          <a:ext cx="2209088" cy="8229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PRACOVNÍ POSTUP</a:t>
          </a:r>
          <a:endParaRPr lang="cs-CZ" sz="1600" kern="1200" dirty="0"/>
        </a:p>
      </dsp:txBody>
      <dsp:txXfrm>
        <a:off x="5774415" y="3134269"/>
        <a:ext cx="2158470" cy="7723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97283-4FB3-4055-9105-EEB3F586CBAE}">
      <dsp:nvSpPr>
        <dsp:cNvPr id="0" name=""/>
        <dsp:cNvSpPr/>
      </dsp:nvSpPr>
      <dsp:spPr>
        <a:xfrm>
          <a:off x="175311" y="671501"/>
          <a:ext cx="4117957" cy="128686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alpha val="4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1634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2">
                  <a:lumMod val="25000"/>
                </a:schemeClr>
              </a:solidFill>
            </a:rPr>
            <a:t>HODNOCENÍ DLE ZADANÝCH KRITÉRIÍ VÝBĚRU</a:t>
          </a:r>
          <a:endParaRPr lang="cs-CZ" sz="20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75311" y="671501"/>
        <a:ext cx="4117957" cy="1286861"/>
      </dsp:txXfrm>
    </dsp:sp>
    <dsp:sp modelId="{1510E72B-540B-488F-BA79-29FCC1FC30ED}">
      <dsp:nvSpPr>
        <dsp:cNvPr id="0" name=""/>
        <dsp:cNvSpPr/>
      </dsp:nvSpPr>
      <dsp:spPr>
        <a:xfrm>
          <a:off x="3730" y="485621"/>
          <a:ext cx="900803" cy="135120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glow rad="63500">
            <a:schemeClr val="accent2">
              <a:tint val="5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B0EC9C5-D2A7-4AEA-8F0E-E029F6F00824}">
      <dsp:nvSpPr>
        <dsp:cNvPr id="0" name=""/>
        <dsp:cNvSpPr/>
      </dsp:nvSpPr>
      <dsp:spPr>
        <a:xfrm>
          <a:off x="4663288" y="671501"/>
          <a:ext cx="4117957" cy="128686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alpha val="4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1634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rgbClr val="0070C0"/>
              </a:solidFill>
            </a:rPr>
            <a:t>SEZNAMY PŘÍDAVNÝCH JMEN POPISUJÍCÍCH OSOBNOST A VÝKON UCHAZEČE</a:t>
          </a:r>
          <a:endParaRPr lang="cs-CZ" sz="2000" kern="1200" dirty="0">
            <a:solidFill>
              <a:srgbClr val="0070C0"/>
            </a:solidFill>
          </a:endParaRPr>
        </a:p>
      </dsp:txBody>
      <dsp:txXfrm>
        <a:off x="4663288" y="671501"/>
        <a:ext cx="4117957" cy="1286861"/>
      </dsp:txXfrm>
    </dsp:sp>
    <dsp:sp modelId="{3A81B182-37E5-4AC9-98A1-48F9E4449C15}">
      <dsp:nvSpPr>
        <dsp:cNvPr id="0" name=""/>
        <dsp:cNvSpPr/>
      </dsp:nvSpPr>
      <dsp:spPr>
        <a:xfrm>
          <a:off x="4491706" y="485621"/>
          <a:ext cx="900803" cy="135120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glow rad="63500">
            <a:schemeClr val="accent2">
              <a:tint val="50000"/>
              <a:hueOff val="2703116"/>
              <a:satOff val="-11434"/>
              <a:lumOff val="564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DC4AF9-63CC-4DDD-8FBC-7275A562CC8F}">
      <dsp:nvSpPr>
        <dsp:cNvPr id="0" name=""/>
        <dsp:cNvSpPr/>
      </dsp:nvSpPr>
      <dsp:spPr>
        <a:xfrm>
          <a:off x="175311" y="2291517"/>
          <a:ext cx="4117957" cy="128686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alpha val="4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1634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accent1">
                  <a:lumMod val="75000"/>
                </a:schemeClr>
              </a:solidFill>
            </a:rPr>
            <a:t>GRAFICKÉ ZOBRAZENÍ VÝSLEDKŮ UCHAZEČE V JEDNOTLIVÝCH METODÁCH</a:t>
          </a:r>
          <a:endParaRPr lang="cs-CZ" sz="20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75311" y="2291517"/>
        <a:ext cx="4117957" cy="1286861"/>
      </dsp:txXfrm>
    </dsp:sp>
    <dsp:sp modelId="{38E53AE5-5CE8-4FE7-AA50-9FCF3CCC4FDC}">
      <dsp:nvSpPr>
        <dsp:cNvPr id="0" name=""/>
        <dsp:cNvSpPr/>
      </dsp:nvSpPr>
      <dsp:spPr>
        <a:xfrm>
          <a:off x="3730" y="2105637"/>
          <a:ext cx="900803" cy="135120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glow rad="63500">
            <a:schemeClr val="accent2">
              <a:tint val="50000"/>
              <a:hueOff val="5406232"/>
              <a:satOff val="-22869"/>
              <a:lumOff val="1127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3A2D39B-3435-429D-B382-9A91093DC083}">
      <dsp:nvSpPr>
        <dsp:cNvPr id="0" name=""/>
        <dsp:cNvSpPr/>
      </dsp:nvSpPr>
      <dsp:spPr>
        <a:xfrm>
          <a:off x="4663288" y="2291517"/>
          <a:ext cx="4117957" cy="128686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alpha val="4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1634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accent3">
                  <a:lumMod val="75000"/>
                </a:schemeClr>
              </a:solidFill>
            </a:rPr>
            <a:t>aj.         JAKÉ JSOU MOŽNOSTI?</a:t>
          </a:r>
          <a:endParaRPr lang="cs-CZ" sz="20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4663288" y="2291517"/>
        <a:ext cx="4117957" cy="1286861"/>
      </dsp:txXfrm>
    </dsp:sp>
    <dsp:sp modelId="{76F01ADD-72BD-4EDD-A99F-7DD72DA36C7B}">
      <dsp:nvSpPr>
        <dsp:cNvPr id="0" name=""/>
        <dsp:cNvSpPr/>
      </dsp:nvSpPr>
      <dsp:spPr>
        <a:xfrm>
          <a:off x="4491706" y="2105637"/>
          <a:ext cx="900803" cy="1351204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>
          <a:noFill/>
        </a:ln>
        <a:effectLst>
          <a:glow rad="63500">
            <a:schemeClr val="accent2">
              <a:tint val="50000"/>
              <a:hueOff val="8109348"/>
              <a:satOff val="-34303"/>
              <a:lumOff val="1691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9A9E6-0C65-4613-B844-9162E5B7DD56}">
      <dsp:nvSpPr>
        <dsp:cNvPr id="0" name=""/>
        <dsp:cNvSpPr/>
      </dsp:nvSpPr>
      <dsp:spPr>
        <a:xfrm>
          <a:off x="24520" y="232034"/>
          <a:ext cx="8455197" cy="123139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195485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JEDNOTLIVÉ</a:t>
          </a:r>
          <a:endParaRPr lang="cs-CZ" sz="2800" kern="1200" dirty="0"/>
        </a:p>
      </dsp:txBody>
      <dsp:txXfrm>
        <a:off x="24520" y="539884"/>
        <a:ext cx="8147348" cy="615699"/>
      </dsp:txXfrm>
    </dsp:sp>
    <dsp:sp modelId="{33E5FA73-8C16-4A2E-A972-382CFA8F54C5}">
      <dsp:nvSpPr>
        <dsp:cNvPr id="0" name=""/>
        <dsp:cNvSpPr/>
      </dsp:nvSpPr>
      <dsp:spPr>
        <a:xfrm>
          <a:off x="24520" y="1181620"/>
          <a:ext cx="2604200" cy="2372127"/>
        </a:xfrm>
        <a:prstGeom prst="rect">
          <a:avLst/>
        </a:prstGeom>
        <a:gradFill rotWithShape="1">
          <a:gsLst>
            <a:gs pos="0">
              <a:schemeClr val="accent5">
                <a:tint val="25000"/>
                <a:satMod val="125000"/>
              </a:schemeClr>
            </a:gs>
            <a:gs pos="40000">
              <a:schemeClr val="accent5">
                <a:tint val="55000"/>
                <a:satMod val="130000"/>
              </a:schemeClr>
            </a:gs>
            <a:gs pos="50000">
              <a:schemeClr val="accent5">
                <a:tint val="59000"/>
                <a:satMod val="130000"/>
              </a:schemeClr>
            </a:gs>
            <a:gs pos="65000">
              <a:schemeClr val="accent5">
                <a:tint val="55000"/>
                <a:satMod val="130000"/>
              </a:schemeClr>
            </a:gs>
            <a:gs pos="100000">
              <a:schemeClr val="accent5">
                <a:tint val="20000"/>
                <a:satMod val="125000"/>
              </a:schemeClr>
            </a:gs>
          </a:gsLst>
          <a:lin ang="5400000" scaled="0"/>
        </a:gradFill>
        <a:ln w="120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>
              <a:solidFill>
                <a:schemeClr val="accent3">
                  <a:lumMod val="75000"/>
                </a:schemeClr>
              </a:solidFill>
            </a:rPr>
            <a:t>TVOŘÍ</a:t>
          </a:r>
          <a:endParaRPr lang="cs-CZ" sz="43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4520" y="1181620"/>
        <a:ext cx="2604200" cy="2372127"/>
      </dsp:txXfrm>
    </dsp:sp>
    <dsp:sp modelId="{74786898-7003-4B59-8DEE-8DD47542B854}">
      <dsp:nvSpPr>
        <dsp:cNvPr id="0" name=""/>
        <dsp:cNvSpPr/>
      </dsp:nvSpPr>
      <dsp:spPr>
        <a:xfrm>
          <a:off x="2628721" y="642501"/>
          <a:ext cx="5850996" cy="123139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195485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ČÁSTI</a:t>
          </a:r>
          <a:endParaRPr lang="cs-CZ" sz="2800" kern="1200" dirty="0"/>
        </a:p>
      </dsp:txBody>
      <dsp:txXfrm>
        <a:off x="2628721" y="950351"/>
        <a:ext cx="5543147" cy="615699"/>
      </dsp:txXfrm>
    </dsp:sp>
    <dsp:sp modelId="{F8CF767A-DA4A-4CA1-9A91-091691AA8825}">
      <dsp:nvSpPr>
        <dsp:cNvPr id="0" name=""/>
        <dsp:cNvSpPr/>
      </dsp:nvSpPr>
      <dsp:spPr>
        <a:xfrm>
          <a:off x="2628721" y="1592087"/>
          <a:ext cx="2604200" cy="2372127"/>
        </a:xfrm>
        <a:prstGeom prst="rect">
          <a:avLst/>
        </a:prstGeom>
        <a:gradFill rotWithShape="1">
          <a:gsLst>
            <a:gs pos="0">
              <a:schemeClr val="accent2">
                <a:tint val="25000"/>
                <a:satMod val="125000"/>
              </a:schemeClr>
            </a:gs>
            <a:gs pos="40000">
              <a:schemeClr val="accent2">
                <a:tint val="55000"/>
                <a:satMod val="130000"/>
              </a:schemeClr>
            </a:gs>
            <a:gs pos="50000">
              <a:schemeClr val="accent2">
                <a:tint val="59000"/>
                <a:satMod val="130000"/>
              </a:schemeClr>
            </a:gs>
            <a:gs pos="65000">
              <a:schemeClr val="accent2">
                <a:tint val="55000"/>
                <a:satMod val="130000"/>
              </a:schemeClr>
            </a:gs>
            <a:gs pos="100000">
              <a:schemeClr val="accent2">
                <a:tint val="20000"/>
                <a:satMod val="125000"/>
              </a:schemeClr>
            </a:gs>
          </a:gsLst>
          <a:lin ang="5400000" scaled="0"/>
        </a:gradFill>
        <a:ln w="120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>
              <a:solidFill>
                <a:schemeClr val="accent3">
                  <a:lumMod val="75000"/>
                </a:schemeClr>
              </a:solidFill>
            </a:rPr>
            <a:t>VÝSLEDNÝ</a:t>
          </a:r>
          <a:endParaRPr lang="cs-CZ" sz="43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628721" y="1592087"/>
        <a:ext cx="2604200" cy="2372127"/>
      </dsp:txXfrm>
    </dsp:sp>
    <dsp:sp modelId="{39DD6C82-2A86-432C-9010-5D61B0DEAF6F}">
      <dsp:nvSpPr>
        <dsp:cNvPr id="0" name=""/>
        <dsp:cNvSpPr/>
      </dsp:nvSpPr>
      <dsp:spPr>
        <a:xfrm>
          <a:off x="5232921" y="1052967"/>
          <a:ext cx="3246795" cy="123139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195485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PSDG</a:t>
          </a:r>
          <a:endParaRPr lang="cs-CZ" sz="2800" kern="1200" dirty="0"/>
        </a:p>
      </dsp:txBody>
      <dsp:txXfrm>
        <a:off x="5232921" y="1360817"/>
        <a:ext cx="2938946" cy="615699"/>
      </dsp:txXfrm>
    </dsp:sp>
    <dsp:sp modelId="{592E92B3-B2FE-44B6-9425-73AAEAE670EF}">
      <dsp:nvSpPr>
        <dsp:cNvPr id="0" name=""/>
        <dsp:cNvSpPr/>
      </dsp:nvSpPr>
      <dsp:spPr>
        <a:xfrm>
          <a:off x="5232921" y="2002553"/>
          <a:ext cx="2604200" cy="2337411"/>
        </a:xfrm>
        <a:prstGeom prst="rect">
          <a:avLst/>
        </a:prstGeom>
        <a:gradFill rotWithShape="1">
          <a:gsLst>
            <a:gs pos="0">
              <a:schemeClr val="accent6">
                <a:tint val="25000"/>
                <a:satMod val="125000"/>
              </a:schemeClr>
            </a:gs>
            <a:gs pos="40000">
              <a:schemeClr val="accent6">
                <a:tint val="55000"/>
                <a:satMod val="130000"/>
              </a:schemeClr>
            </a:gs>
            <a:gs pos="50000">
              <a:schemeClr val="accent6">
                <a:tint val="59000"/>
                <a:satMod val="130000"/>
              </a:schemeClr>
            </a:gs>
            <a:gs pos="65000">
              <a:schemeClr val="accent6">
                <a:tint val="55000"/>
                <a:satMod val="130000"/>
              </a:schemeClr>
            </a:gs>
            <a:gs pos="100000">
              <a:schemeClr val="accent6">
                <a:tint val="20000"/>
                <a:satMod val="125000"/>
              </a:schemeClr>
            </a:gs>
          </a:gsLst>
          <a:lin ang="5400000" scaled="0"/>
        </a:gradFill>
        <a:ln w="120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>
              <a:solidFill>
                <a:schemeClr val="accent3">
                  <a:lumMod val="75000"/>
                </a:schemeClr>
              </a:solidFill>
            </a:rPr>
            <a:t>EFEKT</a:t>
          </a:r>
          <a:endParaRPr lang="cs-CZ" sz="43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232921" y="2002553"/>
        <a:ext cx="2604200" cy="23374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7D9C2-2F09-4299-A610-4C56EBB79FD1}">
      <dsp:nvSpPr>
        <dsp:cNvPr id="0" name=""/>
        <dsp:cNvSpPr/>
      </dsp:nvSpPr>
      <dsp:spPr>
        <a:xfrm>
          <a:off x="0" y="598239"/>
          <a:ext cx="8784976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ABA662-C4C8-4B20-B30D-A455CC1E7926}">
      <dsp:nvSpPr>
        <dsp:cNvPr id="0" name=""/>
        <dsp:cNvSpPr/>
      </dsp:nvSpPr>
      <dsp:spPr>
        <a:xfrm>
          <a:off x="439248" y="37359"/>
          <a:ext cx="6149483" cy="11217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KONSTRUKCE, HODNOCENÍ A DOKUMENTACE TESTOVÝCH METOD</a:t>
          </a:r>
          <a:endParaRPr lang="cs-CZ" sz="2400" kern="1200" dirty="0"/>
        </a:p>
      </dsp:txBody>
      <dsp:txXfrm>
        <a:off x="494008" y="92119"/>
        <a:ext cx="6039963" cy="1012240"/>
      </dsp:txXfrm>
    </dsp:sp>
    <dsp:sp modelId="{0CDDCFA0-2456-463E-AAC0-4D473A27BC85}">
      <dsp:nvSpPr>
        <dsp:cNvPr id="0" name=""/>
        <dsp:cNvSpPr/>
      </dsp:nvSpPr>
      <dsp:spPr>
        <a:xfrm>
          <a:off x="0" y="2321919"/>
          <a:ext cx="8784976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hueOff val="-4745762"/>
              <a:satOff val="-3118"/>
              <a:lumOff val="-6078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7C4EDA-712A-4D26-B10C-27760C22A348}">
      <dsp:nvSpPr>
        <dsp:cNvPr id="0" name=""/>
        <dsp:cNvSpPr/>
      </dsp:nvSpPr>
      <dsp:spPr>
        <a:xfrm>
          <a:off x="439248" y="1761039"/>
          <a:ext cx="6149483" cy="1121760"/>
        </a:xfrm>
        <a:prstGeom prst="roundRect">
          <a:avLst/>
        </a:prstGeom>
        <a:gradFill rotWithShape="0">
          <a:gsLst>
            <a:gs pos="0">
              <a:schemeClr val="accent3">
                <a:hueOff val="-4745762"/>
                <a:satOff val="-3118"/>
                <a:lumOff val="-6078"/>
                <a:alphaOff val="0"/>
                <a:tint val="48000"/>
                <a:satMod val="138000"/>
              </a:schemeClr>
            </a:gs>
            <a:gs pos="25000">
              <a:schemeClr val="accent3">
                <a:hueOff val="-4745762"/>
                <a:satOff val="-3118"/>
                <a:lumOff val="-6078"/>
                <a:alphaOff val="0"/>
                <a:tint val="85000"/>
              </a:schemeClr>
            </a:gs>
            <a:gs pos="40000">
              <a:schemeClr val="accent3">
                <a:hueOff val="-4745762"/>
                <a:satOff val="-3118"/>
                <a:lumOff val="-6078"/>
                <a:alphaOff val="0"/>
                <a:tint val="92000"/>
              </a:schemeClr>
            </a:gs>
            <a:gs pos="50000">
              <a:schemeClr val="accent3">
                <a:hueOff val="-4745762"/>
                <a:satOff val="-3118"/>
                <a:lumOff val="-6078"/>
                <a:alphaOff val="0"/>
                <a:tint val="93000"/>
              </a:schemeClr>
            </a:gs>
            <a:gs pos="60000">
              <a:schemeClr val="accent3">
                <a:hueOff val="-4745762"/>
                <a:satOff val="-3118"/>
                <a:lumOff val="-6078"/>
                <a:alphaOff val="0"/>
                <a:tint val="92000"/>
              </a:schemeClr>
            </a:gs>
            <a:gs pos="75000">
              <a:schemeClr val="accent3">
                <a:hueOff val="-4745762"/>
                <a:satOff val="-3118"/>
                <a:lumOff val="-6078"/>
                <a:alphaOff val="0"/>
                <a:tint val="83000"/>
                <a:satMod val="108000"/>
              </a:schemeClr>
            </a:gs>
            <a:gs pos="100000">
              <a:schemeClr val="accent3">
                <a:hueOff val="-4745762"/>
                <a:satOff val="-3118"/>
                <a:lumOff val="-6078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-4745762"/>
              <a:satOff val="-3118"/>
              <a:lumOff val="-6078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PODMÍNKY TESTOVÁNÍ</a:t>
          </a:r>
          <a:endParaRPr lang="cs-CZ" sz="2400" kern="1200" dirty="0" smtClean="0"/>
        </a:p>
      </dsp:txBody>
      <dsp:txXfrm>
        <a:off x="494008" y="1815799"/>
        <a:ext cx="6039963" cy="1012240"/>
      </dsp:txXfrm>
    </dsp:sp>
    <dsp:sp modelId="{70ED77B7-6A04-422B-85D6-B71BBCA1CEA7}">
      <dsp:nvSpPr>
        <dsp:cNvPr id="0" name=""/>
        <dsp:cNvSpPr/>
      </dsp:nvSpPr>
      <dsp:spPr>
        <a:xfrm>
          <a:off x="0" y="4045600"/>
          <a:ext cx="8784976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hueOff val="-9491525"/>
              <a:satOff val="-6236"/>
              <a:lumOff val="-12157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E60C61-D878-4762-8DEB-934C45E394E1}">
      <dsp:nvSpPr>
        <dsp:cNvPr id="0" name=""/>
        <dsp:cNvSpPr/>
      </dsp:nvSpPr>
      <dsp:spPr>
        <a:xfrm>
          <a:off x="439248" y="3484720"/>
          <a:ext cx="6149483" cy="1121760"/>
        </a:xfrm>
        <a:prstGeom prst="roundRect">
          <a:avLst/>
        </a:prstGeom>
        <a:gradFill rotWithShape="0">
          <a:gsLst>
            <a:gs pos="0">
              <a:schemeClr val="accent3">
                <a:hueOff val="-9491525"/>
                <a:satOff val="-6236"/>
                <a:lumOff val="-12157"/>
                <a:alphaOff val="0"/>
                <a:tint val="48000"/>
                <a:satMod val="138000"/>
              </a:schemeClr>
            </a:gs>
            <a:gs pos="25000">
              <a:schemeClr val="accent3">
                <a:hueOff val="-9491525"/>
                <a:satOff val="-6236"/>
                <a:lumOff val="-12157"/>
                <a:alphaOff val="0"/>
                <a:tint val="85000"/>
              </a:schemeClr>
            </a:gs>
            <a:gs pos="40000">
              <a:schemeClr val="accent3">
                <a:hueOff val="-9491525"/>
                <a:satOff val="-6236"/>
                <a:lumOff val="-12157"/>
                <a:alphaOff val="0"/>
                <a:tint val="92000"/>
              </a:schemeClr>
            </a:gs>
            <a:gs pos="50000">
              <a:schemeClr val="accent3">
                <a:hueOff val="-9491525"/>
                <a:satOff val="-6236"/>
                <a:lumOff val="-12157"/>
                <a:alphaOff val="0"/>
                <a:tint val="93000"/>
              </a:schemeClr>
            </a:gs>
            <a:gs pos="60000">
              <a:schemeClr val="accent3">
                <a:hueOff val="-9491525"/>
                <a:satOff val="-6236"/>
                <a:lumOff val="-12157"/>
                <a:alphaOff val="0"/>
                <a:tint val="92000"/>
              </a:schemeClr>
            </a:gs>
            <a:gs pos="75000">
              <a:schemeClr val="accent3">
                <a:hueOff val="-9491525"/>
                <a:satOff val="-6236"/>
                <a:lumOff val="-12157"/>
                <a:alphaOff val="0"/>
                <a:tint val="83000"/>
                <a:satMod val="108000"/>
              </a:schemeClr>
            </a:gs>
            <a:gs pos="100000">
              <a:schemeClr val="accent3">
                <a:hueOff val="-9491525"/>
                <a:satOff val="-6236"/>
                <a:lumOff val="-12157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-9491525"/>
              <a:satOff val="-6236"/>
              <a:lumOff val="-12157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POUŽÍVÁNÍ TESTOVÝCH METOD</a:t>
          </a:r>
          <a:endParaRPr lang="cs-CZ" sz="2400" kern="1200" dirty="0" smtClean="0"/>
        </a:p>
      </dsp:txBody>
      <dsp:txXfrm>
        <a:off x="494008" y="3539480"/>
        <a:ext cx="6039963" cy="10122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F51F7-5113-49F9-8534-1A0D9AF9F533}">
      <dsp:nvSpPr>
        <dsp:cNvPr id="0" name=""/>
        <dsp:cNvSpPr/>
      </dsp:nvSpPr>
      <dsp:spPr>
        <a:xfrm>
          <a:off x="0" y="41955"/>
          <a:ext cx="8784976" cy="110331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600" kern="1200" dirty="0" smtClean="0"/>
            <a:t>ETIKA V PERSONALISTICE</a:t>
          </a:r>
          <a:endParaRPr lang="cs-CZ" sz="4600" kern="1200" dirty="0"/>
        </a:p>
      </dsp:txBody>
      <dsp:txXfrm>
        <a:off x="53859" y="95814"/>
        <a:ext cx="8677258" cy="995592"/>
      </dsp:txXfrm>
    </dsp:sp>
    <dsp:sp modelId="{F0CF2985-FCF6-404A-B611-E3D4E31A3DD4}">
      <dsp:nvSpPr>
        <dsp:cNvPr id="0" name=""/>
        <dsp:cNvSpPr/>
      </dsp:nvSpPr>
      <dsp:spPr>
        <a:xfrm>
          <a:off x="0" y="1145265"/>
          <a:ext cx="8784976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23" tIns="58420" rIns="327152" bIns="584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3600" kern="1200" dirty="0"/>
        </a:p>
      </dsp:txBody>
      <dsp:txXfrm>
        <a:off x="0" y="1145265"/>
        <a:ext cx="8784976" cy="1237860"/>
      </dsp:txXfrm>
    </dsp:sp>
    <dsp:sp modelId="{86DAF5C1-0D99-42A2-BB7C-3AB25ABBEC4C}">
      <dsp:nvSpPr>
        <dsp:cNvPr id="0" name=""/>
        <dsp:cNvSpPr/>
      </dsp:nvSpPr>
      <dsp:spPr>
        <a:xfrm>
          <a:off x="0" y="2383125"/>
          <a:ext cx="8784976" cy="1103310"/>
        </a:xfrm>
        <a:prstGeom prst="roundRect">
          <a:avLst/>
        </a:prstGeom>
        <a:gradFill rotWithShape="0">
          <a:gsLst>
            <a:gs pos="0">
              <a:schemeClr val="accent5">
                <a:hueOff val="-5020566"/>
                <a:satOff val="41093"/>
                <a:lumOff val="-6666"/>
                <a:alphaOff val="0"/>
                <a:tint val="48000"/>
                <a:satMod val="138000"/>
              </a:schemeClr>
            </a:gs>
            <a:gs pos="25000">
              <a:schemeClr val="accent5">
                <a:hueOff val="-5020566"/>
                <a:satOff val="41093"/>
                <a:lumOff val="-6666"/>
                <a:alphaOff val="0"/>
                <a:tint val="85000"/>
              </a:schemeClr>
            </a:gs>
            <a:gs pos="4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50000">
              <a:schemeClr val="accent5">
                <a:hueOff val="-5020566"/>
                <a:satOff val="41093"/>
                <a:lumOff val="-6666"/>
                <a:alphaOff val="0"/>
                <a:tint val="93000"/>
              </a:schemeClr>
            </a:gs>
            <a:gs pos="6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75000">
              <a:schemeClr val="accent5">
                <a:hueOff val="-5020566"/>
                <a:satOff val="41093"/>
                <a:lumOff val="-6666"/>
                <a:alphaOff val="0"/>
                <a:tint val="83000"/>
                <a:satMod val="108000"/>
              </a:schemeClr>
            </a:gs>
            <a:gs pos="100000">
              <a:schemeClr val="accent5">
                <a:hueOff val="-5020566"/>
                <a:satOff val="41093"/>
                <a:lumOff val="-6666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5020566"/>
              <a:satOff val="41093"/>
              <a:lumOff val="-6666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600" kern="1200" dirty="0" smtClean="0"/>
            <a:t>ETIKA V PSYCHOLOGII</a:t>
          </a:r>
          <a:endParaRPr lang="cs-CZ" sz="4600" kern="1200" dirty="0"/>
        </a:p>
      </dsp:txBody>
      <dsp:txXfrm>
        <a:off x="53859" y="2436984"/>
        <a:ext cx="8677258" cy="9955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31993-AEF0-4854-A03A-ECCE8387C184}">
      <dsp:nvSpPr>
        <dsp:cNvPr id="0" name=""/>
        <dsp:cNvSpPr/>
      </dsp:nvSpPr>
      <dsp:spPr>
        <a:xfrm rot="4396374">
          <a:off x="2267568" y="965938"/>
          <a:ext cx="4190392" cy="2922276"/>
        </a:xfrm>
        <a:prstGeom prst="swooshArrow">
          <a:avLst>
            <a:gd name="adj1" fmla="val 16310"/>
            <a:gd name="adj2" fmla="val 313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D4F808-E9BD-48E7-8C0F-D666C55E852A}">
      <dsp:nvSpPr>
        <dsp:cNvPr id="0" name=""/>
        <dsp:cNvSpPr/>
      </dsp:nvSpPr>
      <dsp:spPr>
        <a:xfrm>
          <a:off x="4487128" y="1884867"/>
          <a:ext cx="105820" cy="105820"/>
        </a:xfrm>
        <a:prstGeom prst="ellipse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101500">
            <a:schemeClr val="accent2">
              <a:tint val="60000"/>
              <a:hueOff val="0"/>
              <a:satOff val="0"/>
              <a:lumOff val="0"/>
              <a:alphaOff val="0"/>
              <a:alpha val="42000"/>
              <a:satMod val="120000"/>
            </a:schemeClr>
          </a:glo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6E4AC7B-AE3C-4FED-BADD-736F07E09E7A}">
      <dsp:nvSpPr>
        <dsp:cNvPr id="0" name=""/>
        <dsp:cNvSpPr/>
      </dsp:nvSpPr>
      <dsp:spPr>
        <a:xfrm>
          <a:off x="-177143" y="0"/>
          <a:ext cx="6303240" cy="776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b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accent3">
                  <a:lumMod val="75000"/>
                </a:schemeClr>
              </a:solidFill>
            </a:rPr>
            <a:t>UPLATŇOVÁNÍ ETICKÝCH PRINCIPŮ</a:t>
          </a:r>
          <a:endParaRPr lang="cs-CZ" sz="32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-177143" y="0"/>
        <a:ext cx="6303240" cy="776664"/>
      </dsp:txXfrm>
    </dsp:sp>
    <dsp:sp modelId="{8E665CE0-E7C8-4BE7-BBE6-9AF98F749919}">
      <dsp:nvSpPr>
        <dsp:cNvPr id="0" name=""/>
        <dsp:cNvSpPr/>
      </dsp:nvSpPr>
      <dsp:spPr>
        <a:xfrm>
          <a:off x="6106806" y="2117847"/>
          <a:ext cx="2397431" cy="776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>
              <a:solidFill>
                <a:srgbClr val="C00000"/>
              </a:solidFill>
            </a:rPr>
            <a:t>NENÍ</a:t>
          </a:r>
          <a:endParaRPr lang="cs-CZ" sz="4000" kern="1200" dirty="0">
            <a:solidFill>
              <a:srgbClr val="C00000"/>
            </a:solidFill>
          </a:endParaRPr>
        </a:p>
      </dsp:txBody>
      <dsp:txXfrm>
        <a:off x="6106806" y="2117847"/>
        <a:ext cx="2397431" cy="776664"/>
      </dsp:txXfrm>
    </dsp:sp>
    <dsp:sp modelId="{8F714F93-D4F2-4BEC-99C1-17EFCF4E6A1D}">
      <dsp:nvSpPr>
        <dsp:cNvPr id="0" name=""/>
        <dsp:cNvSpPr/>
      </dsp:nvSpPr>
      <dsp:spPr>
        <a:xfrm>
          <a:off x="0" y="3990059"/>
          <a:ext cx="5380095" cy="776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>
              <a:solidFill>
                <a:schemeClr val="accent3">
                  <a:lumMod val="75000"/>
                </a:schemeClr>
              </a:solidFill>
            </a:rPr>
            <a:t>EKONOMICKY VÝHODNÉ</a:t>
          </a:r>
          <a:endParaRPr lang="cs-CZ" sz="40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0" y="3990059"/>
        <a:ext cx="5380095" cy="7766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4C623-98FD-4DF5-8E3E-4A8F6D4FA1F4}">
      <dsp:nvSpPr>
        <dsp:cNvPr id="0" name=""/>
        <dsp:cNvSpPr/>
      </dsp:nvSpPr>
      <dsp:spPr>
        <a:xfrm>
          <a:off x="525958" y="2552"/>
          <a:ext cx="3092304" cy="57303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JEDNOTLIVÉ</a:t>
          </a:r>
          <a:endParaRPr lang="cs-CZ" sz="2400" kern="1200" dirty="0"/>
        </a:p>
      </dsp:txBody>
      <dsp:txXfrm>
        <a:off x="978815" y="86472"/>
        <a:ext cx="2186590" cy="405199"/>
      </dsp:txXfrm>
    </dsp:sp>
    <dsp:sp modelId="{3D302238-02AC-449D-B7EA-F04C3BA74ED6}">
      <dsp:nvSpPr>
        <dsp:cNvPr id="0" name=""/>
        <dsp:cNvSpPr/>
      </dsp:nvSpPr>
      <dsp:spPr>
        <a:xfrm>
          <a:off x="1905929" y="622122"/>
          <a:ext cx="332362" cy="332362"/>
        </a:xfrm>
        <a:prstGeom prst="mathPlus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49984" y="749217"/>
        <a:ext cx="244252" cy="78172"/>
      </dsp:txXfrm>
    </dsp:sp>
    <dsp:sp modelId="{5F34AC0B-9E02-49DF-A679-5A49D43CA3D5}">
      <dsp:nvSpPr>
        <dsp:cNvPr id="0" name=""/>
        <dsp:cNvSpPr/>
      </dsp:nvSpPr>
      <dsp:spPr>
        <a:xfrm>
          <a:off x="597966" y="1001016"/>
          <a:ext cx="2948288" cy="573039"/>
        </a:xfrm>
        <a:prstGeom prst="ellipse">
          <a:avLst/>
        </a:prstGeom>
        <a:gradFill rotWithShape="0">
          <a:gsLst>
            <a:gs pos="0">
              <a:schemeClr val="accent5">
                <a:hueOff val="-1004113"/>
                <a:satOff val="8219"/>
                <a:lumOff val="-1333"/>
                <a:alphaOff val="0"/>
                <a:tint val="48000"/>
                <a:satMod val="138000"/>
              </a:schemeClr>
            </a:gs>
            <a:gs pos="25000">
              <a:schemeClr val="accent5">
                <a:hueOff val="-1004113"/>
                <a:satOff val="8219"/>
                <a:lumOff val="-1333"/>
                <a:alphaOff val="0"/>
                <a:tint val="85000"/>
              </a:schemeClr>
            </a:gs>
            <a:gs pos="40000">
              <a:schemeClr val="accent5">
                <a:hueOff val="-1004113"/>
                <a:satOff val="8219"/>
                <a:lumOff val="-1333"/>
                <a:alphaOff val="0"/>
                <a:tint val="92000"/>
              </a:schemeClr>
            </a:gs>
            <a:gs pos="50000">
              <a:schemeClr val="accent5">
                <a:hueOff val="-1004113"/>
                <a:satOff val="8219"/>
                <a:lumOff val="-1333"/>
                <a:alphaOff val="0"/>
                <a:tint val="93000"/>
              </a:schemeClr>
            </a:gs>
            <a:gs pos="60000">
              <a:schemeClr val="accent5">
                <a:hueOff val="-1004113"/>
                <a:satOff val="8219"/>
                <a:lumOff val="-1333"/>
                <a:alphaOff val="0"/>
                <a:tint val="92000"/>
              </a:schemeClr>
            </a:gs>
            <a:gs pos="75000">
              <a:schemeClr val="accent5">
                <a:hueOff val="-1004113"/>
                <a:satOff val="8219"/>
                <a:lumOff val="-1333"/>
                <a:alphaOff val="0"/>
                <a:tint val="83000"/>
                <a:satMod val="108000"/>
              </a:schemeClr>
            </a:gs>
            <a:gs pos="100000">
              <a:schemeClr val="accent5">
                <a:hueOff val="-1004113"/>
                <a:satOff val="8219"/>
                <a:lumOff val="-1333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1004113"/>
              <a:satOff val="8219"/>
              <a:lumOff val="-1333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METODY</a:t>
          </a:r>
          <a:endParaRPr lang="cs-CZ" sz="2400" kern="1200" dirty="0"/>
        </a:p>
      </dsp:txBody>
      <dsp:txXfrm>
        <a:off x="1029733" y="1084936"/>
        <a:ext cx="2084754" cy="405199"/>
      </dsp:txXfrm>
    </dsp:sp>
    <dsp:sp modelId="{968DE3FB-4F18-4049-B342-2EED50155A82}">
      <dsp:nvSpPr>
        <dsp:cNvPr id="0" name=""/>
        <dsp:cNvSpPr/>
      </dsp:nvSpPr>
      <dsp:spPr>
        <a:xfrm>
          <a:off x="1905929" y="1620586"/>
          <a:ext cx="332362" cy="332362"/>
        </a:xfrm>
        <a:prstGeom prst="mathPlus">
          <a:avLst/>
        </a:prstGeom>
        <a:gradFill rotWithShape="0">
          <a:gsLst>
            <a:gs pos="0">
              <a:schemeClr val="accent5">
                <a:hueOff val="-1255142"/>
                <a:satOff val="10273"/>
                <a:lumOff val="-1666"/>
                <a:alphaOff val="0"/>
                <a:tint val="48000"/>
                <a:satMod val="138000"/>
              </a:schemeClr>
            </a:gs>
            <a:gs pos="25000">
              <a:schemeClr val="accent5">
                <a:hueOff val="-1255142"/>
                <a:satOff val="10273"/>
                <a:lumOff val="-1666"/>
                <a:alphaOff val="0"/>
                <a:tint val="85000"/>
              </a:schemeClr>
            </a:gs>
            <a:gs pos="40000">
              <a:schemeClr val="accent5">
                <a:hueOff val="-1255142"/>
                <a:satOff val="10273"/>
                <a:lumOff val="-1666"/>
                <a:alphaOff val="0"/>
                <a:tint val="92000"/>
              </a:schemeClr>
            </a:gs>
            <a:gs pos="50000">
              <a:schemeClr val="accent5">
                <a:hueOff val="-1255142"/>
                <a:satOff val="10273"/>
                <a:lumOff val="-1666"/>
                <a:alphaOff val="0"/>
                <a:tint val="93000"/>
              </a:schemeClr>
            </a:gs>
            <a:gs pos="60000">
              <a:schemeClr val="accent5">
                <a:hueOff val="-1255142"/>
                <a:satOff val="10273"/>
                <a:lumOff val="-1666"/>
                <a:alphaOff val="0"/>
                <a:tint val="92000"/>
              </a:schemeClr>
            </a:gs>
            <a:gs pos="75000">
              <a:schemeClr val="accent5">
                <a:hueOff val="-1255142"/>
                <a:satOff val="10273"/>
                <a:lumOff val="-1666"/>
                <a:alphaOff val="0"/>
                <a:tint val="83000"/>
                <a:satMod val="108000"/>
              </a:schemeClr>
            </a:gs>
            <a:gs pos="100000">
              <a:schemeClr val="accent5">
                <a:hueOff val="-1255142"/>
                <a:satOff val="10273"/>
                <a:lumOff val="-1666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1255142"/>
              <a:satOff val="10273"/>
              <a:lumOff val="-1666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49984" y="1747681"/>
        <a:ext cx="244252" cy="78172"/>
      </dsp:txXfrm>
    </dsp:sp>
    <dsp:sp modelId="{8E815D5D-BB87-420D-A3D9-58AB92944110}">
      <dsp:nvSpPr>
        <dsp:cNvPr id="0" name=""/>
        <dsp:cNvSpPr/>
      </dsp:nvSpPr>
      <dsp:spPr>
        <a:xfrm>
          <a:off x="597966" y="1999480"/>
          <a:ext cx="2948288" cy="573039"/>
        </a:xfrm>
        <a:prstGeom prst="ellipse">
          <a:avLst/>
        </a:prstGeom>
        <a:gradFill rotWithShape="0">
          <a:gsLst>
            <a:gs pos="0">
              <a:schemeClr val="accent5">
                <a:hueOff val="-2008226"/>
                <a:satOff val="16437"/>
                <a:lumOff val="-2666"/>
                <a:alphaOff val="0"/>
                <a:tint val="48000"/>
                <a:satMod val="138000"/>
              </a:schemeClr>
            </a:gs>
            <a:gs pos="25000">
              <a:schemeClr val="accent5">
                <a:hueOff val="-2008226"/>
                <a:satOff val="16437"/>
                <a:lumOff val="-2666"/>
                <a:alphaOff val="0"/>
                <a:tint val="85000"/>
              </a:schemeClr>
            </a:gs>
            <a:gs pos="40000">
              <a:schemeClr val="accent5">
                <a:hueOff val="-2008226"/>
                <a:satOff val="16437"/>
                <a:lumOff val="-2666"/>
                <a:alphaOff val="0"/>
                <a:tint val="92000"/>
              </a:schemeClr>
            </a:gs>
            <a:gs pos="50000">
              <a:schemeClr val="accent5">
                <a:hueOff val="-2008226"/>
                <a:satOff val="16437"/>
                <a:lumOff val="-2666"/>
                <a:alphaOff val="0"/>
                <a:tint val="93000"/>
              </a:schemeClr>
            </a:gs>
            <a:gs pos="60000">
              <a:schemeClr val="accent5">
                <a:hueOff val="-2008226"/>
                <a:satOff val="16437"/>
                <a:lumOff val="-2666"/>
                <a:alphaOff val="0"/>
                <a:tint val="92000"/>
              </a:schemeClr>
            </a:gs>
            <a:gs pos="75000">
              <a:schemeClr val="accent5">
                <a:hueOff val="-2008226"/>
                <a:satOff val="16437"/>
                <a:lumOff val="-2666"/>
                <a:alphaOff val="0"/>
                <a:tint val="83000"/>
                <a:satMod val="108000"/>
              </a:schemeClr>
            </a:gs>
            <a:gs pos="100000">
              <a:schemeClr val="accent5">
                <a:hueOff val="-2008226"/>
                <a:satOff val="16437"/>
                <a:lumOff val="-2666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2008226"/>
              <a:satOff val="16437"/>
              <a:lumOff val="-2666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VÝBĚRU</a:t>
          </a:r>
          <a:endParaRPr lang="cs-CZ" sz="2400" kern="1200" dirty="0"/>
        </a:p>
      </dsp:txBody>
      <dsp:txXfrm>
        <a:off x="1029733" y="2083400"/>
        <a:ext cx="2084754" cy="405199"/>
      </dsp:txXfrm>
    </dsp:sp>
    <dsp:sp modelId="{4CEF59BC-A0AA-46CC-8901-D478BBECD873}">
      <dsp:nvSpPr>
        <dsp:cNvPr id="0" name=""/>
        <dsp:cNvSpPr/>
      </dsp:nvSpPr>
      <dsp:spPr>
        <a:xfrm>
          <a:off x="1905929" y="2619050"/>
          <a:ext cx="332362" cy="332362"/>
        </a:xfrm>
        <a:prstGeom prst="mathPlus">
          <a:avLst/>
        </a:prstGeom>
        <a:gradFill rotWithShape="0">
          <a:gsLst>
            <a:gs pos="0">
              <a:schemeClr val="accent5">
                <a:hueOff val="-2510283"/>
                <a:satOff val="20547"/>
                <a:lumOff val="-3333"/>
                <a:alphaOff val="0"/>
                <a:tint val="48000"/>
                <a:satMod val="138000"/>
              </a:schemeClr>
            </a:gs>
            <a:gs pos="25000">
              <a:schemeClr val="accent5">
                <a:hueOff val="-2510283"/>
                <a:satOff val="20547"/>
                <a:lumOff val="-3333"/>
                <a:alphaOff val="0"/>
                <a:tint val="85000"/>
              </a:schemeClr>
            </a:gs>
            <a:gs pos="40000">
              <a:schemeClr val="accent5">
                <a:hueOff val="-2510283"/>
                <a:satOff val="20547"/>
                <a:lumOff val="-3333"/>
                <a:alphaOff val="0"/>
                <a:tint val="92000"/>
              </a:schemeClr>
            </a:gs>
            <a:gs pos="50000">
              <a:schemeClr val="accent5">
                <a:hueOff val="-2510283"/>
                <a:satOff val="20547"/>
                <a:lumOff val="-3333"/>
                <a:alphaOff val="0"/>
                <a:tint val="93000"/>
              </a:schemeClr>
            </a:gs>
            <a:gs pos="60000">
              <a:schemeClr val="accent5">
                <a:hueOff val="-2510283"/>
                <a:satOff val="20547"/>
                <a:lumOff val="-3333"/>
                <a:alphaOff val="0"/>
                <a:tint val="92000"/>
              </a:schemeClr>
            </a:gs>
            <a:gs pos="75000">
              <a:schemeClr val="accent5">
                <a:hueOff val="-2510283"/>
                <a:satOff val="20547"/>
                <a:lumOff val="-3333"/>
                <a:alphaOff val="0"/>
                <a:tint val="83000"/>
                <a:satMod val="108000"/>
              </a:schemeClr>
            </a:gs>
            <a:gs pos="100000">
              <a:schemeClr val="accent5">
                <a:hueOff val="-2510283"/>
                <a:satOff val="20547"/>
                <a:lumOff val="-3333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2510283"/>
              <a:satOff val="20547"/>
              <a:lumOff val="-3333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49984" y="2746145"/>
        <a:ext cx="244252" cy="78172"/>
      </dsp:txXfrm>
    </dsp:sp>
    <dsp:sp modelId="{D9038DD7-0DB2-4221-A2B8-8DE422F7836E}">
      <dsp:nvSpPr>
        <dsp:cNvPr id="0" name=""/>
        <dsp:cNvSpPr/>
      </dsp:nvSpPr>
      <dsp:spPr>
        <a:xfrm>
          <a:off x="669974" y="2997944"/>
          <a:ext cx="2804271" cy="573039"/>
        </a:xfrm>
        <a:prstGeom prst="ellipse">
          <a:avLst/>
        </a:prstGeom>
        <a:gradFill rotWithShape="0">
          <a:gsLst>
            <a:gs pos="0">
              <a:schemeClr val="accent5">
                <a:hueOff val="-3012340"/>
                <a:satOff val="24656"/>
                <a:lumOff val="-4000"/>
                <a:alphaOff val="0"/>
                <a:tint val="48000"/>
                <a:satMod val="138000"/>
              </a:schemeClr>
            </a:gs>
            <a:gs pos="25000">
              <a:schemeClr val="accent5">
                <a:hueOff val="-3012340"/>
                <a:satOff val="24656"/>
                <a:lumOff val="-4000"/>
                <a:alphaOff val="0"/>
                <a:tint val="85000"/>
              </a:schemeClr>
            </a:gs>
            <a:gs pos="40000">
              <a:schemeClr val="accent5">
                <a:hueOff val="-3012340"/>
                <a:satOff val="24656"/>
                <a:lumOff val="-4000"/>
                <a:alphaOff val="0"/>
                <a:tint val="92000"/>
              </a:schemeClr>
            </a:gs>
            <a:gs pos="50000">
              <a:schemeClr val="accent5">
                <a:hueOff val="-3012340"/>
                <a:satOff val="24656"/>
                <a:lumOff val="-4000"/>
                <a:alphaOff val="0"/>
                <a:tint val="93000"/>
              </a:schemeClr>
            </a:gs>
            <a:gs pos="60000">
              <a:schemeClr val="accent5">
                <a:hueOff val="-3012340"/>
                <a:satOff val="24656"/>
                <a:lumOff val="-4000"/>
                <a:alphaOff val="0"/>
                <a:tint val="92000"/>
              </a:schemeClr>
            </a:gs>
            <a:gs pos="75000">
              <a:schemeClr val="accent5">
                <a:hueOff val="-3012340"/>
                <a:satOff val="24656"/>
                <a:lumOff val="-4000"/>
                <a:alphaOff val="0"/>
                <a:tint val="83000"/>
                <a:satMod val="108000"/>
              </a:schemeClr>
            </a:gs>
            <a:gs pos="100000">
              <a:schemeClr val="accent5">
                <a:hueOff val="-3012340"/>
                <a:satOff val="24656"/>
                <a:lumOff val="-400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3012340"/>
              <a:satOff val="24656"/>
              <a:lumOff val="-400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ZAMĚSTNACŮ</a:t>
          </a:r>
          <a:endParaRPr lang="cs-CZ" sz="2400" kern="1200" dirty="0"/>
        </a:p>
      </dsp:txBody>
      <dsp:txXfrm>
        <a:off x="1080650" y="3081864"/>
        <a:ext cx="1982919" cy="405199"/>
      </dsp:txXfrm>
    </dsp:sp>
    <dsp:sp modelId="{71CB61E9-4E9E-4D46-8314-BB1BBEC5AC73}">
      <dsp:nvSpPr>
        <dsp:cNvPr id="0" name=""/>
        <dsp:cNvSpPr/>
      </dsp:nvSpPr>
      <dsp:spPr>
        <a:xfrm>
          <a:off x="1905929" y="3617514"/>
          <a:ext cx="332362" cy="332362"/>
        </a:xfrm>
        <a:prstGeom prst="mathPlus">
          <a:avLst/>
        </a:prstGeom>
        <a:gradFill rotWithShape="0">
          <a:gsLst>
            <a:gs pos="0">
              <a:schemeClr val="accent5">
                <a:hueOff val="-3765425"/>
                <a:satOff val="30820"/>
                <a:lumOff val="-4999"/>
                <a:alphaOff val="0"/>
                <a:tint val="48000"/>
                <a:satMod val="138000"/>
              </a:schemeClr>
            </a:gs>
            <a:gs pos="25000">
              <a:schemeClr val="accent5">
                <a:hueOff val="-3765425"/>
                <a:satOff val="30820"/>
                <a:lumOff val="-4999"/>
                <a:alphaOff val="0"/>
                <a:tint val="85000"/>
              </a:schemeClr>
            </a:gs>
            <a:gs pos="40000">
              <a:schemeClr val="accent5">
                <a:hueOff val="-3765425"/>
                <a:satOff val="30820"/>
                <a:lumOff val="-4999"/>
                <a:alphaOff val="0"/>
                <a:tint val="92000"/>
              </a:schemeClr>
            </a:gs>
            <a:gs pos="50000">
              <a:schemeClr val="accent5">
                <a:hueOff val="-3765425"/>
                <a:satOff val="30820"/>
                <a:lumOff val="-4999"/>
                <a:alphaOff val="0"/>
                <a:tint val="93000"/>
              </a:schemeClr>
            </a:gs>
            <a:gs pos="60000">
              <a:schemeClr val="accent5">
                <a:hueOff val="-3765425"/>
                <a:satOff val="30820"/>
                <a:lumOff val="-4999"/>
                <a:alphaOff val="0"/>
                <a:tint val="92000"/>
              </a:schemeClr>
            </a:gs>
            <a:gs pos="75000">
              <a:schemeClr val="accent5">
                <a:hueOff val="-3765425"/>
                <a:satOff val="30820"/>
                <a:lumOff val="-4999"/>
                <a:alphaOff val="0"/>
                <a:tint val="83000"/>
                <a:satMod val="108000"/>
              </a:schemeClr>
            </a:gs>
            <a:gs pos="100000">
              <a:schemeClr val="accent5">
                <a:hueOff val="-3765425"/>
                <a:satOff val="30820"/>
                <a:lumOff val="-4999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3765425"/>
              <a:satOff val="30820"/>
              <a:lumOff val="-4999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49984" y="3744609"/>
        <a:ext cx="244252" cy="78172"/>
      </dsp:txXfrm>
    </dsp:sp>
    <dsp:sp modelId="{A66C18A1-2A76-4209-812E-D162D57AB6E8}">
      <dsp:nvSpPr>
        <dsp:cNvPr id="0" name=""/>
        <dsp:cNvSpPr/>
      </dsp:nvSpPr>
      <dsp:spPr>
        <a:xfrm>
          <a:off x="597966" y="3996408"/>
          <a:ext cx="2948288" cy="573039"/>
        </a:xfrm>
        <a:prstGeom prst="ellipse">
          <a:avLst/>
        </a:prstGeom>
        <a:gradFill rotWithShape="0">
          <a:gsLst>
            <a:gs pos="0">
              <a:schemeClr val="accent5">
                <a:hueOff val="-4016453"/>
                <a:satOff val="32874"/>
                <a:lumOff val="-5333"/>
                <a:alphaOff val="0"/>
                <a:tint val="48000"/>
                <a:satMod val="138000"/>
              </a:schemeClr>
            </a:gs>
            <a:gs pos="25000">
              <a:schemeClr val="accent5">
                <a:hueOff val="-4016453"/>
                <a:satOff val="32874"/>
                <a:lumOff val="-5333"/>
                <a:alphaOff val="0"/>
                <a:tint val="85000"/>
              </a:schemeClr>
            </a:gs>
            <a:gs pos="40000">
              <a:schemeClr val="accent5">
                <a:hueOff val="-4016453"/>
                <a:satOff val="32874"/>
                <a:lumOff val="-5333"/>
                <a:alphaOff val="0"/>
                <a:tint val="92000"/>
              </a:schemeClr>
            </a:gs>
            <a:gs pos="50000">
              <a:schemeClr val="accent5">
                <a:hueOff val="-4016453"/>
                <a:satOff val="32874"/>
                <a:lumOff val="-5333"/>
                <a:alphaOff val="0"/>
                <a:tint val="93000"/>
              </a:schemeClr>
            </a:gs>
            <a:gs pos="60000">
              <a:schemeClr val="accent5">
                <a:hueOff val="-4016453"/>
                <a:satOff val="32874"/>
                <a:lumOff val="-5333"/>
                <a:alphaOff val="0"/>
                <a:tint val="92000"/>
              </a:schemeClr>
            </a:gs>
            <a:gs pos="75000">
              <a:schemeClr val="accent5">
                <a:hueOff val="-4016453"/>
                <a:satOff val="32874"/>
                <a:lumOff val="-5333"/>
                <a:alphaOff val="0"/>
                <a:tint val="83000"/>
                <a:satMod val="108000"/>
              </a:schemeClr>
            </a:gs>
            <a:gs pos="100000">
              <a:schemeClr val="accent5">
                <a:hueOff val="-4016453"/>
                <a:satOff val="32874"/>
                <a:lumOff val="-5333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4016453"/>
              <a:satOff val="32874"/>
              <a:lumOff val="-5333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DC, RE DG</a:t>
          </a:r>
          <a:endParaRPr lang="cs-CZ" sz="2400" kern="1200" dirty="0"/>
        </a:p>
      </dsp:txBody>
      <dsp:txXfrm>
        <a:off x="1029733" y="4080328"/>
        <a:ext cx="2084754" cy="405199"/>
      </dsp:txXfrm>
    </dsp:sp>
    <dsp:sp modelId="{4427C4A3-88AE-476B-9391-ECEFBDC42397}">
      <dsp:nvSpPr>
        <dsp:cNvPr id="0" name=""/>
        <dsp:cNvSpPr/>
      </dsp:nvSpPr>
      <dsp:spPr>
        <a:xfrm>
          <a:off x="3704218" y="2179414"/>
          <a:ext cx="182226" cy="2131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020566"/>
                <a:satOff val="41093"/>
                <a:lumOff val="-6666"/>
                <a:alphaOff val="0"/>
                <a:tint val="48000"/>
                <a:satMod val="138000"/>
              </a:schemeClr>
            </a:gs>
            <a:gs pos="25000">
              <a:schemeClr val="accent5">
                <a:hueOff val="-5020566"/>
                <a:satOff val="41093"/>
                <a:lumOff val="-6666"/>
                <a:alphaOff val="0"/>
                <a:tint val="85000"/>
              </a:schemeClr>
            </a:gs>
            <a:gs pos="4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50000">
              <a:schemeClr val="accent5">
                <a:hueOff val="-5020566"/>
                <a:satOff val="41093"/>
                <a:lumOff val="-6666"/>
                <a:alphaOff val="0"/>
                <a:tint val="93000"/>
              </a:schemeClr>
            </a:gs>
            <a:gs pos="6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75000">
              <a:schemeClr val="accent5">
                <a:hueOff val="-5020566"/>
                <a:satOff val="41093"/>
                <a:lumOff val="-6666"/>
                <a:alphaOff val="0"/>
                <a:tint val="83000"/>
                <a:satMod val="108000"/>
              </a:schemeClr>
            </a:gs>
            <a:gs pos="100000">
              <a:schemeClr val="accent5">
                <a:hueOff val="-5020566"/>
                <a:satOff val="41093"/>
                <a:lumOff val="-6666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5020566"/>
              <a:satOff val="41093"/>
              <a:lumOff val="-6666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3704218" y="2222048"/>
        <a:ext cx="127558" cy="127902"/>
      </dsp:txXfrm>
    </dsp:sp>
    <dsp:sp modelId="{C1316D6A-5DC4-4D63-B752-C3007E6FB8EE}">
      <dsp:nvSpPr>
        <dsp:cNvPr id="0" name=""/>
        <dsp:cNvSpPr/>
      </dsp:nvSpPr>
      <dsp:spPr>
        <a:xfrm>
          <a:off x="3962086" y="1712960"/>
          <a:ext cx="4016193" cy="1146078"/>
        </a:xfrm>
        <a:prstGeom prst="ellipse">
          <a:avLst/>
        </a:prstGeom>
        <a:gradFill rotWithShape="0">
          <a:gsLst>
            <a:gs pos="0">
              <a:schemeClr val="accent5">
                <a:hueOff val="-5020566"/>
                <a:satOff val="41093"/>
                <a:lumOff val="-6666"/>
                <a:alphaOff val="0"/>
                <a:tint val="48000"/>
                <a:satMod val="138000"/>
              </a:schemeClr>
            </a:gs>
            <a:gs pos="25000">
              <a:schemeClr val="accent5">
                <a:hueOff val="-5020566"/>
                <a:satOff val="41093"/>
                <a:lumOff val="-6666"/>
                <a:alphaOff val="0"/>
                <a:tint val="85000"/>
              </a:schemeClr>
            </a:gs>
            <a:gs pos="4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50000">
              <a:schemeClr val="accent5">
                <a:hueOff val="-5020566"/>
                <a:satOff val="41093"/>
                <a:lumOff val="-6666"/>
                <a:alphaOff val="0"/>
                <a:tint val="93000"/>
              </a:schemeClr>
            </a:gs>
            <a:gs pos="6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75000">
              <a:schemeClr val="accent5">
                <a:hueOff val="-5020566"/>
                <a:satOff val="41093"/>
                <a:lumOff val="-6666"/>
                <a:alphaOff val="0"/>
                <a:tint val="83000"/>
                <a:satMod val="108000"/>
              </a:schemeClr>
            </a:gs>
            <a:gs pos="100000">
              <a:schemeClr val="accent5">
                <a:hueOff val="-5020566"/>
                <a:satOff val="41093"/>
                <a:lumOff val="-6666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5020566"/>
              <a:satOff val="41093"/>
              <a:lumOff val="-6666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smtClean="0"/>
            <a:t>VÝSLEDEK</a:t>
          </a:r>
          <a:endParaRPr lang="cs-CZ" sz="4900" kern="1200" dirty="0"/>
        </a:p>
      </dsp:txBody>
      <dsp:txXfrm>
        <a:off x="4550244" y="1880799"/>
        <a:ext cx="2839877" cy="810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58DB9D-8E18-40D2-9E1E-43174D89B58F}">
      <dsp:nvSpPr>
        <dsp:cNvPr id="0" name=""/>
        <dsp:cNvSpPr/>
      </dsp:nvSpPr>
      <dsp:spPr>
        <a:xfrm rot="21300000">
          <a:off x="26097" y="1802056"/>
          <a:ext cx="8452043" cy="967886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101500">
            <a:schemeClr val="accent2">
              <a:tint val="40000"/>
              <a:hueOff val="0"/>
              <a:satOff val="0"/>
              <a:lumOff val="0"/>
              <a:alphaOff val="0"/>
              <a:alpha val="42000"/>
              <a:satMod val="120000"/>
            </a:schemeClr>
          </a:glo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3C09FCF-4366-4FF4-9715-C9B22E502DE4}">
      <dsp:nvSpPr>
        <dsp:cNvPr id="0" name=""/>
        <dsp:cNvSpPr/>
      </dsp:nvSpPr>
      <dsp:spPr>
        <a:xfrm>
          <a:off x="1020508" y="228600"/>
          <a:ext cx="2551271" cy="1828800"/>
        </a:xfrm>
        <a:prstGeom prst="downArrow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02E986-4D0D-497A-BA83-B13CAE4C3B70}">
      <dsp:nvSpPr>
        <dsp:cNvPr id="0" name=""/>
        <dsp:cNvSpPr/>
      </dsp:nvSpPr>
      <dsp:spPr>
        <a:xfrm>
          <a:off x="4507246" y="0"/>
          <a:ext cx="2721356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KVALITA METODY</a:t>
          </a:r>
          <a:endParaRPr lang="cs-CZ" sz="3200" kern="1200" dirty="0"/>
        </a:p>
      </dsp:txBody>
      <dsp:txXfrm>
        <a:off x="4507246" y="0"/>
        <a:ext cx="2721356" cy="1920240"/>
      </dsp:txXfrm>
    </dsp:sp>
    <dsp:sp modelId="{7EFCA968-260E-4870-8DE3-81D6CB1B7365}">
      <dsp:nvSpPr>
        <dsp:cNvPr id="0" name=""/>
        <dsp:cNvSpPr/>
      </dsp:nvSpPr>
      <dsp:spPr>
        <a:xfrm>
          <a:off x="4932458" y="2514599"/>
          <a:ext cx="2551271" cy="1828800"/>
        </a:xfrm>
        <a:prstGeom prst="upArrow">
          <a:avLst/>
        </a:prstGeom>
        <a:gradFill rotWithShape="0">
          <a:gsLst>
            <a:gs pos="0">
              <a:schemeClr val="accent2">
                <a:hueOff val="7729367"/>
                <a:satOff val="-82653"/>
                <a:lumOff val="21569"/>
                <a:alphaOff val="0"/>
                <a:tint val="48000"/>
                <a:satMod val="138000"/>
              </a:schemeClr>
            </a:gs>
            <a:gs pos="25000">
              <a:schemeClr val="accent2">
                <a:hueOff val="7729367"/>
                <a:satOff val="-82653"/>
                <a:lumOff val="21569"/>
                <a:alphaOff val="0"/>
                <a:tint val="85000"/>
              </a:schemeClr>
            </a:gs>
            <a:gs pos="40000">
              <a:schemeClr val="accent2">
                <a:hueOff val="7729367"/>
                <a:satOff val="-82653"/>
                <a:lumOff val="21569"/>
                <a:alphaOff val="0"/>
                <a:tint val="92000"/>
              </a:schemeClr>
            </a:gs>
            <a:gs pos="50000">
              <a:schemeClr val="accent2">
                <a:hueOff val="7729367"/>
                <a:satOff val="-82653"/>
                <a:lumOff val="21569"/>
                <a:alphaOff val="0"/>
                <a:tint val="93000"/>
              </a:schemeClr>
            </a:gs>
            <a:gs pos="60000">
              <a:schemeClr val="accent2">
                <a:hueOff val="7729367"/>
                <a:satOff val="-82653"/>
                <a:lumOff val="21569"/>
                <a:alphaOff val="0"/>
                <a:tint val="92000"/>
              </a:schemeClr>
            </a:gs>
            <a:gs pos="75000">
              <a:schemeClr val="accent2">
                <a:hueOff val="7729367"/>
                <a:satOff val="-82653"/>
                <a:lumOff val="21569"/>
                <a:alphaOff val="0"/>
                <a:tint val="83000"/>
                <a:satMod val="108000"/>
              </a:schemeClr>
            </a:gs>
            <a:gs pos="100000">
              <a:schemeClr val="accent2">
                <a:hueOff val="7729367"/>
                <a:satOff val="-82653"/>
                <a:lumOff val="21569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7729367"/>
              <a:satOff val="-82653"/>
              <a:lumOff val="21569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0C0347-D84E-4AD5-B7AD-93C2B17DC9C9}">
      <dsp:nvSpPr>
        <dsp:cNvPr id="0" name=""/>
        <dsp:cNvSpPr/>
      </dsp:nvSpPr>
      <dsp:spPr>
        <a:xfrm>
          <a:off x="1275635" y="2651760"/>
          <a:ext cx="2721356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KVALITA PSYCHOLOGA</a:t>
          </a:r>
          <a:endParaRPr lang="cs-CZ" sz="3200" kern="1200" dirty="0"/>
        </a:p>
      </dsp:txBody>
      <dsp:txXfrm>
        <a:off x="1275635" y="2651760"/>
        <a:ext cx="2721356" cy="19202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85885-3575-448E-AFAE-0D773DFA6CB7}">
      <dsp:nvSpPr>
        <dsp:cNvPr id="0" name=""/>
        <dsp:cNvSpPr/>
      </dsp:nvSpPr>
      <dsp:spPr>
        <a:xfrm>
          <a:off x="2240439" y="0"/>
          <a:ext cx="1645920" cy="9144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5">
              <a:tint val="40000"/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>
              <a:solidFill>
                <a:schemeClr val="accent3">
                  <a:lumMod val="75000"/>
                </a:schemeClr>
              </a:solidFill>
            </a:rPr>
            <a:t>KAŽDÁ</a:t>
          </a:r>
          <a:endParaRPr lang="cs-CZ" sz="29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267221" y="26782"/>
        <a:ext cx="1592356" cy="860836"/>
      </dsp:txXfrm>
    </dsp:sp>
    <dsp:sp modelId="{A5E26C36-D63F-4464-8305-FE556C0DD52A}">
      <dsp:nvSpPr>
        <dsp:cNvPr id="0" name=""/>
        <dsp:cNvSpPr/>
      </dsp:nvSpPr>
      <dsp:spPr>
        <a:xfrm>
          <a:off x="4617879" y="0"/>
          <a:ext cx="1645920" cy="9144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12000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glow rad="63500">
            <a:schemeClr val="accent5">
              <a:tint val="40000"/>
              <a:alpha val="90000"/>
              <a:hueOff val="-1839046"/>
              <a:satOff val="10987"/>
              <a:lumOff val="-55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>
              <a:solidFill>
                <a:schemeClr val="accent3">
                  <a:lumMod val="75000"/>
                </a:schemeClr>
              </a:solidFill>
            </a:rPr>
            <a:t>METODA</a:t>
          </a:r>
          <a:endParaRPr lang="cs-CZ" sz="29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4644661" y="26782"/>
        <a:ext cx="1592356" cy="860836"/>
      </dsp:txXfrm>
    </dsp:sp>
    <dsp:sp modelId="{8BC7468F-5E59-4337-8B30-8DC185AEF4D2}">
      <dsp:nvSpPr>
        <dsp:cNvPr id="0" name=""/>
        <dsp:cNvSpPr/>
      </dsp:nvSpPr>
      <dsp:spPr>
        <a:xfrm>
          <a:off x="3909219" y="3886200"/>
          <a:ext cx="685800" cy="685800"/>
        </a:xfrm>
        <a:prstGeom prst="triangle">
          <a:avLst/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12000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glow rad="63500">
            <a:schemeClr val="accent5">
              <a:tint val="40000"/>
              <a:alpha val="90000"/>
              <a:hueOff val="-3678092"/>
              <a:satOff val="21975"/>
              <a:lumOff val="-109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0D137C-4493-435D-9B13-C0E1BD2169F0}">
      <dsp:nvSpPr>
        <dsp:cNvPr id="0" name=""/>
        <dsp:cNvSpPr/>
      </dsp:nvSpPr>
      <dsp:spPr>
        <a:xfrm rot="240000">
          <a:off x="2194090" y="3592327"/>
          <a:ext cx="4116056" cy="287822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12000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glow rad="63500">
            <a:schemeClr val="accent5">
              <a:tint val="40000"/>
              <a:alpha val="90000"/>
              <a:hueOff val="-5517137"/>
              <a:satOff val="32962"/>
              <a:lumOff val="-164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7A223E7-E1E3-452C-BE5E-2BE093F04E3D}">
      <dsp:nvSpPr>
        <dsp:cNvPr id="0" name=""/>
        <dsp:cNvSpPr/>
      </dsp:nvSpPr>
      <dsp:spPr>
        <a:xfrm rot="240000">
          <a:off x="4665425" y="2872699"/>
          <a:ext cx="1642267" cy="76512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LIMITY</a:t>
          </a:r>
          <a:endParaRPr lang="cs-CZ" sz="3200" kern="1200" dirty="0"/>
        </a:p>
      </dsp:txBody>
      <dsp:txXfrm>
        <a:off x="4702776" y="2910050"/>
        <a:ext cx="1567565" cy="690427"/>
      </dsp:txXfrm>
    </dsp:sp>
    <dsp:sp modelId="{6F7C9AFD-4E81-487D-B64E-E8C529252218}">
      <dsp:nvSpPr>
        <dsp:cNvPr id="0" name=""/>
        <dsp:cNvSpPr/>
      </dsp:nvSpPr>
      <dsp:spPr>
        <a:xfrm rot="240000">
          <a:off x="4724861" y="2049739"/>
          <a:ext cx="1642267" cy="765129"/>
        </a:xfrm>
        <a:prstGeom prst="roundRect">
          <a:avLst/>
        </a:prstGeom>
        <a:gradFill rotWithShape="0">
          <a:gsLst>
            <a:gs pos="0">
              <a:schemeClr val="accent5">
                <a:hueOff val="-1255142"/>
                <a:satOff val="10273"/>
                <a:lumOff val="-1666"/>
                <a:alphaOff val="0"/>
                <a:tint val="48000"/>
                <a:satMod val="138000"/>
              </a:schemeClr>
            </a:gs>
            <a:gs pos="25000">
              <a:schemeClr val="accent5">
                <a:hueOff val="-1255142"/>
                <a:satOff val="10273"/>
                <a:lumOff val="-1666"/>
                <a:alphaOff val="0"/>
                <a:tint val="85000"/>
              </a:schemeClr>
            </a:gs>
            <a:gs pos="40000">
              <a:schemeClr val="accent5">
                <a:hueOff val="-1255142"/>
                <a:satOff val="10273"/>
                <a:lumOff val="-1666"/>
                <a:alphaOff val="0"/>
                <a:tint val="92000"/>
              </a:schemeClr>
            </a:gs>
            <a:gs pos="50000">
              <a:schemeClr val="accent5">
                <a:hueOff val="-1255142"/>
                <a:satOff val="10273"/>
                <a:lumOff val="-1666"/>
                <a:alphaOff val="0"/>
                <a:tint val="93000"/>
              </a:schemeClr>
            </a:gs>
            <a:gs pos="60000">
              <a:schemeClr val="accent5">
                <a:hueOff val="-1255142"/>
                <a:satOff val="10273"/>
                <a:lumOff val="-1666"/>
                <a:alphaOff val="0"/>
                <a:tint val="92000"/>
              </a:schemeClr>
            </a:gs>
            <a:gs pos="75000">
              <a:schemeClr val="accent5">
                <a:hueOff val="-1255142"/>
                <a:satOff val="10273"/>
                <a:lumOff val="-1666"/>
                <a:alphaOff val="0"/>
                <a:tint val="83000"/>
                <a:satMod val="108000"/>
              </a:schemeClr>
            </a:gs>
            <a:gs pos="100000">
              <a:schemeClr val="accent5">
                <a:hueOff val="-1255142"/>
                <a:satOff val="10273"/>
                <a:lumOff val="-1666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1255142"/>
              <a:satOff val="10273"/>
              <a:lumOff val="-1666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SVÉ</a:t>
          </a:r>
          <a:endParaRPr lang="cs-CZ" sz="3200" kern="1200" dirty="0"/>
        </a:p>
      </dsp:txBody>
      <dsp:txXfrm>
        <a:off x="4762212" y="2087090"/>
        <a:ext cx="1567565" cy="690427"/>
      </dsp:txXfrm>
    </dsp:sp>
    <dsp:sp modelId="{D8FA14DA-2E35-424A-90AF-5A2536F7D180}">
      <dsp:nvSpPr>
        <dsp:cNvPr id="0" name=""/>
        <dsp:cNvSpPr/>
      </dsp:nvSpPr>
      <dsp:spPr>
        <a:xfrm rot="240000">
          <a:off x="4784297" y="1245067"/>
          <a:ext cx="1642267" cy="765129"/>
        </a:xfrm>
        <a:prstGeom prst="roundRect">
          <a:avLst/>
        </a:prstGeom>
        <a:gradFill rotWithShape="0">
          <a:gsLst>
            <a:gs pos="0">
              <a:schemeClr val="accent5">
                <a:hueOff val="-2510283"/>
                <a:satOff val="20547"/>
                <a:lumOff val="-3333"/>
                <a:alphaOff val="0"/>
                <a:tint val="48000"/>
                <a:satMod val="138000"/>
              </a:schemeClr>
            </a:gs>
            <a:gs pos="25000">
              <a:schemeClr val="accent5">
                <a:hueOff val="-2510283"/>
                <a:satOff val="20547"/>
                <a:lumOff val="-3333"/>
                <a:alphaOff val="0"/>
                <a:tint val="85000"/>
              </a:schemeClr>
            </a:gs>
            <a:gs pos="40000">
              <a:schemeClr val="accent5">
                <a:hueOff val="-2510283"/>
                <a:satOff val="20547"/>
                <a:lumOff val="-3333"/>
                <a:alphaOff val="0"/>
                <a:tint val="92000"/>
              </a:schemeClr>
            </a:gs>
            <a:gs pos="50000">
              <a:schemeClr val="accent5">
                <a:hueOff val="-2510283"/>
                <a:satOff val="20547"/>
                <a:lumOff val="-3333"/>
                <a:alphaOff val="0"/>
                <a:tint val="93000"/>
              </a:schemeClr>
            </a:gs>
            <a:gs pos="60000">
              <a:schemeClr val="accent5">
                <a:hueOff val="-2510283"/>
                <a:satOff val="20547"/>
                <a:lumOff val="-3333"/>
                <a:alphaOff val="0"/>
                <a:tint val="92000"/>
              </a:schemeClr>
            </a:gs>
            <a:gs pos="75000">
              <a:schemeClr val="accent5">
                <a:hueOff val="-2510283"/>
                <a:satOff val="20547"/>
                <a:lumOff val="-3333"/>
                <a:alphaOff val="0"/>
                <a:tint val="83000"/>
                <a:satMod val="108000"/>
              </a:schemeClr>
            </a:gs>
            <a:gs pos="100000">
              <a:schemeClr val="accent5">
                <a:hueOff val="-2510283"/>
                <a:satOff val="20547"/>
                <a:lumOff val="-3333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2510283"/>
              <a:satOff val="20547"/>
              <a:lumOff val="-3333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MÁ</a:t>
          </a:r>
          <a:endParaRPr lang="cs-CZ" sz="3200" kern="1200" dirty="0"/>
        </a:p>
      </dsp:txBody>
      <dsp:txXfrm>
        <a:off x="4821648" y="1282418"/>
        <a:ext cx="1567565" cy="690427"/>
      </dsp:txXfrm>
    </dsp:sp>
    <dsp:sp modelId="{032CB64D-BEF9-4FFE-A877-06B02A67B8C2}">
      <dsp:nvSpPr>
        <dsp:cNvPr id="0" name=""/>
        <dsp:cNvSpPr/>
      </dsp:nvSpPr>
      <dsp:spPr>
        <a:xfrm rot="240000">
          <a:off x="2310845" y="2708107"/>
          <a:ext cx="1642267" cy="765129"/>
        </a:xfrm>
        <a:prstGeom prst="roundRect">
          <a:avLst/>
        </a:prstGeom>
        <a:gradFill rotWithShape="0">
          <a:gsLst>
            <a:gs pos="0">
              <a:schemeClr val="accent5">
                <a:hueOff val="-3765425"/>
                <a:satOff val="30820"/>
                <a:lumOff val="-4999"/>
                <a:alphaOff val="0"/>
                <a:tint val="48000"/>
                <a:satMod val="138000"/>
              </a:schemeClr>
            </a:gs>
            <a:gs pos="25000">
              <a:schemeClr val="accent5">
                <a:hueOff val="-3765425"/>
                <a:satOff val="30820"/>
                <a:lumOff val="-4999"/>
                <a:alphaOff val="0"/>
                <a:tint val="85000"/>
              </a:schemeClr>
            </a:gs>
            <a:gs pos="40000">
              <a:schemeClr val="accent5">
                <a:hueOff val="-3765425"/>
                <a:satOff val="30820"/>
                <a:lumOff val="-4999"/>
                <a:alphaOff val="0"/>
                <a:tint val="92000"/>
              </a:schemeClr>
            </a:gs>
            <a:gs pos="50000">
              <a:schemeClr val="accent5">
                <a:hueOff val="-3765425"/>
                <a:satOff val="30820"/>
                <a:lumOff val="-4999"/>
                <a:alphaOff val="0"/>
                <a:tint val="93000"/>
              </a:schemeClr>
            </a:gs>
            <a:gs pos="60000">
              <a:schemeClr val="accent5">
                <a:hueOff val="-3765425"/>
                <a:satOff val="30820"/>
                <a:lumOff val="-4999"/>
                <a:alphaOff val="0"/>
                <a:tint val="92000"/>
              </a:schemeClr>
            </a:gs>
            <a:gs pos="75000">
              <a:schemeClr val="accent5">
                <a:hueOff val="-3765425"/>
                <a:satOff val="30820"/>
                <a:lumOff val="-4999"/>
                <a:alphaOff val="0"/>
                <a:tint val="83000"/>
                <a:satMod val="108000"/>
              </a:schemeClr>
            </a:gs>
            <a:gs pos="100000">
              <a:schemeClr val="accent5">
                <a:hueOff val="-3765425"/>
                <a:satOff val="30820"/>
                <a:lumOff val="-4999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3765425"/>
              <a:satOff val="30820"/>
              <a:lumOff val="-4999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Y</a:t>
          </a:r>
          <a:endParaRPr lang="cs-CZ" sz="3200" kern="1200" dirty="0"/>
        </a:p>
      </dsp:txBody>
      <dsp:txXfrm>
        <a:off x="2348196" y="2745458"/>
        <a:ext cx="1567565" cy="690427"/>
      </dsp:txXfrm>
    </dsp:sp>
    <dsp:sp modelId="{3DEB5DB4-09EB-49C1-AB8F-DB37ECC5F4E0}">
      <dsp:nvSpPr>
        <dsp:cNvPr id="0" name=""/>
        <dsp:cNvSpPr/>
      </dsp:nvSpPr>
      <dsp:spPr>
        <a:xfrm rot="240000">
          <a:off x="2370281" y="1885147"/>
          <a:ext cx="1642267" cy="765129"/>
        </a:xfrm>
        <a:prstGeom prst="roundRect">
          <a:avLst/>
        </a:prstGeom>
        <a:gradFill rotWithShape="0">
          <a:gsLst>
            <a:gs pos="0">
              <a:schemeClr val="accent5">
                <a:hueOff val="-5020566"/>
                <a:satOff val="41093"/>
                <a:lumOff val="-6666"/>
                <a:alphaOff val="0"/>
                <a:tint val="48000"/>
                <a:satMod val="138000"/>
              </a:schemeClr>
            </a:gs>
            <a:gs pos="25000">
              <a:schemeClr val="accent5">
                <a:hueOff val="-5020566"/>
                <a:satOff val="41093"/>
                <a:lumOff val="-6666"/>
                <a:alphaOff val="0"/>
                <a:tint val="85000"/>
              </a:schemeClr>
            </a:gs>
            <a:gs pos="4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50000">
              <a:schemeClr val="accent5">
                <a:hueOff val="-5020566"/>
                <a:satOff val="41093"/>
                <a:lumOff val="-6666"/>
                <a:alphaOff val="0"/>
                <a:tint val="93000"/>
              </a:schemeClr>
            </a:gs>
            <a:gs pos="6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75000">
              <a:schemeClr val="accent5">
                <a:hueOff val="-5020566"/>
                <a:satOff val="41093"/>
                <a:lumOff val="-6666"/>
                <a:alphaOff val="0"/>
                <a:tint val="83000"/>
                <a:satMod val="108000"/>
              </a:schemeClr>
            </a:gs>
            <a:gs pos="100000">
              <a:schemeClr val="accent5">
                <a:hueOff val="-5020566"/>
                <a:satOff val="41093"/>
                <a:lumOff val="-6666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5020566"/>
              <a:satOff val="41093"/>
              <a:lumOff val="-6666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X</a:t>
          </a:r>
          <a:endParaRPr lang="cs-CZ" sz="3200" kern="1200" dirty="0"/>
        </a:p>
      </dsp:txBody>
      <dsp:txXfrm>
        <a:off x="2407632" y="1922498"/>
        <a:ext cx="1567565" cy="6904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1F642-5A3D-4FED-B68D-0BCACF8123D4}">
      <dsp:nvSpPr>
        <dsp:cNvPr id="0" name=""/>
        <dsp:cNvSpPr/>
      </dsp:nvSpPr>
      <dsp:spPr>
        <a:xfrm>
          <a:off x="658873" y="0"/>
          <a:ext cx="7467229" cy="4248472"/>
        </a:xfrm>
        <a:prstGeom prst="right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tint val="40000"/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tint val="40000"/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tint val="40000"/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tint val="40000"/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24E2EA7-CBD9-4D1B-B0C3-6D0BBAB770F3}">
      <dsp:nvSpPr>
        <dsp:cNvPr id="0" name=""/>
        <dsp:cNvSpPr/>
      </dsp:nvSpPr>
      <dsp:spPr>
        <a:xfrm>
          <a:off x="297694" y="1274541"/>
          <a:ext cx="2635492" cy="169938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POŽADAVKY NA PRACOVNÍ POZICI</a:t>
          </a:r>
          <a:endParaRPr lang="cs-CZ" sz="3000" kern="1200" dirty="0"/>
        </a:p>
      </dsp:txBody>
      <dsp:txXfrm>
        <a:off x="380651" y="1357498"/>
        <a:ext cx="2469578" cy="1533474"/>
      </dsp:txXfrm>
    </dsp:sp>
    <dsp:sp modelId="{94E755F5-DE60-4FCD-BF0C-2F6D1EAB776F}">
      <dsp:nvSpPr>
        <dsp:cNvPr id="0" name=""/>
        <dsp:cNvSpPr/>
      </dsp:nvSpPr>
      <dsp:spPr>
        <a:xfrm>
          <a:off x="3074741" y="1274541"/>
          <a:ext cx="2635492" cy="1699388"/>
        </a:xfrm>
        <a:prstGeom prst="roundRect">
          <a:avLst/>
        </a:prstGeom>
        <a:gradFill rotWithShape="0">
          <a:gsLst>
            <a:gs pos="0">
              <a:schemeClr val="accent4">
                <a:hueOff val="2742807"/>
                <a:satOff val="3723"/>
                <a:lumOff val="6275"/>
                <a:alphaOff val="0"/>
                <a:tint val="48000"/>
                <a:satMod val="138000"/>
              </a:schemeClr>
            </a:gs>
            <a:gs pos="25000">
              <a:schemeClr val="accent4">
                <a:hueOff val="2742807"/>
                <a:satOff val="3723"/>
                <a:lumOff val="6275"/>
                <a:alphaOff val="0"/>
                <a:tint val="85000"/>
              </a:schemeClr>
            </a:gs>
            <a:gs pos="40000">
              <a:schemeClr val="accent4">
                <a:hueOff val="2742807"/>
                <a:satOff val="3723"/>
                <a:lumOff val="6275"/>
                <a:alphaOff val="0"/>
                <a:tint val="92000"/>
              </a:schemeClr>
            </a:gs>
            <a:gs pos="50000">
              <a:schemeClr val="accent4">
                <a:hueOff val="2742807"/>
                <a:satOff val="3723"/>
                <a:lumOff val="6275"/>
                <a:alphaOff val="0"/>
                <a:tint val="93000"/>
              </a:schemeClr>
            </a:gs>
            <a:gs pos="60000">
              <a:schemeClr val="accent4">
                <a:hueOff val="2742807"/>
                <a:satOff val="3723"/>
                <a:lumOff val="6275"/>
                <a:alphaOff val="0"/>
                <a:tint val="92000"/>
              </a:schemeClr>
            </a:gs>
            <a:gs pos="75000">
              <a:schemeClr val="accent4">
                <a:hueOff val="2742807"/>
                <a:satOff val="3723"/>
                <a:lumOff val="6275"/>
                <a:alphaOff val="0"/>
                <a:tint val="83000"/>
                <a:satMod val="108000"/>
              </a:schemeClr>
            </a:gs>
            <a:gs pos="100000">
              <a:schemeClr val="accent4">
                <a:hueOff val="2742807"/>
                <a:satOff val="3723"/>
                <a:lumOff val="6275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2742807"/>
              <a:satOff val="3723"/>
              <a:lumOff val="6275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KVALITY UCHAZEČE</a:t>
          </a:r>
          <a:endParaRPr lang="cs-CZ" sz="3000" kern="1200" dirty="0"/>
        </a:p>
      </dsp:txBody>
      <dsp:txXfrm>
        <a:off x="3157698" y="1357498"/>
        <a:ext cx="2469578" cy="1533474"/>
      </dsp:txXfrm>
    </dsp:sp>
    <dsp:sp modelId="{7E87881E-2559-4958-A71B-2AB0EA076B6F}">
      <dsp:nvSpPr>
        <dsp:cNvPr id="0" name=""/>
        <dsp:cNvSpPr/>
      </dsp:nvSpPr>
      <dsp:spPr>
        <a:xfrm>
          <a:off x="5851789" y="1274541"/>
          <a:ext cx="2635492" cy="1699388"/>
        </a:xfrm>
        <a:prstGeom prst="roundRect">
          <a:avLst/>
        </a:prstGeom>
        <a:gradFill rotWithShape="0">
          <a:gsLst>
            <a:gs pos="0">
              <a:schemeClr val="accent4">
                <a:hueOff val="5485613"/>
                <a:satOff val="7445"/>
                <a:lumOff val="12549"/>
                <a:alphaOff val="0"/>
                <a:tint val="48000"/>
                <a:satMod val="138000"/>
              </a:schemeClr>
            </a:gs>
            <a:gs pos="25000">
              <a:schemeClr val="accent4">
                <a:hueOff val="5485613"/>
                <a:satOff val="7445"/>
                <a:lumOff val="12549"/>
                <a:alphaOff val="0"/>
                <a:tint val="85000"/>
              </a:schemeClr>
            </a:gs>
            <a:gs pos="40000">
              <a:schemeClr val="accent4">
                <a:hueOff val="5485613"/>
                <a:satOff val="7445"/>
                <a:lumOff val="12549"/>
                <a:alphaOff val="0"/>
                <a:tint val="92000"/>
              </a:schemeClr>
            </a:gs>
            <a:gs pos="50000">
              <a:schemeClr val="accent4">
                <a:hueOff val="5485613"/>
                <a:satOff val="7445"/>
                <a:lumOff val="12549"/>
                <a:alphaOff val="0"/>
                <a:tint val="93000"/>
              </a:schemeClr>
            </a:gs>
            <a:gs pos="60000">
              <a:schemeClr val="accent4">
                <a:hueOff val="5485613"/>
                <a:satOff val="7445"/>
                <a:lumOff val="12549"/>
                <a:alphaOff val="0"/>
                <a:tint val="92000"/>
              </a:schemeClr>
            </a:gs>
            <a:gs pos="75000">
              <a:schemeClr val="accent4">
                <a:hueOff val="5485613"/>
                <a:satOff val="7445"/>
                <a:lumOff val="12549"/>
                <a:alphaOff val="0"/>
                <a:tint val="83000"/>
                <a:satMod val="108000"/>
              </a:schemeClr>
            </a:gs>
            <a:gs pos="100000">
              <a:schemeClr val="accent4">
                <a:hueOff val="5485613"/>
                <a:satOff val="7445"/>
                <a:lumOff val="12549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5485613"/>
              <a:satOff val="7445"/>
              <a:lumOff val="12549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SROVNÁNÍ</a:t>
          </a:r>
          <a:endParaRPr lang="cs-CZ" sz="3000" kern="1200" dirty="0"/>
        </a:p>
      </dsp:txBody>
      <dsp:txXfrm>
        <a:off x="5934746" y="1357498"/>
        <a:ext cx="2469578" cy="153347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76E1F-8022-4BBC-BF74-313F050E2F9C}">
      <dsp:nvSpPr>
        <dsp:cNvPr id="0" name=""/>
        <dsp:cNvSpPr/>
      </dsp:nvSpPr>
      <dsp:spPr>
        <a:xfrm>
          <a:off x="2897550" y="1843371"/>
          <a:ext cx="2719071" cy="161301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JAKÝ JE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 (MEZI TÍM VŠÍM)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 VZTAH</a:t>
          </a:r>
          <a:endParaRPr lang="cs-CZ" sz="2500" kern="1200" dirty="0"/>
        </a:p>
      </dsp:txBody>
      <dsp:txXfrm>
        <a:off x="2976291" y="1922112"/>
        <a:ext cx="2561589" cy="1455532"/>
      </dsp:txXfrm>
    </dsp:sp>
    <dsp:sp modelId="{B897A735-FBA8-44CC-9CBF-41C5086D7271}">
      <dsp:nvSpPr>
        <dsp:cNvPr id="0" name=""/>
        <dsp:cNvSpPr/>
      </dsp:nvSpPr>
      <dsp:spPr>
        <a:xfrm rot="16168026">
          <a:off x="3985964" y="1582191"/>
          <a:ext cx="5223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2382" y="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919E0-5877-40FE-983D-914844D9BCDC}">
      <dsp:nvSpPr>
        <dsp:cNvPr id="0" name=""/>
        <dsp:cNvSpPr/>
      </dsp:nvSpPr>
      <dsp:spPr>
        <a:xfrm>
          <a:off x="1999042" y="278911"/>
          <a:ext cx="4481675" cy="1042099"/>
        </a:xfrm>
        <a:prstGeom prst="roundRect">
          <a:avLst/>
        </a:prstGeom>
        <a:gradFill rotWithShape="0">
          <a:gsLst>
            <a:gs pos="0">
              <a:schemeClr val="accent5">
                <a:hueOff val="-1673522"/>
                <a:satOff val="13698"/>
                <a:lumOff val="-2222"/>
                <a:alphaOff val="0"/>
                <a:tint val="48000"/>
                <a:satMod val="138000"/>
              </a:schemeClr>
            </a:gs>
            <a:gs pos="25000">
              <a:schemeClr val="accent5">
                <a:hueOff val="-1673522"/>
                <a:satOff val="13698"/>
                <a:lumOff val="-2222"/>
                <a:alphaOff val="0"/>
                <a:tint val="85000"/>
              </a:schemeClr>
            </a:gs>
            <a:gs pos="40000">
              <a:schemeClr val="accent5">
                <a:hueOff val="-1673522"/>
                <a:satOff val="13698"/>
                <a:lumOff val="-2222"/>
                <a:alphaOff val="0"/>
                <a:tint val="92000"/>
              </a:schemeClr>
            </a:gs>
            <a:gs pos="50000">
              <a:schemeClr val="accent5">
                <a:hueOff val="-1673522"/>
                <a:satOff val="13698"/>
                <a:lumOff val="-2222"/>
                <a:alphaOff val="0"/>
                <a:tint val="93000"/>
              </a:schemeClr>
            </a:gs>
            <a:gs pos="60000">
              <a:schemeClr val="accent5">
                <a:hueOff val="-1673522"/>
                <a:satOff val="13698"/>
                <a:lumOff val="-2222"/>
                <a:alphaOff val="0"/>
                <a:tint val="92000"/>
              </a:schemeClr>
            </a:gs>
            <a:gs pos="75000">
              <a:schemeClr val="accent5">
                <a:hueOff val="-1673522"/>
                <a:satOff val="13698"/>
                <a:lumOff val="-2222"/>
                <a:alphaOff val="0"/>
                <a:tint val="83000"/>
                <a:satMod val="108000"/>
              </a:schemeClr>
            </a:gs>
            <a:gs pos="100000">
              <a:schemeClr val="accent5">
                <a:hueOff val="-1673522"/>
                <a:satOff val="13698"/>
                <a:lumOff val="-2222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1673522"/>
              <a:satOff val="13698"/>
              <a:lumOff val="-2222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JAKÉ JSOU UVÁDĚNÉ ÚDAJE</a:t>
          </a:r>
          <a:endParaRPr lang="cs-CZ" sz="2900" kern="1200" dirty="0"/>
        </a:p>
      </dsp:txBody>
      <dsp:txXfrm>
        <a:off x="2049913" y="329782"/>
        <a:ext cx="4379933" cy="940357"/>
      </dsp:txXfrm>
    </dsp:sp>
    <dsp:sp modelId="{9C9EDFEA-EC20-45A4-BD19-B781471BA9D4}">
      <dsp:nvSpPr>
        <dsp:cNvPr id="0" name=""/>
        <dsp:cNvSpPr/>
      </dsp:nvSpPr>
      <dsp:spPr>
        <a:xfrm rot="2575664">
          <a:off x="4989272" y="3799426"/>
          <a:ext cx="10073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07347" y="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C36932-6D88-48FB-8F5D-0F2FD222324B}">
      <dsp:nvSpPr>
        <dsp:cNvPr id="0" name=""/>
        <dsp:cNvSpPr/>
      </dsp:nvSpPr>
      <dsp:spPr>
        <a:xfrm>
          <a:off x="4058865" y="4142465"/>
          <a:ext cx="4726110" cy="1042110"/>
        </a:xfrm>
        <a:prstGeom prst="roundRect">
          <a:avLst/>
        </a:prstGeom>
        <a:gradFill rotWithShape="0">
          <a:gsLst>
            <a:gs pos="0">
              <a:schemeClr val="accent5">
                <a:hueOff val="-3347044"/>
                <a:satOff val="27395"/>
                <a:lumOff val="-4444"/>
                <a:alphaOff val="0"/>
                <a:tint val="48000"/>
                <a:satMod val="138000"/>
              </a:schemeClr>
            </a:gs>
            <a:gs pos="25000">
              <a:schemeClr val="accent5">
                <a:hueOff val="-3347044"/>
                <a:satOff val="27395"/>
                <a:lumOff val="-4444"/>
                <a:alphaOff val="0"/>
                <a:tint val="85000"/>
              </a:schemeClr>
            </a:gs>
            <a:gs pos="40000">
              <a:schemeClr val="accent5">
                <a:hueOff val="-3347044"/>
                <a:satOff val="27395"/>
                <a:lumOff val="-4444"/>
                <a:alphaOff val="0"/>
                <a:tint val="92000"/>
              </a:schemeClr>
            </a:gs>
            <a:gs pos="50000">
              <a:schemeClr val="accent5">
                <a:hueOff val="-3347044"/>
                <a:satOff val="27395"/>
                <a:lumOff val="-4444"/>
                <a:alphaOff val="0"/>
                <a:tint val="93000"/>
              </a:schemeClr>
            </a:gs>
            <a:gs pos="60000">
              <a:schemeClr val="accent5">
                <a:hueOff val="-3347044"/>
                <a:satOff val="27395"/>
                <a:lumOff val="-4444"/>
                <a:alphaOff val="0"/>
                <a:tint val="92000"/>
              </a:schemeClr>
            </a:gs>
            <a:gs pos="75000">
              <a:schemeClr val="accent5">
                <a:hueOff val="-3347044"/>
                <a:satOff val="27395"/>
                <a:lumOff val="-4444"/>
                <a:alphaOff val="0"/>
                <a:tint val="83000"/>
                <a:satMod val="108000"/>
              </a:schemeClr>
            </a:gs>
            <a:gs pos="100000">
              <a:schemeClr val="accent5">
                <a:hueOff val="-3347044"/>
                <a:satOff val="27395"/>
                <a:lumOff val="-4444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3347044"/>
              <a:satOff val="27395"/>
              <a:lumOff val="-4444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JAKÝ JE REFERUJÍCÍ</a:t>
          </a:r>
          <a:endParaRPr lang="cs-CZ" sz="3500" kern="1200" dirty="0"/>
        </a:p>
      </dsp:txBody>
      <dsp:txXfrm>
        <a:off x="4109737" y="4193337"/>
        <a:ext cx="4624366" cy="940366"/>
      </dsp:txXfrm>
    </dsp:sp>
    <dsp:sp modelId="{D4A19C6B-80FA-4571-8C5B-9519E57FCD7F}">
      <dsp:nvSpPr>
        <dsp:cNvPr id="0" name=""/>
        <dsp:cNvSpPr/>
      </dsp:nvSpPr>
      <dsp:spPr>
        <a:xfrm rot="8415824">
          <a:off x="2723513" y="3659972"/>
          <a:ext cx="6369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6950" y="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65A9BA-30E8-4CFF-8F36-B51172B5AA03}">
      <dsp:nvSpPr>
        <dsp:cNvPr id="0" name=""/>
        <dsp:cNvSpPr/>
      </dsp:nvSpPr>
      <dsp:spPr>
        <a:xfrm>
          <a:off x="112443" y="3863559"/>
          <a:ext cx="4115679" cy="1042099"/>
        </a:xfrm>
        <a:prstGeom prst="roundRect">
          <a:avLst/>
        </a:prstGeom>
        <a:gradFill rotWithShape="0">
          <a:gsLst>
            <a:gs pos="0">
              <a:schemeClr val="accent5">
                <a:hueOff val="-5020566"/>
                <a:satOff val="41093"/>
                <a:lumOff val="-6666"/>
                <a:alphaOff val="0"/>
                <a:tint val="48000"/>
                <a:satMod val="138000"/>
              </a:schemeClr>
            </a:gs>
            <a:gs pos="25000">
              <a:schemeClr val="accent5">
                <a:hueOff val="-5020566"/>
                <a:satOff val="41093"/>
                <a:lumOff val="-6666"/>
                <a:alphaOff val="0"/>
                <a:tint val="85000"/>
              </a:schemeClr>
            </a:gs>
            <a:gs pos="4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50000">
              <a:schemeClr val="accent5">
                <a:hueOff val="-5020566"/>
                <a:satOff val="41093"/>
                <a:lumOff val="-6666"/>
                <a:alphaOff val="0"/>
                <a:tint val="93000"/>
              </a:schemeClr>
            </a:gs>
            <a:gs pos="60000">
              <a:schemeClr val="accent5">
                <a:hueOff val="-5020566"/>
                <a:satOff val="41093"/>
                <a:lumOff val="-6666"/>
                <a:alphaOff val="0"/>
                <a:tint val="92000"/>
              </a:schemeClr>
            </a:gs>
            <a:gs pos="75000">
              <a:schemeClr val="accent5">
                <a:hueOff val="-5020566"/>
                <a:satOff val="41093"/>
                <a:lumOff val="-6666"/>
                <a:alphaOff val="0"/>
                <a:tint val="83000"/>
                <a:satMod val="108000"/>
              </a:schemeClr>
            </a:gs>
            <a:gs pos="100000">
              <a:schemeClr val="accent5">
                <a:hueOff val="-5020566"/>
                <a:satOff val="41093"/>
                <a:lumOff val="-6666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-5020566"/>
              <a:satOff val="41093"/>
              <a:lumOff val="-6666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JAKÝ JE TEN, NA NĚHOŽ JSOU INFORMACE PODÁVÁNY</a:t>
          </a:r>
          <a:endParaRPr lang="cs-CZ" sz="2500" kern="1200" dirty="0"/>
        </a:p>
      </dsp:txBody>
      <dsp:txXfrm>
        <a:off x="163314" y="3914430"/>
        <a:ext cx="4013937" cy="940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1224C5E-353F-4944-B7F9-850D22CA2643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6FFE92-2BE2-4B31-8054-CC255557FF14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48992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IVA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BUREŠOVÁ, PSYCHOLOGICKÝ ÚSTAV FFMU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9796" y="908720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STANDARDY PRO PSYCHOLOGICKÉ TESTOVÁNÍ 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V PSYCHOLOGII 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PRÁCE A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ORGANIZACE</a:t>
            </a:r>
            <a:b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ETIKA PSDG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284984"/>
            <a:ext cx="165618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19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3600" dirty="0" smtClean="0">
                <a:solidFill>
                  <a:schemeClr val="bg2">
                    <a:lumMod val="50000"/>
                  </a:schemeClr>
                </a:solidFill>
              </a:rPr>
              <a:t>U organizace, která se snaží přistupovat ke svým zaměstnancům i uchazečům o zaměstnání eticky, se budou ucházet o místo také kvalitní zaměstnanci a stávající zaměstnanci budou mít větší tendenci setrvat a být ke svému zaměstnavateli loajální.</a:t>
            </a:r>
            <a:endParaRPr lang="cs-CZ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16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Svoboda, Klimusová, 1992, 2008, 2010 et al. 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Kondáš, 1977, Rodný, 2000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/>
          </a:p>
          <a:p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Kodex profesionálního vystupování, Institute of Personnel and Development, Velká Británie (1993) -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Armstrong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2000 </a:t>
            </a:r>
          </a:p>
          <a:p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Hroník, 2000, Ludlow, Panton,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1995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TESTCENTRUM Praha, 2001 – standardy pro pedagogické a psychologické testování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36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APLIKAČNÍ OBLASTI PSDG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3600" dirty="0" smtClean="0"/>
          </a:p>
          <a:p>
            <a:pPr marL="0" indent="0" algn="just">
              <a:buNone/>
            </a:pP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Psychologie </a:t>
            </a:r>
            <a:r>
              <a:rPr lang="cs-CZ" sz="3600" dirty="0">
                <a:solidFill>
                  <a:schemeClr val="accent3">
                    <a:lumMod val="75000"/>
                  </a:schemeClr>
                </a:solidFill>
              </a:rPr>
              <a:t>práce a organizace nabízí velké množství různých </a:t>
            </a: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PSDG metod</a:t>
            </a:r>
            <a:r>
              <a:rPr lang="cs-CZ" sz="3600" dirty="0">
                <a:solidFill>
                  <a:schemeClr val="accent3">
                    <a:lumMod val="75000"/>
                  </a:schemeClr>
                </a:solidFill>
              </a:rPr>
              <a:t>, které </a:t>
            </a: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slouží nejčastěji k </a:t>
            </a:r>
            <a:r>
              <a:rPr lang="cs-CZ" sz="3600" dirty="0">
                <a:solidFill>
                  <a:schemeClr val="accent3">
                    <a:lumMod val="75000"/>
                  </a:schemeClr>
                </a:solidFill>
              </a:rPr>
              <a:t>výběru nových </a:t>
            </a: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zaměstnanců, či re diagnostice stávajících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(Štikar, Rymeš, Riegel, Hoskovec, 1996, 2000).</a:t>
            </a:r>
            <a:endParaRPr lang="cs-CZ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46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4603911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363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0622171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EFEKTIVITA A ETIKA PROCESU PSDG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84976" cy="758952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Tyto metody lze odvodit od postupu při výběru </a:t>
            </a:r>
            <a:r>
              <a:rPr lang="cs-CZ" dirty="0" smtClean="0">
                <a:solidFill>
                  <a:srgbClr val="C00000"/>
                </a:solidFill>
              </a:rPr>
              <a:t>zam. :</a:t>
            </a:r>
            <a:r>
              <a:rPr lang="cs-CZ" dirty="0">
                <a:solidFill>
                  <a:srgbClr val="C00000"/>
                </a:solidFill>
              </a:rPr>
              <a:t/>
            </a:r>
            <a:br>
              <a:rPr lang="cs-CZ" dirty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89654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</a:rPr>
              <a:t>hodnocení CV 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</a:rPr>
              <a:t>a motivačních dopisů, </a:t>
            </a:r>
            <a:endParaRPr lang="cs-CZ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cs-CZ" sz="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</a:rPr>
              <a:t>telefonický 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</a:rPr>
              <a:t>rozhovor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(podle potřeby buď pozvání na pohovor nebo telefonické interview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</a:rPr>
              <a:t>),</a:t>
            </a:r>
          </a:p>
          <a:p>
            <a:endParaRPr lang="cs-CZ" sz="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</a:rPr>
              <a:t>samotný 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</a:rPr>
              <a:t>pohovor s uchazečem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(jedno nebo více kol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</a:rPr>
              <a:t>),</a:t>
            </a:r>
          </a:p>
          <a:p>
            <a:endParaRPr lang="cs-CZ" sz="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</a:rPr>
              <a:t>zjišťování 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</a:rPr>
              <a:t>referencí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endParaRPr lang="cs-CZ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cs-CZ" sz="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</a:rPr>
              <a:t>výběrové AC, či rozvojové DC</a:t>
            </a:r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</a:p>
          <a:p>
            <a:endParaRPr lang="cs-CZ" sz="8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</a:rPr>
              <a:t>psdg schopností, výkonu a osobnosti</a:t>
            </a:r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69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2650649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671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ROZBOR CV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VYŽADUJE KOMPETENCI PSYCHOLOGA?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20551061"/>
              </p:ext>
            </p:extLst>
          </p:nvPr>
        </p:nvGraphicFramePr>
        <p:xfrm>
          <a:off x="179512" y="2132856"/>
          <a:ext cx="87849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578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REFERENCE</a:t>
            </a:r>
            <a:endParaRPr lang="cs-CZ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74394467"/>
              </p:ext>
            </p:extLst>
          </p:nvPr>
        </p:nvGraphicFramePr>
        <p:xfrm>
          <a:off x="179512" y="1412776"/>
          <a:ext cx="878497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421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ZOHLEDNĚNÍ ETICKÝCH PRINCIPŮ </a:t>
            </a:r>
            <a:r>
              <a:rPr lang="cs-CZ" sz="2700" dirty="0" smtClean="0">
                <a:solidFill>
                  <a:srgbClr val="C00000"/>
                </a:solidFill>
              </a:rPr>
              <a:t>PŘI VOLBĚ PSDG METOD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>
            <a:normAutofit fontScale="70000" lnSpcReduction="20000"/>
          </a:bodyPr>
          <a:lstStyle/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b="1" i="1" cap="small" dirty="0" smtClean="0"/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3300" cap="small" dirty="0" smtClean="0">
                <a:solidFill>
                  <a:schemeClr val="accent3">
                    <a:lumMod val="50000"/>
                  </a:schemeClr>
                </a:solidFill>
              </a:rPr>
              <a:t>INFORMOVANOST PROBANDŮ</a:t>
            </a: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3300" cap="small" dirty="0">
              <a:solidFill>
                <a:schemeClr val="accent3">
                  <a:lumMod val="50000"/>
                </a:schemeClr>
              </a:solidFill>
            </a:endParaRP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3300" cap="small" dirty="0" smtClean="0">
                <a:solidFill>
                  <a:schemeClr val="accent3">
                    <a:lumMod val="50000"/>
                  </a:schemeClr>
                </a:solidFill>
              </a:rPr>
              <a:t>INFORMOVANOST ZADAVATELE</a:t>
            </a: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3300" cap="smal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3300" cap="small" dirty="0" smtClean="0">
                <a:solidFill>
                  <a:schemeClr val="accent3">
                    <a:lumMod val="50000"/>
                  </a:schemeClr>
                </a:solidFill>
              </a:rPr>
              <a:t>míra </a:t>
            </a:r>
            <a:r>
              <a:rPr lang="cs-CZ" sz="3300" cap="small" dirty="0">
                <a:solidFill>
                  <a:schemeClr val="accent3">
                    <a:lumMod val="50000"/>
                  </a:schemeClr>
                </a:solidFill>
              </a:rPr>
              <a:t>náročnosti a zaměření jednotlivých metod výběrového </a:t>
            </a:r>
            <a:r>
              <a:rPr lang="cs-CZ" sz="3300" cap="small" dirty="0" smtClean="0">
                <a:solidFill>
                  <a:schemeClr val="accent3">
                    <a:lumMod val="50000"/>
                  </a:schemeClr>
                </a:solidFill>
              </a:rPr>
              <a:t>řízení</a:t>
            </a: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3300" cap="small" dirty="0">
              <a:solidFill>
                <a:schemeClr val="accent3">
                  <a:lumMod val="50000"/>
                </a:schemeClr>
              </a:solidFill>
            </a:endParaRP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3300" cap="small" dirty="0" smtClean="0">
                <a:solidFill>
                  <a:schemeClr val="accent3">
                    <a:lumMod val="50000"/>
                  </a:schemeClr>
                </a:solidFill>
              </a:rPr>
              <a:t>KVALITA POUŽITÝCH PSDG METOD</a:t>
            </a: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3300" cap="small" dirty="0">
              <a:solidFill>
                <a:schemeClr val="accent3">
                  <a:lumMod val="50000"/>
                </a:schemeClr>
              </a:solidFill>
            </a:endParaRP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3300" cap="small" dirty="0">
                <a:solidFill>
                  <a:schemeClr val="accent3">
                    <a:lumMod val="50000"/>
                  </a:schemeClr>
                </a:solidFill>
              </a:rPr>
              <a:t>kvalifikace potřebná pro práci s nástroji výběru </a:t>
            </a:r>
            <a:r>
              <a:rPr lang="cs-CZ" sz="3300" cap="small" dirty="0" smtClean="0">
                <a:solidFill>
                  <a:schemeClr val="accent3">
                    <a:lumMod val="50000"/>
                  </a:schemeClr>
                </a:solidFill>
              </a:rPr>
              <a:t>zaměstnanců</a:t>
            </a: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3300" cap="small" dirty="0">
              <a:solidFill>
                <a:schemeClr val="accent3">
                  <a:lumMod val="50000"/>
                </a:schemeClr>
              </a:solidFill>
            </a:endParaRP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3300" cap="small" dirty="0" smtClean="0">
                <a:solidFill>
                  <a:schemeClr val="accent3">
                    <a:lumMod val="50000"/>
                  </a:schemeClr>
                </a:solidFill>
              </a:rPr>
              <a:t>POSKYTOVÁNÍ ZV</a:t>
            </a:r>
            <a:endParaRPr lang="cs-CZ" sz="3300" cap="small" dirty="0">
              <a:solidFill>
                <a:schemeClr val="accent3">
                  <a:lumMod val="50000"/>
                </a:schemeClr>
              </a:solidFill>
            </a:endParaRP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cap="smal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2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PROCES  TESTOVÁNÍ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7832999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767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KTERÉ SPOLEČNOSTI VYUŽÍVAJÍ V NEJVYŠŠÍ MÍŘE PSDG NÁSTROJE?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5" name="Tlačítko akce: Informace 4">
            <a:hlinkClick r:id="" action="ppaction://noaction" highlightClick="1"/>
          </p:cNvPr>
          <p:cNvSpPr/>
          <p:nvPr/>
        </p:nvSpPr>
        <p:spPr>
          <a:xfrm>
            <a:off x="3779912" y="3140967"/>
            <a:ext cx="1512168" cy="1512169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60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SPECIFIKA PRÁCE SE ZAHRANIČNÍMI PSDG NÁSTROJI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</a:rPr>
              <a:t>Psychodiagnostické metody </a:t>
            </a:r>
            <a:r>
              <a:rPr lang="cs-CZ" sz="3600" dirty="0">
                <a:solidFill>
                  <a:schemeClr val="bg2">
                    <a:lumMod val="25000"/>
                  </a:schemeClr>
                </a:solidFill>
              </a:rPr>
              <a:t>by se měly překládat </a:t>
            </a:r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</a:rPr>
              <a:t>tímto způsobem:</a:t>
            </a:r>
          </a:p>
          <a:p>
            <a:endParaRPr lang="cs-CZ" sz="3600" dirty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překlad </a:t>
            </a:r>
            <a:r>
              <a:rPr lang="cs-CZ" sz="3600" dirty="0">
                <a:solidFill>
                  <a:schemeClr val="accent3">
                    <a:lumMod val="75000"/>
                  </a:schemeClr>
                </a:solidFill>
              </a:rPr>
              <a:t>do češtiny</a:t>
            </a: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překlad </a:t>
            </a:r>
            <a:r>
              <a:rPr lang="cs-CZ" sz="3600" dirty="0">
                <a:solidFill>
                  <a:schemeClr val="accent3">
                    <a:lumMod val="75000"/>
                  </a:schemeClr>
                </a:solidFill>
              </a:rPr>
              <a:t>do původního </a:t>
            </a: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jazyka,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porovnání </a:t>
            </a:r>
            <a:r>
              <a:rPr lang="cs-CZ" sz="3600" dirty="0">
                <a:solidFill>
                  <a:schemeClr val="accent3">
                    <a:lumMod val="75000"/>
                  </a:schemeClr>
                </a:solidFill>
              </a:rPr>
              <a:t>s originálem</a:t>
            </a: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600" dirty="0" smtClean="0">
                <a:solidFill>
                  <a:schemeClr val="accent3">
                    <a:lumMod val="75000"/>
                  </a:schemeClr>
                </a:solidFill>
              </a:rPr>
              <a:t>korektury</a:t>
            </a:r>
            <a:r>
              <a:rPr lang="cs-CZ" sz="3600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endParaRPr lang="cs-CZ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5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rmAutofit/>
          </a:bodyPr>
          <a:lstStyle/>
          <a:p>
            <a:endParaRPr lang="cs-CZ" sz="1000" dirty="0" smtClean="0"/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metoda je přeložena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do češtiny, </a:t>
            </a:r>
            <a:endParaRPr lang="cs-CZ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začne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se pracovat alespoň na nějakých normách; v té době už se test samozřejmě </a:t>
            </a:r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používá</a:t>
            </a:r>
          </a:p>
          <a:p>
            <a:pPr marL="514350" indent="-514350">
              <a:buFont typeface="+mj-lt"/>
              <a:buAutoNum type="arabicParenR"/>
            </a:pPr>
            <a:endParaRPr lang="cs-CZ" sz="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</a:rPr>
              <a:t>metodu přeloží </a:t>
            </a:r>
            <a:r>
              <a:rPr lang="cs-CZ" sz="3200" dirty="0">
                <a:solidFill>
                  <a:schemeClr val="tx2">
                    <a:lumMod val="75000"/>
                  </a:schemeClr>
                </a:solidFill>
              </a:rPr>
              <a:t>do češtiny překladatel (který však nemá psychologický background) a v této formě se test začne používat rovnou i se zahraničními 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</a:rPr>
              <a:t>normami </a:t>
            </a:r>
            <a:endParaRPr lang="cs-CZ" sz="3200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835696" y="260648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dirty="0">
                <a:solidFill>
                  <a:srgbClr val="C00000"/>
                </a:solidFill>
              </a:rPr>
              <a:t>Jaká je praxe?</a:t>
            </a:r>
          </a:p>
        </p:txBody>
      </p:sp>
    </p:spTree>
    <p:extLst>
      <p:ext uri="{BB962C8B-B14F-4D97-AF65-F5344CB8AC3E}">
        <p14:creationId xmlns:p14="http://schemas.microsoft.com/office/powerpoint/2010/main" val="197668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SPECIFICKÁ PSDG V RÁMCI POŘ</a:t>
            </a:r>
            <a:endParaRPr lang="cs-CZ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90291594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74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34400" cy="75895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dirty="0">
                <a:solidFill>
                  <a:srgbClr val="C00000"/>
                </a:solidFill>
              </a:rPr>
              <a:t>Psychologický posudek pro posouzení pracovní způsobilosti</a:t>
            </a:r>
            <a:r>
              <a:rPr lang="cs-CZ" b="1" i="1" dirty="0">
                <a:solidFill>
                  <a:srgbClr val="C00000"/>
                </a:solidFill>
              </a:rPr>
              <a:t/>
            </a:r>
            <a:br>
              <a:rPr lang="cs-CZ" b="1" i="1" dirty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FORMÁLNÍ PROVEDENÍ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5678932"/>
              </p:ext>
            </p:extLst>
          </p:nvPr>
        </p:nvGraphicFramePr>
        <p:xfrm>
          <a:off x="179512" y="2492896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59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§ 13 Zákona 101/2000 </a:t>
            </a:r>
            <a:r>
              <a:rPr lang="cs-CZ" dirty="0" smtClean="0">
                <a:solidFill>
                  <a:srgbClr val="C00000"/>
                </a:solidFill>
              </a:rPr>
              <a:t>Sb. </a:t>
            </a:r>
            <a:r>
              <a:rPr lang="cs-CZ" sz="2700" dirty="0" smtClean="0">
                <a:solidFill>
                  <a:srgbClr val="C00000"/>
                </a:solidFill>
              </a:rPr>
              <a:t>(</a:t>
            </a:r>
            <a:r>
              <a:rPr lang="cs-CZ" sz="2700" dirty="0">
                <a:solidFill>
                  <a:srgbClr val="C00000"/>
                </a:solidFill>
              </a:rPr>
              <a:t>citace za zákona 101/2000, § 13</a:t>
            </a:r>
            <a:r>
              <a:rPr lang="cs-CZ" sz="2700" dirty="0" smtClean="0"/>
              <a:t>)</a:t>
            </a: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</a:rPr>
              <a:t>Zákon o </a:t>
            </a:r>
            <a:r>
              <a:rPr lang="cs-CZ" sz="3200" dirty="0">
                <a:solidFill>
                  <a:schemeClr val="tx2">
                    <a:lumMod val="75000"/>
                  </a:schemeClr>
                </a:solidFill>
              </a:rPr>
              <a:t>důvěrných </a:t>
            </a:r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</a:rPr>
              <a:t>informacích</a:t>
            </a:r>
          </a:p>
          <a:p>
            <a:endParaRPr lang="cs-CZ" sz="800" dirty="0"/>
          </a:p>
          <a:p>
            <a:pPr algn="just"/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Správce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a zpracovatel jsou povinni přijmout taková opatření, aby nemohlo dojít k neoprávněnému nebo nahodilému přístupu k osobním údajům, k jejich změně, zničení či ztrátě, neoprávněným přenosům, k jejich jinému neoprávněnému zpracování, jakož i k jinému zneužití osobních údajů. Tato povinnost platí i po ukončení zpracování osobních údajů.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3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novela zákoníku práce 155/2000 § 1 odst. </a:t>
            </a:r>
            <a:r>
              <a:rPr lang="cs-CZ" dirty="0" smtClean="0">
                <a:solidFill>
                  <a:srgbClr val="C00000"/>
                </a:solidFill>
              </a:rPr>
              <a:t>4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rgbClr val="C00000"/>
                </a:solidFill>
              </a:rPr>
              <a:t>(citace za zákona 101/2000, § 13)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</a:rPr>
              <a:t>Diskriminace</a:t>
            </a:r>
          </a:p>
          <a:p>
            <a:endParaRPr lang="cs-CZ" sz="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28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7806414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880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4231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Armstrong, M.: Personální management, Grada, Praha 1999. Str. 102 (kap. 4.13 Etika v personální práci).</a:t>
            </a:r>
          </a:p>
          <a:p>
            <a:pPr lvl="0"/>
            <a:r>
              <a:rPr lang="cs-CZ" dirty="0"/>
              <a:t>Etzioni, A.: Morální dimenze ekonomiky, Victoria Publishing, Praha 1995.</a:t>
            </a:r>
          </a:p>
          <a:p>
            <a:pPr lvl="0"/>
            <a:r>
              <a:rPr lang="cs-CZ" dirty="0"/>
              <a:t>Hroník, F.: Jak se nespálit při výběru zaměstnanců. Computer Press, Brno 1999, str. 282 (kap. 12.3.3. Etické aspekty).</a:t>
            </a:r>
          </a:p>
          <a:p>
            <a:pPr lvl="0"/>
            <a:r>
              <a:rPr lang="cs-CZ" dirty="0"/>
              <a:t>Kolman, L.: Kapitoly z psychologie pro ekonomy, ČZU, Praha 2000, str. 77 (kap. Sociální a lidské důsledky výběru).</a:t>
            </a:r>
          </a:p>
          <a:p>
            <a:pPr lvl="0"/>
            <a:r>
              <a:rPr lang="cs-CZ" dirty="0"/>
              <a:t>Kondáš, O.: Klinická psychológia. Osveta, Martin, 1977.</a:t>
            </a:r>
          </a:p>
          <a:p>
            <a:pPr lvl="0"/>
            <a:r>
              <a:rPr lang="cs-CZ" dirty="0"/>
              <a:t>Koontz, H., Weinhrich, H.: Management, Victoria Publishing, Praha 1993. Str. 76 (kap. Etika v řízení).</a:t>
            </a:r>
          </a:p>
          <a:p>
            <a:pPr lvl="0"/>
            <a:r>
              <a:rPr lang="cs-CZ" dirty="0"/>
              <a:t>Ludlow, R., Panton, F.: Zásady úspěšného výběru pracovníků. Grada, Praha 1995.</a:t>
            </a:r>
          </a:p>
          <a:p>
            <a:pPr lvl="0"/>
            <a:r>
              <a:rPr lang="cs-CZ" dirty="0"/>
              <a:t>Milkowich, G.T., Boudreau, J.W.: Řízení lidských zdrojů, Grada, Praha 1993, Str. 311 (kap. Etika).</a:t>
            </a:r>
          </a:p>
          <a:p>
            <a:pPr lvl="0"/>
            <a:r>
              <a:rPr lang="cs-CZ" dirty="0"/>
              <a:t>Ročenka HN 1999, Economia, Praha 1999, str. </a:t>
            </a:r>
            <a:r>
              <a:rPr lang="cs-CZ" dirty="0" smtClean="0"/>
              <a:t>68</a:t>
            </a:r>
          </a:p>
          <a:p>
            <a:pPr lvl="0"/>
            <a:r>
              <a:rPr lang="cs-CZ" dirty="0" smtClean="0"/>
              <a:t>aj.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29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HLAVNÍ TÉMATA: 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31778920"/>
              </p:ext>
            </p:extLst>
          </p:nvPr>
        </p:nvGraphicFramePr>
        <p:xfrm>
          <a:off x="179512" y="1628800"/>
          <a:ext cx="87849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488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KONSTRUKCE, HODNOCENÍ A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DOKUMENTACE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VALIDITA</a:t>
            </a:r>
          </a:p>
          <a:p>
            <a:endParaRPr lang="cs-CZ" sz="8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RELIABILITA A CHYBY MĚŘENÍ</a:t>
            </a:r>
          </a:p>
          <a:p>
            <a:endParaRPr lang="cs-CZ" sz="8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VÝVOJ A REVIZE TESTU</a:t>
            </a:r>
          </a:p>
          <a:p>
            <a:endParaRPr lang="cs-CZ" sz="8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STUPNICE, NORMY A SROVNATELNOST SKÓRŮ</a:t>
            </a:r>
          </a:p>
          <a:p>
            <a:endParaRPr lang="cs-CZ" sz="9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ADMINISTRACE, HODNOCENÍ A PREZENTACE VÝSLEDKŮ</a:t>
            </a:r>
          </a:p>
          <a:p>
            <a:endParaRPr lang="cs-CZ" sz="9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TESTOVÁ DOKUMENTACE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83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8417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PODMÍNKY TESTOVÁNÍ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ROVNÝ PŘÍSTUP PŘI TESTOVÁNÍ A POUŽÍVÁNÍ PSDG METOD</a:t>
            </a:r>
          </a:p>
          <a:p>
            <a:endParaRPr lang="cs-CZ" sz="8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PRÁVA A POVINNOSTI TESTOVANÝCH OSOB</a:t>
            </a:r>
          </a:p>
          <a:p>
            <a:endParaRPr lang="cs-CZ" sz="8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TESTOVÁNÍ OSOB S ODLIŠNÝM JAZYKOVÝM PŮVODEM</a:t>
            </a:r>
          </a:p>
          <a:p>
            <a:endParaRPr lang="cs-CZ" sz="8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TESTOVÁNÍ HANDICAPOVANÝCH OSOB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01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28192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POUŽÍVÁNÍ TESTOVÝCH METOD</a:t>
            </a:r>
            <a:br>
              <a:rPr lang="cs-CZ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sz="3600" dirty="0" smtClean="0">
                <a:solidFill>
                  <a:schemeClr val="accent3">
                    <a:lumMod val="50000"/>
                  </a:schemeClr>
                </a:solidFill>
              </a:rPr>
              <a:t>POVINNOSTI UŽIVATELE TESTU</a:t>
            </a:r>
          </a:p>
          <a:p>
            <a:endParaRPr lang="cs-CZ" sz="36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3600" dirty="0" smtClean="0">
                <a:solidFill>
                  <a:schemeClr val="accent3">
                    <a:lumMod val="50000"/>
                  </a:schemeClr>
                </a:solidFill>
              </a:rPr>
              <a:t>PSYCHOLOGICKÉ TESTOVÁNÍ A ZÁVĚRY</a:t>
            </a:r>
            <a:endParaRPr lang="cs-CZ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35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ETIKA V PSYCHOLOGII PRÁCE A PRGANIZACE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74361760"/>
              </p:ext>
            </p:extLst>
          </p:nvPr>
        </p:nvGraphicFramePr>
        <p:xfrm>
          <a:off x="179512" y="2060848"/>
          <a:ext cx="8784976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302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25695967"/>
              </p:ext>
            </p:extLst>
          </p:nvPr>
        </p:nvGraphicFramePr>
        <p:xfrm>
          <a:off x="301625" y="1527174"/>
          <a:ext cx="8504238" cy="485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823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32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cs-CZ" sz="32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cs-CZ" sz="3200" dirty="0" smtClean="0">
                <a:solidFill>
                  <a:srgbClr val="C00000"/>
                </a:solidFill>
              </a:rPr>
              <a:t>ARGUMENTACE </a:t>
            </a:r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uplatňování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</a:rPr>
              <a:t>etických hledisek v aplikaci psychologie práce a organizace do praxe můžeme v ekonomickém kontextu zdůvodnit jen </a:t>
            </a:r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</a:rPr>
              <a:t>tímto:</a:t>
            </a: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00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179</TotalTime>
  <Words>552</Words>
  <Application>Microsoft Office PowerPoint</Application>
  <PresentationFormat>Předvádění na obrazovce (4:3)</PresentationFormat>
  <Paragraphs>183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Administrativní</vt:lpstr>
      <vt:lpstr>STANDARDY PRO PSYCHOLOGICKÉ TESTOVÁNÍ  V PSYCHOLOGII PRÁCE A ORGANIZACE  ETIKA PSDG </vt:lpstr>
      <vt:lpstr>PROCES  TESTOVÁNÍ</vt:lpstr>
      <vt:lpstr>HLAVNÍ TÉMATA: </vt:lpstr>
      <vt:lpstr>KONSTRUKCE, HODNOCENÍ A DOKUMENTACE</vt:lpstr>
      <vt:lpstr>PODMÍNKY TESTOVÁNÍ </vt:lpstr>
      <vt:lpstr>POUŽÍVÁNÍ TESTOVÝCH METOD </vt:lpstr>
      <vt:lpstr>ETIKA V PSYCHOLOGII PRÁCE A PRGANIZACE</vt:lpstr>
      <vt:lpstr>Prezentace aplikace PowerPoint</vt:lpstr>
      <vt:lpstr>Prezentace aplikace PowerPoint</vt:lpstr>
      <vt:lpstr>Prezentace aplikace PowerPoint</vt:lpstr>
      <vt:lpstr>Prezentace aplikace PowerPoint</vt:lpstr>
      <vt:lpstr>APLIKAČNÍ OBLASTI PSDG</vt:lpstr>
      <vt:lpstr>Prezentace aplikace PowerPoint</vt:lpstr>
      <vt:lpstr>EFEKTIVITA A ETIKA PROCESU PSDG</vt:lpstr>
      <vt:lpstr>Tyto metody lze odvodit od postupu při výběru zam. : </vt:lpstr>
      <vt:lpstr>Prezentace aplikace PowerPoint</vt:lpstr>
      <vt:lpstr>ROZBOR CV</vt:lpstr>
      <vt:lpstr>REFERENCE</vt:lpstr>
      <vt:lpstr>ZOHLEDNĚNÍ ETICKÝCH PRINCIPŮ PŘI VOLBĚ PSDG METOD</vt:lpstr>
      <vt:lpstr>KTERÉ SPOLEČNOSTI VYUŽÍVAJÍ V NEJVYŠŠÍ MÍŘE PSDG NÁSTROJE?</vt:lpstr>
      <vt:lpstr>SPECIFIKA PRÁCE SE ZAHRANIČNÍMI PSDG NÁSTROJI</vt:lpstr>
      <vt:lpstr>Prezentace aplikace PowerPoint</vt:lpstr>
      <vt:lpstr>SPECIFICKÁ PSDG V RÁMCI POŘ</vt:lpstr>
      <vt:lpstr>Psychologický posudek pro posouzení pracovní způsobilosti </vt:lpstr>
      <vt:lpstr>§ 13 Zákona 101/2000 Sb. (citace za zákona 101/2000, § 13) </vt:lpstr>
      <vt:lpstr>novela zákoníku práce 155/2000 § 1 odst. 4  (citace za zákona 101/2000, § 13)</vt:lpstr>
      <vt:lpstr>Prezentace aplikace PowerPoint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STANDARDY PRO PSYCHOLOGICKÉ TESTOVÁNÍ      V PRYCHOLOGII PRÁCE A ORGANIZACE </dc:title>
  <dc:creator>Iva Burešová</dc:creator>
  <cp:lastModifiedBy>Iva Burešová</cp:lastModifiedBy>
  <cp:revision>20</cp:revision>
  <dcterms:created xsi:type="dcterms:W3CDTF">2011-10-25T06:39:43Z</dcterms:created>
  <dcterms:modified xsi:type="dcterms:W3CDTF">2011-11-10T21:27:10Z</dcterms:modified>
</cp:coreProperties>
</file>