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5" r:id="rId3"/>
    <p:sldId id="296" r:id="rId4"/>
    <p:sldId id="286" r:id="rId5"/>
    <p:sldId id="300" r:id="rId6"/>
    <p:sldId id="306" r:id="rId7"/>
    <p:sldId id="307" r:id="rId8"/>
    <p:sldId id="308" r:id="rId9"/>
    <p:sldId id="309" r:id="rId10"/>
    <p:sldId id="310" r:id="rId11"/>
    <p:sldId id="259" r:id="rId12"/>
    <p:sldId id="311" r:id="rId13"/>
    <p:sldId id="312" r:id="rId14"/>
    <p:sldId id="260" r:id="rId15"/>
    <p:sldId id="313" r:id="rId16"/>
    <p:sldId id="314" r:id="rId17"/>
    <p:sldId id="262" r:id="rId18"/>
    <p:sldId id="263" r:id="rId19"/>
    <p:sldId id="293" r:id="rId20"/>
    <p:sldId id="294" r:id="rId21"/>
    <p:sldId id="291" r:id="rId22"/>
    <p:sldId id="264" r:id="rId23"/>
    <p:sldId id="287" r:id="rId24"/>
    <p:sldId id="288" r:id="rId25"/>
    <p:sldId id="289" r:id="rId26"/>
    <p:sldId id="290" r:id="rId27"/>
    <p:sldId id="265" r:id="rId28"/>
    <p:sldId id="266" r:id="rId29"/>
    <p:sldId id="298" r:id="rId30"/>
    <p:sldId id="299" r:id="rId31"/>
    <p:sldId id="297" r:id="rId32"/>
    <p:sldId id="283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D7CA12-41DB-46E4-B15D-1B50EE07CA7E}" type="doc">
      <dgm:prSet loTypeId="urn:microsoft.com/office/officeart/2005/8/layout/target3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2A224537-4625-4B2C-97D9-69DAF9AB2B8A}">
      <dgm:prSet phldrT="[Text]"/>
      <dgm:spPr/>
      <dgm:t>
        <a:bodyPr/>
        <a:lstStyle/>
        <a:p>
          <a:endParaRPr lang="cs-CZ" dirty="0"/>
        </a:p>
      </dgm:t>
    </dgm:pt>
    <dgm:pt modelId="{49905AF9-01EA-45D4-9385-78D5976224EE}" type="parTrans" cxnId="{A3A52A24-3AFD-4F10-B33E-72EAC7A77621}">
      <dgm:prSet/>
      <dgm:spPr/>
      <dgm:t>
        <a:bodyPr/>
        <a:lstStyle/>
        <a:p>
          <a:endParaRPr lang="cs-CZ"/>
        </a:p>
      </dgm:t>
    </dgm:pt>
    <dgm:pt modelId="{80A81910-2948-469B-B080-C6A8B5F409A2}" type="sibTrans" cxnId="{A3A52A24-3AFD-4F10-B33E-72EAC7A77621}">
      <dgm:prSet/>
      <dgm:spPr/>
      <dgm:t>
        <a:bodyPr/>
        <a:lstStyle/>
        <a:p>
          <a:endParaRPr lang="cs-CZ"/>
        </a:p>
      </dgm:t>
    </dgm:pt>
    <dgm:pt modelId="{E5338BA2-B016-403A-9A77-7A3C6B9DB6F3}">
      <dgm:prSet phldrT="[Text]"/>
      <dgm:spPr/>
      <dgm:t>
        <a:bodyPr/>
        <a:lstStyle/>
        <a:p>
          <a:endParaRPr lang="cs-CZ" dirty="0"/>
        </a:p>
      </dgm:t>
    </dgm:pt>
    <dgm:pt modelId="{E0A873E4-2F77-48BC-A516-1AE04CB80D57}" type="parTrans" cxnId="{AD708DC6-6F73-4D49-8735-51DEA101BF22}">
      <dgm:prSet/>
      <dgm:spPr/>
      <dgm:t>
        <a:bodyPr/>
        <a:lstStyle/>
        <a:p>
          <a:endParaRPr lang="cs-CZ"/>
        </a:p>
      </dgm:t>
    </dgm:pt>
    <dgm:pt modelId="{9AF172A9-5A5F-4A1D-9398-4D1C340B4CF9}" type="sibTrans" cxnId="{AD708DC6-6F73-4D49-8735-51DEA101BF22}">
      <dgm:prSet/>
      <dgm:spPr/>
      <dgm:t>
        <a:bodyPr/>
        <a:lstStyle/>
        <a:p>
          <a:endParaRPr lang="cs-CZ"/>
        </a:p>
      </dgm:t>
    </dgm:pt>
    <dgm:pt modelId="{A27B1AC0-6687-4F8A-8060-44F37A75B14C}">
      <dgm:prSet custT="1"/>
      <dgm:spPr/>
      <dgm:t>
        <a:bodyPr/>
        <a:lstStyle/>
        <a:p>
          <a:pPr algn="l"/>
          <a:r>
            <a:rPr lang="cs-CZ" sz="16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SOCIÁLNĚ NEPŘIZPŮSOBIVÍ</a:t>
          </a:r>
          <a:endParaRPr lang="cs-CZ" sz="16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61A14F1-D68D-463E-8CB2-27ACE6D77489}" type="parTrans" cxnId="{A409DF95-C25B-4650-ADD9-5017AC7BA8E4}">
      <dgm:prSet/>
      <dgm:spPr/>
      <dgm:t>
        <a:bodyPr/>
        <a:lstStyle/>
        <a:p>
          <a:endParaRPr lang="cs-CZ"/>
        </a:p>
      </dgm:t>
    </dgm:pt>
    <dgm:pt modelId="{96299DE0-CD9C-46CC-9FAC-FD401CC45F83}" type="sibTrans" cxnId="{A409DF95-C25B-4650-ADD9-5017AC7BA8E4}">
      <dgm:prSet/>
      <dgm:spPr/>
      <dgm:t>
        <a:bodyPr/>
        <a:lstStyle/>
        <a:p>
          <a:endParaRPr lang="cs-CZ"/>
        </a:p>
      </dgm:t>
    </dgm:pt>
    <dgm:pt modelId="{37422A07-33C5-4E44-B78F-75C428A029C8}">
      <dgm:prSet custT="1"/>
      <dgm:spPr/>
      <dgm:t>
        <a:bodyPr/>
        <a:lstStyle/>
        <a:p>
          <a:pPr algn="l"/>
          <a:r>
            <a:rPr lang="cs-CZ" sz="16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NEMAJÍ ŽÁDNÉ PROBLÉMY</a:t>
          </a:r>
          <a:endParaRPr lang="cs-CZ" sz="16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4265438-7E79-47DD-8D53-C39CE2D03E4C}" type="parTrans" cxnId="{FDB45F14-1315-4ECA-96B9-9BD6F6A9E1CF}">
      <dgm:prSet/>
      <dgm:spPr/>
      <dgm:t>
        <a:bodyPr/>
        <a:lstStyle/>
        <a:p>
          <a:endParaRPr lang="cs-CZ"/>
        </a:p>
      </dgm:t>
    </dgm:pt>
    <dgm:pt modelId="{DCB0F0BC-45DB-4511-B57A-977CC223F504}" type="sibTrans" cxnId="{FDB45F14-1315-4ECA-96B9-9BD6F6A9E1CF}">
      <dgm:prSet/>
      <dgm:spPr/>
      <dgm:t>
        <a:bodyPr/>
        <a:lstStyle/>
        <a:p>
          <a:endParaRPr lang="cs-CZ"/>
        </a:p>
      </dgm:t>
    </dgm:pt>
    <dgm:pt modelId="{3693FF92-0B95-4A92-9424-BC3E7C470236}">
      <dgm:prSet custT="1"/>
      <dgm:spPr/>
      <dgm:t>
        <a:bodyPr/>
        <a:lstStyle/>
        <a:p>
          <a:pPr algn="l"/>
          <a:r>
            <a:rPr lang="cs-CZ" sz="16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POCHÁZÍ Z LEPŠÍCH RODIN A MAJÍ AMBICIÓZNÍ RODIČE</a:t>
          </a:r>
          <a:endParaRPr lang="cs-CZ" sz="16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BD61904-D556-494D-B576-BD7C24032B82}" type="parTrans" cxnId="{EF02BF28-B019-42BF-90CE-3EBD591F8FD0}">
      <dgm:prSet/>
      <dgm:spPr/>
      <dgm:t>
        <a:bodyPr/>
        <a:lstStyle/>
        <a:p>
          <a:endParaRPr lang="cs-CZ"/>
        </a:p>
      </dgm:t>
    </dgm:pt>
    <dgm:pt modelId="{2E8BB093-FF7D-403A-BB9E-9A8B02B610E0}" type="sibTrans" cxnId="{EF02BF28-B019-42BF-90CE-3EBD591F8FD0}">
      <dgm:prSet/>
      <dgm:spPr/>
      <dgm:t>
        <a:bodyPr/>
        <a:lstStyle/>
        <a:p>
          <a:endParaRPr lang="cs-CZ"/>
        </a:p>
      </dgm:t>
    </dgm:pt>
    <dgm:pt modelId="{07A8AEE0-3278-4EE5-BD78-E9CC69D5736F}">
      <dgm:prSet/>
      <dgm:spPr/>
      <dgm:t>
        <a:bodyPr/>
        <a:lstStyle/>
        <a:p>
          <a:endParaRPr lang="cs-CZ" dirty="0"/>
        </a:p>
      </dgm:t>
    </dgm:pt>
    <dgm:pt modelId="{DC029007-9E95-494D-BFAE-274C6BBC642A}" type="parTrans" cxnId="{632E5866-FA1C-4090-898C-43CDFFB34B69}">
      <dgm:prSet/>
      <dgm:spPr/>
      <dgm:t>
        <a:bodyPr/>
        <a:lstStyle/>
        <a:p>
          <a:endParaRPr lang="cs-CZ"/>
        </a:p>
      </dgm:t>
    </dgm:pt>
    <dgm:pt modelId="{266BDB32-07FF-4C5D-80D4-C6D656BFE7FD}" type="sibTrans" cxnId="{632E5866-FA1C-4090-898C-43CDFFB34B69}">
      <dgm:prSet/>
      <dgm:spPr/>
      <dgm:t>
        <a:bodyPr/>
        <a:lstStyle/>
        <a:p>
          <a:endParaRPr lang="cs-CZ"/>
        </a:p>
      </dgm:t>
    </dgm:pt>
    <dgm:pt modelId="{31A4A38A-23F1-4BC0-94CD-5A5BA910192F}">
      <dgm:prSet custT="1"/>
      <dgm:spPr/>
      <dgm:t>
        <a:bodyPr/>
        <a:lstStyle/>
        <a:p>
          <a:pPr algn="l"/>
          <a:r>
            <a:rPr lang="cs-CZ" sz="16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NADANÝM NENÍ TŘEBA POMÁHAT, POMŮŽOU SI SAMI</a:t>
          </a:r>
          <a:endParaRPr lang="cs-CZ" sz="16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0D0385F-94B1-4622-A64D-9B478A0FA2C5}" type="parTrans" cxnId="{EAEC3F18-9B8B-4F0B-9719-BB75D6B5DD1E}">
      <dgm:prSet/>
      <dgm:spPr/>
      <dgm:t>
        <a:bodyPr/>
        <a:lstStyle/>
        <a:p>
          <a:endParaRPr lang="cs-CZ"/>
        </a:p>
      </dgm:t>
    </dgm:pt>
    <dgm:pt modelId="{3EB07827-F936-4A50-9CC9-F32B481F0339}" type="sibTrans" cxnId="{EAEC3F18-9B8B-4F0B-9719-BB75D6B5DD1E}">
      <dgm:prSet/>
      <dgm:spPr/>
      <dgm:t>
        <a:bodyPr/>
        <a:lstStyle/>
        <a:p>
          <a:endParaRPr lang="cs-CZ"/>
        </a:p>
      </dgm:t>
    </dgm:pt>
    <dgm:pt modelId="{45E3A993-0334-4766-9F32-9BB68B60E81F}">
      <dgm:prSet/>
      <dgm:spPr/>
      <dgm:t>
        <a:bodyPr/>
        <a:lstStyle/>
        <a:p>
          <a:endParaRPr lang="cs-CZ" dirty="0">
            <a:solidFill>
              <a:schemeClr val="accent5">
                <a:lumMod val="50000"/>
              </a:schemeClr>
            </a:solidFill>
          </a:endParaRPr>
        </a:p>
      </dgm:t>
    </dgm:pt>
    <dgm:pt modelId="{CA5C0243-8B2B-40F3-AEDB-7423C96BF97A}" type="parTrans" cxnId="{A6159815-26EA-4087-9BC1-4745DED377DC}">
      <dgm:prSet/>
      <dgm:spPr/>
      <dgm:t>
        <a:bodyPr/>
        <a:lstStyle/>
        <a:p>
          <a:endParaRPr lang="cs-CZ"/>
        </a:p>
      </dgm:t>
    </dgm:pt>
    <dgm:pt modelId="{DE2B1AC4-5B6F-40D2-B0F0-6522D9DCC1C3}" type="sibTrans" cxnId="{A6159815-26EA-4087-9BC1-4745DED377DC}">
      <dgm:prSet/>
      <dgm:spPr/>
      <dgm:t>
        <a:bodyPr/>
        <a:lstStyle/>
        <a:p>
          <a:endParaRPr lang="cs-CZ"/>
        </a:p>
      </dgm:t>
    </dgm:pt>
    <dgm:pt modelId="{03A5B9EA-D2BC-491C-A7C4-38AECE698AC1}">
      <dgm:prSet/>
      <dgm:spPr/>
      <dgm:t>
        <a:bodyPr/>
        <a:lstStyle/>
        <a:p>
          <a:endParaRPr lang="cs-CZ" dirty="0"/>
        </a:p>
      </dgm:t>
    </dgm:pt>
    <dgm:pt modelId="{BE0442B5-9B54-44BA-8989-3C2E90D8E11A}" type="parTrans" cxnId="{4B3103FA-09B9-4FB0-8338-BC7AF605FECB}">
      <dgm:prSet/>
      <dgm:spPr/>
      <dgm:t>
        <a:bodyPr/>
        <a:lstStyle/>
        <a:p>
          <a:endParaRPr lang="cs-CZ"/>
        </a:p>
      </dgm:t>
    </dgm:pt>
    <dgm:pt modelId="{C10DCB9C-DF4B-49D7-B7E9-410E0B311D04}" type="sibTrans" cxnId="{4B3103FA-09B9-4FB0-8338-BC7AF605FECB}">
      <dgm:prSet/>
      <dgm:spPr/>
      <dgm:t>
        <a:bodyPr/>
        <a:lstStyle/>
        <a:p>
          <a:endParaRPr lang="cs-CZ"/>
        </a:p>
      </dgm:t>
    </dgm:pt>
    <dgm:pt modelId="{338FA031-62A2-4A09-94AC-C40CDE126F62}">
      <dgm:prSet custT="1"/>
      <dgm:spPr/>
      <dgm:t>
        <a:bodyPr/>
        <a:lstStyle/>
        <a:p>
          <a:pPr algn="l"/>
          <a:r>
            <a:rPr lang="cs-CZ" sz="16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ÚSPĚŠNÍ VE STUDIU </a:t>
          </a:r>
          <a:endParaRPr lang="cs-CZ" sz="16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72562AD-1DE2-48F3-A5B5-8C508402719D}" type="parTrans" cxnId="{34F3AC17-2E72-4178-8606-5C22A4F7877C}">
      <dgm:prSet/>
      <dgm:spPr/>
      <dgm:t>
        <a:bodyPr/>
        <a:lstStyle/>
        <a:p>
          <a:endParaRPr lang="cs-CZ"/>
        </a:p>
      </dgm:t>
    </dgm:pt>
    <dgm:pt modelId="{FBCC5CAC-6E58-4C7A-8534-0C2B4F09C30B}" type="sibTrans" cxnId="{34F3AC17-2E72-4178-8606-5C22A4F7877C}">
      <dgm:prSet/>
      <dgm:spPr/>
      <dgm:t>
        <a:bodyPr/>
        <a:lstStyle/>
        <a:p>
          <a:endParaRPr lang="cs-CZ"/>
        </a:p>
      </dgm:t>
    </dgm:pt>
    <dgm:pt modelId="{3937492D-C973-45AC-B29D-921239E8A9EF}">
      <dgm:prSet custT="1"/>
      <dgm:spPr/>
      <dgm:t>
        <a:bodyPr/>
        <a:lstStyle/>
        <a:p>
          <a:pPr algn="l"/>
          <a:r>
            <a:rPr lang="cs-CZ" sz="16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OBLÍBENÍ U UČITELŮ</a:t>
          </a:r>
          <a:endParaRPr lang="cs-CZ" sz="16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8D3CBBC-8AC7-49FD-86B6-B61310BF5878}" type="parTrans" cxnId="{BACDEC62-B990-44D8-9C95-9FF3C63AA46D}">
      <dgm:prSet/>
      <dgm:spPr/>
      <dgm:t>
        <a:bodyPr/>
        <a:lstStyle/>
        <a:p>
          <a:endParaRPr lang="cs-CZ"/>
        </a:p>
      </dgm:t>
    </dgm:pt>
    <dgm:pt modelId="{0D52B305-122E-4BA0-91BA-E69D233931B5}" type="sibTrans" cxnId="{BACDEC62-B990-44D8-9C95-9FF3C63AA46D}">
      <dgm:prSet/>
      <dgm:spPr/>
      <dgm:t>
        <a:bodyPr/>
        <a:lstStyle/>
        <a:p>
          <a:endParaRPr lang="cs-CZ"/>
        </a:p>
      </dgm:t>
    </dgm:pt>
    <dgm:pt modelId="{FBB443CF-2A2B-4A9D-8919-0D7A50C1457D}">
      <dgm:prSet/>
      <dgm:spPr/>
      <dgm:t>
        <a:bodyPr/>
        <a:lstStyle/>
        <a:p>
          <a:pPr algn="l"/>
          <a:r>
            <a:rPr lang="cs-CZ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POTŘEBUJÍ SVÉMU OKOLÍ DÁVAT NAJEVO, ŽE JSOU LEPŠÍ</a:t>
          </a:r>
          <a:endParaRPr lang="cs-CZ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F6EADE1-E879-42F3-AB88-4DCDAEB22145}" type="parTrans" cxnId="{F172EEC9-960C-4F4C-83C4-785E67AF773A}">
      <dgm:prSet/>
      <dgm:spPr/>
      <dgm:t>
        <a:bodyPr/>
        <a:lstStyle/>
        <a:p>
          <a:endParaRPr lang="cs-CZ"/>
        </a:p>
      </dgm:t>
    </dgm:pt>
    <dgm:pt modelId="{27EBC1AD-11BC-4012-9831-B64CAF2C482F}" type="sibTrans" cxnId="{F172EEC9-960C-4F4C-83C4-785E67AF773A}">
      <dgm:prSet/>
      <dgm:spPr/>
      <dgm:t>
        <a:bodyPr/>
        <a:lstStyle/>
        <a:p>
          <a:endParaRPr lang="cs-CZ"/>
        </a:p>
      </dgm:t>
    </dgm:pt>
    <dgm:pt modelId="{777CEC4A-228D-4740-9016-24DABF4B9944}" type="pres">
      <dgm:prSet presAssocID="{79D7CA12-41DB-46E4-B15D-1B50EE07CA7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9A58244-F244-4AB8-92ED-A791A42475C7}" type="pres">
      <dgm:prSet presAssocID="{31A4A38A-23F1-4BC0-94CD-5A5BA910192F}" presName="circle1" presStyleLbl="node1" presStyleIdx="0" presStyleCnt="7"/>
      <dgm:spPr/>
    </dgm:pt>
    <dgm:pt modelId="{34955F45-76D0-4CF4-B1E5-D5A58FB9D0D5}" type="pres">
      <dgm:prSet presAssocID="{31A4A38A-23F1-4BC0-94CD-5A5BA910192F}" presName="space" presStyleCnt="0"/>
      <dgm:spPr/>
    </dgm:pt>
    <dgm:pt modelId="{70C594DF-B004-49F1-A7E6-B1631AF2F762}" type="pres">
      <dgm:prSet presAssocID="{31A4A38A-23F1-4BC0-94CD-5A5BA910192F}" presName="rect1" presStyleLbl="alignAcc1" presStyleIdx="0" presStyleCnt="7"/>
      <dgm:spPr/>
      <dgm:t>
        <a:bodyPr/>
        <a:lstStyle/>
        <a:p>
          <a:endParaRPr lang="cs-CZ"/>
        </a:p>
      </dgm:t>
    </dgm:pt>
    <dgm:pt modelId="{7FFBAAF8-640C-4474-BE04-0E149DA76A0C}" type="pres">
      <dgm:prSet presAssocID="{338FA031-62A2-4A09-94AC-C40CDE126F62}" presName="vertSpace2" presStyleLbl="node1" presStyleIdx="0" presStyleCnt="7"/>
      <dgm:spPr/>
    </dgm:pt>
    <dgm:pt modelId="{BB53D3FD-B014-4E9F-A5B5-48A0AD2C9006}" type="pres">
      <dgm:prSet presAssocID="{338FA031-62A2-4A09-94AC-C40CDE126F62}" presName="circle2" presStyleLbl="node1" presStyleIdx="1" presStyleCnt="7"/>
      <dgm:spPr/>
    </dgm:pt>
    <dgm:pt modelId="{D928EC02-947C-46B1-94F5-7C773F8D76F7}" type="pres">
      <dgm:prSet presAssocID="{338FA031-62A2-4A09-94AC-C40CDE126F62}" presName="rect2" presStyleLbl="alignAcc1" presStyleIdx="1" presStyleCnt="7"/>
      <dgm:spPr/>
      <dgm:t>
        <a:bodyPr/>
        <a:lstStyle/>
        <a:p>
          <a:endParaRPr lang="cs-CZ"/>
        </a:p>
      </dgm:t>
    </dgm:pt>
    <dgm:pt modelId="{8DDCCA4E-3DF4-4221-84B5-3EF467CBABFA}" type="pres">
      <dgm:prSet presAssocID="{3937492D-C973-45AC-B29D-921239E8A9EF}" presName="vertSpace3" presStyleLbl="node1" presStyleIdx="1" presStyleCnt="7"/>
      <dgm:spPr/>
    </dgm:pt>
    <dgm:pt modelId="{6A10EBDD-0B6F-4DA6-8E02-B83F3150546F}" type="pres">
      <dgm:prSet presAssocID="{3937492D-C973-45AC-B29D-921239E8A9EF}" presName="circle3" presStyleLbl="node1" presStyleIdx="2" presStyleCnt="7"/>
      <dgm:spPr/>
    </dgm:pt>
    <dgm:pt modelId="{7F25CB6E-B663-43A7-9A0D-021CCFEDB50B}" type="pres">
      <dgm:prSet presAssocID="{3937492D-C973-45AC-B29D-921239E8A9EF}" presName="rect3" presStyleLbl="alignAcc1" presStyleIdx="2" presStyleCnt="7" custLinFactNeighborX="1389" custLinFactNeighborY="678"/>
      <dgm:spPr/>
      <dgm:t>
        <a:bodyPr/>
        <a:lstStyle/>
        <a:p>
          <a:endParaRPr lang="cs-CZ"/>
        </a:p>
      </dgm:t>
    </dgm:pt>
    <dgm:pt modelId="{E5EDE2E3-527E-4316-ADAA-0F553B116241}" type="pres">
      <dgm:prSet presAssocID="{A27B1AC0-6687-4F8A-8060-44F37A75B14C}" presName="vertSpace4" presStyleLbl="node1" presStyleIdx="2" presStyleCnt="7"/>
      <dgm:spPr/>
    </dgm:pt>
    <dgm:pt modelId="{209DE6CA-097A-46B1-B06F-4DED974ACF19}" type="pres">
      <dgm:prSet presAssocID="{A27B1AC0-6687-4F8A-8060-44F37A75B14C}" presName="circle4" presStyleLbl="node1" presStyleIdx="3" presStyleCnt="7"/>
      <dgm:spPr/>
    </dgm:pt>
    <dgm:pt modelId="{7C3001CD-50EC-431E-AE3F-35B0B5EFC0F2}" type="pres">
      <dgm:prSet presAssocID="{A27B1AC0-6687-4F8A-8060-44F37A75B14C}" presName="rect4" presStyleLbl="alignAcc1" presStyleIdx="3" presStyleCnt="7"/>
      <dgm:spPr/>
      <dgm:t>
        <a:bodyPr/>
        <a:lstStyle/>
        <a:p>
          <a:endParaRPr lang="cs-CZ"/>
        </a:p>
      </dgm:t>
    </dgm:pt>
    <dgm:pt modelId="{18FCD6A4-D6E7-4A37-98DE-0034B4A8F487}" type="pres">
      <dgm:prSet presAssocID="{FBB443CF-2A2B-4A9D-8919-0D7A50C1457D}" presName="vertSpace5" presStyleLbl="node1" presStyleIdx="3" presStyleCnt="7"/>
      <dgm:spPr/>
    </dgm:pt>
    <dgm:pt modelId="{9E18C53F-DA1F-4F7B-8932-C31CBBF72907}" type="pres">
      <dgm:prSet presAssocID="{FBB443CF-2A2B-4A9D-8919-0D7A50C1457D}" presName="circle5" presStyleLbl="node1" presStyleIdx="4" presStyleCnt="7"/>
      <dgm:spPr/>
    </dgm:pt>
    <dgm:pt modelId="{C5CDD8A3-552D-4283-9537-9738E6DACA1C}" type="pres">
      <dgm:prSet presAssocID="{FBB443CF-2A2B-4A9D-8919-0D7A50C1457D}" presName="rect5" presStyleLbl="alignAcc1" presStyleIdx="4" presStyleCnt="7"/>
      <dgm:spPr/>
      <dgm:t>
        <a:bodyPr/>
        <a:lstStyle/>
        <a:p>
          <a:endParaRPr lang="cs-CZ"/>
        </a:p>
      </dgm:t>
    </dgm:pt>
    <dgm:pt modelId="{3425AA91-6DC5-498E-856C-FA74C9435DA7}" type="pres">
      <dgm:prSet presAssocID="{37422A07-33C5-4E44-B78F-75C428A029C8}" presName="vertSpace6" presStyleLbl="node1" presStyleIdx="4" presStyleCnt="7"/>
      <dgm:spPr/>
    </dgm:pt>
    <dgm:pt modelId="{F1DB1011-BC40-4681-9AA9-8E3E19030588}" type="pres">
      <dgm:prSet presAssocID="{37422A07-33C5-4E44-B78F-75C428A029C8}" presName="circle6" presStyleLbl="node1" presStyleIdx="5" presStyleCnt="7"/>
      <dgm:spPr/>
    </dgm:pt>
    <dgm:pt modelId="{CC7D125B-EF8C-4B1B-85CC-C09A1B5B851D}" type="pres">
      <dgm:prSet presAssocID="{37422A07-33C5-4E44-B78F-75C428A029C8}" presName="rect6" presStyleLbl="alignAcc1" presStyleIdx="5" presStyleCnt="7"/>
      <dgm:spPr/>
      <dgm:t>
        <a:bodyPr/>
        <a:lstStyle/>
        <a:p>
          <a:endParaRPr lang="cs-CZ"/>
        </a:p>
      </dgm:t>
    </dgm:pt>
    <dgm:pt modelId="{21FEBBA9-CA50-4B52-AD67-ABA68097DDA2}" type="pres">
      <dgm:prSet presAssocID="{3693FF92-0B95-4A92-9424-BC3E7C470236}" presName="vertSpace7" presStyleLbl="node1" presStyleIdx="5" presStyleCnt="7"/>
      <dgm:spPr/>
    </dgm:pt>
    <dgm:pt modelId="{A4D8F457-9B99-44C2-BAF6-A2B3AF79A0BA}" type="pres">
      <dgm:prSet presAssocID="{3693FF92-0B95-4A92-9424-BC3E7C470236}" presName="circle7" presStyleLbl="node1" presStyleIdx="6" presStyleCnt="7"/>
      <dgm:spPr/>
    </dgm:pt>
    <dgm:pt modelId="{12DC1E37-8588-4A01-9AFD-D2E3874F0375}" type="pres">
      <dgm:prSet presAssocID="{3693FF92-0B95-4A92-9424-BC3E7C470236}" presName="rect7" presStyleLbl="alignAcc1" presStyleIdx="6" presStyleCnt="7"/>
      <dgm:spPr/>
      <dgm:t>
        <a:bodyPr/>
        <a:lstStyle/>
        <a:p>
          <a:endParaRPr lang="cs-CZ"/>
        </a:p>
      </dgm:t>
    </dgm:pt>
    <dgm:pt modelId="{336AAF30-F85F-43F7-8C8A-85B939CE070D}" type="pres">
      <dgm:prSet presAssocID="{31A4A38A-23F1-4BC0-94CD-5A5BA910192F}" presName="rect1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EC2760-B8E5-4CD3-A45E-A9247AC5A26A}" type="pres">
      <dgm:prSet presAssocID="{31A4A38A-23F1-4BC0-94CD-5A5BA910192F}" presName="rect1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FCCBFB-F844-4EE7-AC53-0D9D0DE8B6A0}" type="pres">
      <dgm:prSet presAssocID="{338FA031-62A2-4A09-94AC-C40CDE126F62}" presName="rect2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4C35CA-1858-4032-A9A0-084BD9047554}" type="pres">
      <dgm:prSet presAssocID="{338FA031-62A2-4A09-94AC-C40CDE126F62}" presName="rect2ChTx" presStyleLbl="alignAcc1" presStyleIdx="6" presStyleCnt="7">
        <dgm:presLayoutVars>
          <dgm:bulletEnabled val="1"/>
        </dgm:presLayoutVars>
      </dgm:prSet>
      <dgm:spPr/>
    </dgm:pt>
    <dgm:pt modelId="{D9CF195D-C675-4B25-9669-883FD0E780EC}" type="pres">
      <dgm:prSet presAssocID="{3937492D-C973-45AC-B29D-921239E8A9EF}" presName="rect3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6CBC62-B507-4DE4-A8B4-8F4C68AD0CA4}" type="pres">
      <dgm:prSet presAssocID="{3937492D-C973-45AC-B29D-921239E8A9EF}" presName="rect3ChTx" presStyleLbl="alignAcc1" presStyleIdx="6" presStyleCnt="7">
        <dgm:presLayoutVars>
          <dgm:bulletEnabled val="1"/>
        </dgm:presLayoutVars>
      </dgm:prSet>
      <dgm:spPr/>
    </dgm:pt>
    <dgm:pt modelId="{9C2DE518-BC4B-4AB2-9F42-4D790811065C}" type="pres">
      <dgm:prSet presAssocID="{A27B1AC0-6687-4F8A-8060-44F37A75B14C}" presName="rect4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D00FC5-ACDB-48AE-A230-7963BF1E43B2}" type="pres">
      <dgm:prSet presAssocID="{A27B1AC0-6687-4F8A-8060-44F37A75B14C}" presName="rect4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61A92-4BC6-48D8-9017-A8B3A4A9FDBA}" type="pres">
      <dgm:prSet presAssocID="{FBB443CF-2A2B-4A9D-8919-0D7A50C1457D}" presName="rect5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8A418B-BB72-4AE7-BB64-A2B9AB6B8B2F}" type="pres">
      <dgm:prSet presAssocID="{FBB443CF-2A2B-4A9D-8919-0D7A50C1457D}" presName="rect5ChTx" presStyleLbl="alignAcc1" presStyleIdx="6" presStyleCnt="7">
        <dgm:presLayoutVars>
          <dgm:bulletEnabled val="1"/>
        </dgm:presLayoutVars>
      </dgm:prSet>
      <dgm:spPr/>
    </dgm:pt>
    <dgm:pt modelId="{EF9FDFFF-A02C-4682-AD0E-44E12245B6DD}" type="pres">
      <dgm:prSet presAssocID="{37422A07-33C5-4E44-B78F-75C428A029C8}" presName="rect6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D862BD-7E13-454C-84DC-29427F272B9C}" type="pres">
      <dgm:prSet presAssocID="{37422A07-33C5-4E44-B78F-75C428A029C8}" presName="rect6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849F8-B3D1-4EB4-A3FD-9E79F575CC59}" type="pres">
      <dgm:prSet presAssocID="{3693FF92-0B95-4A92-9424-BC3E7C470236}" presName="rect7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8EA751-16EF-4565-913D-BB75D89D26AE}" type="pres">
      <dgm:prSet presAssocID="{3693FF92-0B95-4A92-9424-BC3E7C470236}" presName="rect7ChTx" presStyleLbl="alignAcc1" presStyleIdx="6" presStyleCnt="7" custScaleX="100968" custLinFactNeighborX="-96496" custLinFactNeighborY="-150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3A52A24-3AFD-4F10-B33E-72EAC7A77621}" srcId="{79D7CA12-41DB-46E4-B15D-1B50EE07CA7E}" destId="{2A224537-4625-4B2C-97D9-69DAF9AB2B8A}" srcOrd="8" destOrd="0" parTransId="{49905AF9-01EA-45D4-9385-78D5976224EE}" sibTransId="{80A81910-2948-469B-B080-C6A8B5F409A2}"/>
    <dgm:cxn modelId="{CD470570-5D63-4680-AF15-834E86A4D17B}" type="presOf" srcId="{338FA031-62A2-4A09-94AC-C40CDE126F62}" destId="{D928EC02-947C-46B1-94F5-7C773F8D76F7}" srcOrd="0" destOrd="0" presId="urn:microsoft.com/office/officeart/2005/8/layout/target3"/>
    <dgm:cxn modelId="{FDB45F14-1315-4ECA-96B9-9BD6F6A9E1CF}" srcId="{79D7CA12-41DB-46E4-B15D-1B50EE07CA7E}" destId="{37422A07-33C5-4E44-B78F-75C428A029C8}" srcOrd="5" destOrd="0" parTransId="{44265438-7E79-47DD-8D53-C39CE2D03E4C}" sibTransId="{DCB0F0BC-45DB-4511-B57A-977CC223F504}"/>
    <dgm:cxn modelId="{DF8A7AE7-6FAA-4B87-93C3-76713B6604C9}" type="presOf" srcId="{37422A07-33C5-4E44-B78F-75C428A029C8}" destId="{EF9FDFFF-A02C-4682-AD0E-44E12245B6DD}" srcOrd="1" destOrd="0" presId="urn:microsoft.com/office/officeart/2005/8/layout/target3"/>
    <dgm:cxn modelId="{E4B7B261-320A-497F-82C9-2CF8D83549E8}" type="presOf" srcId="{3937492D-C973-45AC-B29D-921239E8A9EF}" destId="{D9CF195D-C675-4B25-9669-883FD0E780EC}" srcOrd="1" destOrd="0" presId="urn:microsoft.com/office/officeart/2005/8/layout/target3"/>
    <dgm:cxn modelId="{26EA720D-C53D-4BBC-9F5E-780C5C8CC40E}" type="presOf" srcId="{FBB443CF-2A2B-4A9D-8919-0D7A50C1457D}" destId="{C5CDD8A3-552D-4283-9537-9738E6DACA1C}" srcOrd="0" destOrd="0" presId="urn:microsoft.com/office/officeart/2005/8/layout/target3"/>
    <dgm:cxn modelId="{AD708DC6-6F73-4D49-8735-51DEA101BF22}" srcId="{79D7CA12-41DB-46E4-B15D-1B50EE07CA7E}" destId="{E5338BA2-B016-403A-9A77-7A3C6B9DB6F3}" srcOrd="9" destOrd="0" parTransId="{E0A873E4-2F77-48BC-A516-1AE04CB80D57}" sibTransId="{9AF172A9-5A5F-4A1D-9398-4D1C340B4CF9}"/>
    <dgm:cxn modelId="{34F3AC17-2E72-4178-8606-5C22A4F7877C}" srcId="{79D7CA12-41DB-46E4-B15D-1B50EE07CA7E}" destId="{338FA031-62A2-4A09-94AC-C40CDE126F62}" srcOrd="1" destOrd="0" parTransId="{F72562AD-1DE2-48F3-A5B5-8C508402719D}" sibTransId="{FBCC5CAC-6E58-4C7A-8534-0C2B4F09C30B}"/>
    <dgm:cxn modelId="{B4FDF31F-B3A6-4D0C-A294-58681BD25153}" type="presOf" srcId="{31A4A38A-23F1-4BC0-94CD-5A5BA910192F}" destId="{70C594DF-B004-49F1-A7E6-B1631AF2F762}" srcOrd="0" destOrd="0" presId="urn:microsoft.com/office/officeart/2005/8/layout/target3"/>
    <dgm:cxn modelId="{033EEBD3-B2E7-4AD4-B120-1C25D00459E6}" type="presOf" srcId="{A27B1AC0-6687-4F8A-8060-44F37A75B14C}" destId="{7C3001CD-50EC-431E-AE3F-35B0B5EFC0F2}" srcOrd="0" destOrd="0" presId="urn:microsoft.com/office/officeart/2005/8/layout/target3"/>
    <dgm:cxn modelId="{CA804A51-82ED-4E0F-BB15-388F720A3FC1}" type="presOf" srcId="{A27B1AC0-6687-4F8A-8060-44F37A75B14C}" destId="{9C2DE518-BC4B-4AB2-9F42-4D790811065C}" srcOrd="1" destOrd="0" presId="urn:microsoft.com/office/officeart/2005/8/layout/target3"/>
    <dgm:cxn modelId="{B170FB99-8F07-4F34-84B1-58527C047E8C}" type="presOf" srcId="{79D7CA12-41DB-46E4-B15D-1B50EE07CA7E}" destId="{777CEC4A-228D-4740-9016-24DABF4B9944}" srcOrd="0" destOrd="0" presId="urn:microsoft.com/office/officeart/2005/8/layout/target3"/>
    <dgm:cxn modelId="{A409DF95-C25B-4650-ADD9-5017AC7BA8E4}" srcId="{79D7CA12-41DB-46E4-B15D-1B50EE07CA7E}" destId="{A27B1AC0-6687-4F8A-8060-44F37A75B14C}" srcOrd="3" destOrd="0" parTransId="{C61A14F1-D68D-463E-8CB2-27ACE6D77489}" sibTransId="{96299DE0-CD9C-46CC-9FAC-FD401CC45F83}"/>
    <dgm:cxn modelId="{632E5866-FA1C-4090-898C-43CDFFB34B69}" srcId="{79D7CA12-41DB-46E4-B15D-1B50EE07CA7E}" destId="{07A8AEE0-3278-4EE5-BD78-E9CC69D5736F}" srcOrd="7" destOrd="0" parTransId="{DC029007-9E95-494D-BFAE-274C6BBC642A}" sibTransId="{266BDB32-07FF-4C5D-80D4-C6D656BFE7FD}"/>
    <dgm:cxn modelId="{EF02BF28-B019-42BF-90CE-3EBD591F8FD0}" srcId="{79D7CA12-41DB-46E4-B15D-1B50EE07CA7E}" destId="{3693FF92-0B95-4A92-9424-BC3E7C470236}" srcOrd="6" destOrd="0" parTransId="{BBD61904-D556-494D-B576-BD7C24032B82}" sibTransId="{2E8BB093-FF7D-403A-BB9E-9A8B02B610E0}"/>
    <dgm:cxn modelId="{A726B39A-7297-4E89-988E-B46A122B9056}" type="presOf" srcId="{338FA031-62A2-4A09-94AC-C40CDE126F62}" destId="{47FCCBFB-F844-4EE7-AC53-0D9D0DE8B6A0}" srcOrd="1" destOrd="0" presId="urn:microsoft.com/office/officeart/2005/8/layout/target3"/>
    <dgm:cxn modelId="{EAEC3F18-9B8B-4F0B-9719-BB75D6B5DD1E}" srcId="{79D7CA12-41DB-46E4-B15D-1B50EE07CA7E}" destId="{31A4A38A-23F1-4BC0-94CD-5A5BA910192F}" srcOrd="0" destOrd="0" parTransId="{C0D0385F-94B1-4622-A64D-9B478A0FA2C5}" sibTransId="{3EB07827-F936-4A50-9CC9-F32B481F0339}"/>
    <dgm:cxn modelId="{F172EEC9-960C-4F4C-83C4-785E67AF773A}" srcId="{79D7CA12-41DB-46E4-B15D-1B50EE07CA7E}" destId="{FBB443CF-2A2B-4A9D-8919-0D7A50C1457D}" srcOrd="4" destOrd="0" parTransId="{BF6EADE1-E879-42F3-AB88-4DCDAEB22145}" sibTransId="{27EBC1AD-11BC-4012-9831-B64CAF2C482F}"/>
    <dgm:cxn modelId="{4B3103FA-09B9-4FB0-8338-BC7AF605FECB}" srcId="{07A8AEE0-3278-4EE5-BD78-E9CC69D5736F}" destId="{03A5B9EA-D2BC-491C-A7C4-38AECE698AC1}" srcOrd="0" destOrd="0" parTransId="{BE0442B5-9B54-44BA-8989-3C2E90D8E11A}" sibTransId="{C10DCB9C-DF4B-49D7-B7E9-410E0B311D04}"/>
    <dgm:cxn modelId="{1D400299-5833-4402-A9BA-9B4D4C4F2CE4}" type="presOf" srcId="{3693FF92-0B95-4A92-9424-BC3E7C470236}" destId="{B3B849F8-B3D1-4EB4-A3FD-9E79F575CC59}" srcOrd="1" destOrd="0" presId="urn:microsoft.com/office/officeart/2005/8/layout/target3"/>
    <dgm:cxn modelId="{DC0A033A-73CA-41D9-99D2-E68B77F3169B}" type="presOf" srcId="{31A4A38A-23F1-4BC0-94CD-5A5BA910192F}" destId="{336AAF30-F85F-43F7-8C8A-85B939CE070D}" srcOrd="1" destOrd="0" presId="urn:microsoft.com/office/officeart/2005/8/layout/target3"/>
    <dgm:cxn modelId="{4F320816-97A7-410A-A68B-91F2B38597C7}" type="presOf" srcId="{45E3A993-0334-4766-9F32-9BB68B60E81F}" destId="{F5D00FC5-ACDB-48AE-A230-7963BF1E43B2}" srcOrd="0" destOrd="0" presId="urn:microsoft.com/office/officeart/2005/8/layout/target3"/>
    <dgm:cxn modelId="{6324674B-CBE8-4E39-8F3E-CB031D668BAB}" type="presOf" srcId="{3937492D-C973-45AC-B29D-921239E8A9EF}" destId="{7F25CB6E-B663-43A7-9A0D-021CCFEDB50B}" srcOrd="0" destOrd="0" presId="urn:microsoft.com/office/officeart/2005/8/layout/target3"/>
    <dgm:cxn modelId="{A6159815-26EA-4087-9BC1-4745DED377DC}" srcId="{A27B1AC0-6687-4F8A-8060-44F37A75B14C}" destId="{45E3A993-0334-4766-9F32-9BB68B60E81F}" srcOrd="0" destOrd="0" parTransId="{CA5C0243-8B2B-40F3-AEDB-7423C96BF97A}" sibTransId="{DE2B1AC4-5B6F-40D2-B0F0-6522D9DCC1C3}"/>
    <dgm:cxn modelId="{996CC61C-29B2-4880-B33C-867E122A66E7}" type="presOf" srcId="{3693FF92-0B95-4A92-9424-BC3E7C470236}" destId="{12DC1E37-8588-4A01-9AFD-D2E3874F0375}" srcOrd="0" destOrd="0" presId="urn:microsoft.com/office/officeart/2005/8/layout/target3"/>
    <dgm:cxn modelId="{BACDEC62-B990-44D8-9C95-9FF3C63AA46D}" srcId="{79D7CA12-41DB-46E4-B15D-1B50EE07CA7E}" destId="{3937492D-C973-45AC-B29D-921239E8A9EF}" srcOrd="2" destOrd="0" parTransId="{28D3CBBC-8AC7-49FD-86B6-B61310BF5878}" sibTransId="{0D52B305-122E-4BA0-91BA-E69D233931B5}"/>
    <dgm:cxn modelId="{66835E97-4818-489E-904B-5D868B61C55B}" type="presOf" srcId="{FBB443CF-2A2B-4A9D-8919-0D7A50C1457D}" destId="{91361A92-4BC6-48D8-9017-A8B3A4A9FDBA}" srcOrd="1" destOrd="0" presId="urn:microsoft.com/office/officeart/2005/8/layout/target3"/>
    <dgm:cxn modelId="{CEDE2FC9-29FE-441E-92F0-1AA9701E83A9}" type="presOf" srcId="{37422A07-33C5-4E44-B78F-75C428A029C8}" destId="{CC7D125B-EF8C-4B1B-85CC-C09A1B5B851D}" srcOrd="0" destOrd="0" presId="urn:microsoft.com/office/officeart/2005/8/layout/target3"/>
    <dgm:cxn modelId="{36B171E3-1028-42FE-97C8-6BFFBAF1000F}" type="presParOf" srcId="{777CEC4A-228D-4740-9016-24DABF4B9944}" destId="{19A58244-F244-4AB8-92ED-A791A42475C7}" srcOrd="0" destOrd="0" presId="urn:microsoft.com/office/officeart/2005/8/layout/target3"/>
    <dgm:cxn modelId="{256FD065-AF1B-4C68-AE10-8A895B4E663F}" type="presParOf" srcId="{777CEC4A-228D-4740-9016-24DABF4B9944}" destId="{34955F45-76D0-4CF4-B1E5-D5A58FB9D0D5}" srcOrd="1" destOrd="0" presId="urn:microsoft.com/office/officeart/2005/8/layout/target3"/>
    <dgm:cxn modelId="{31365AD0-2005-4F11-A87E-747FDC3BF2D8}" type="presParOf" srcId="{777CEC4A-228D-4740-9016-24DABF4B9944}" destId="{70C594DF-B004-49F1-A7E6-B1631AF2F762}" srcOrd="2" destOrd="0" presId="urn:microsoft.com/office/officeart/2005/8/layout/target3"/>
    <dgm:cxn modelId="{1AE4CA9C-4BE4-4B33-87A9-068E481A66EF}" type="presParOf" srcId="{777CEC4A-228D-4740-9016-24DABF4B9944}" destId="{7FFBAAF8-640C-4474-BE04-0E149DA76A0C}" srcOrd="3" destOrd="0" presId="urn:microsoft.com/office/officeart/2005/8/layout/target3"/>
    <dgm:cxn modelId="{EDB356EC-E54B-4A3B-83A5-7E0BBE97BA69}" type="presParOf" srcId="{777CEC4A-228D-4740-9016-24DABF4B9944}" destId="{BB53D3FD-B014-4E9F-A5B5-48A0AD2C9006}" srcOrd="4" destOrd="0" presId="urn:microsoft.com/office/officeart/2005/8/layout/target3"/>
    <dgm:cxn modelId="{418401A4-9B3A-477C-B3CC-85D074FDB31A}" type="presParOf" srcId="{777CEC4A-228D-4740-9016-24DABF4B9944}" destId="{D928EC02-947C-46B1-94F5-7C773F8D76F7}" srcOrd="5" destOrd="0" presId="urn:microsoft.com/office/officeart/2005/8/layout/target3"/>
    <dgm:cxn modelId="{E5080BD5-4BAE-4466-8396-0E0093E1EA45}" type="presParOf" srcId="{777CEC4A-228D-4740-9016-24DABF4B9944}" destId="{8DDCCA4E-3DF4-4221-84B5-3EF467CBABFA}" srcOrd="6" destOrd="0" presId="urn:microsoft.com/office/officeart/2005/8/layout/target3"/>
    <dgm:cxn modelId="{4B4FA2A3-3AD6-4A46-AB03-F78A9488BC42}" type="presParOf" srcId="{777CEC4A-228D-4740-9016-24DABF4B9944}" destId="{6A10EBDD-0B6F-4DA6-8E02-B83F3150546F}" srcOrd="7" destOrd="0" presId="urn:microsoft.com/office/officeart/2005/8/layout/target3"/>
    <dgm:cxn modelId="{B24FFB99-DD80-445A-A24C-677D114B6EA9}" type="presParOf" srcId="{777CEC4A-228D-4740-9016-24DABF4B9944}" destId="{7F25CB6E-B663-43A7-9A0D-021CCFEDB50B}" srcOrd="8" destOrd="0" presId="urn:microsoft.com/office/officeart/2005/8/layout/target3"/>
    <dgm:cxn modelId="{DCD47516-5E15-4010-9CD2-0CD4B91662E6}" type="presParOf" srcId="{777CEC4A-228D-4740-9016-24DABF4B9944}" destId="{E5EDE2E3-527E-4316-ADAA-0F553B116241}" srcOrd="9" destOrd="0" presId="urn:microsoft.com/office/officeart/2005/8/layout/target3"/>
    <dgm:cxn modelId="{E4A15A83-92B5-4F62-AA1E-07D40A954685}" type="presParOf" srcId="{777CEC4A-228D-4740-9016-24DABF4B9944}" destId="{209DE6CA-097A-46B1-B06F-4DED974ACF19}" srcOrd="10" destOrd="0" presId="urn:microsoft.com/office/officeart/2005/8/layout/target3"/>
    <dgm:cxn modelId="{CA95C56A-6314-4BBF-9FE0-903946CC9392}" type="presParOf" srcId="{777CEC4A-228D-4740-9016-24DABF4B9944}" destId="{7C3001CD-50EC-431E-AE3F-35B0B5EFC0F2}" srcOrd="11" destOrd="0" presId="urn:microsoft.com/office/officeart/2005/8/layout/target3"/>
    <dgm:cxn modelId="{C697A063-37EF-4CF3-9CCE-F9A8D392A553}" type="presParOf" srcId="{777CEC4A-228D-4740-9016-24DABF4B9944}" destId="{18FCD6A4-D6E7-4A37-98DE-0034B4A8F487}" srcOrd="12" destOrd="0" presId="urn:microsoft.com/office/officeart/2005/8/layout/target3"/>
    <dgm:cxn modelId="{F41413F1-7A7C-4C24-85A9-0A7EF815AB45}" type="presParOf" srcId="{777CEC4A-228D-4740-9016-24DABF4B9944}" destId="{9E18C53F-DA1F-4F7B-8932-C31CBBF72907}" srcOrd="13" destOrd="0" presId="urn:microsoft.com/office/officeart/2005/8/layout/target3"/>
    <dgm:cxn modelId="{317E6707-EB1D-47DD-873F-2AA2BFE349EF}" type="presParOf" srcId="{777CEC4A-228D-4740-9016-24DABF4B9944}" destId="{C5CDD8A3-552D-4283-9537-9738E6DACA1C}" srcOrd="14" destOrd="0" presId="urn:microsoft.com/office/officeart/2005/8/layout/target3"/>
    <dgm:cxn modelId="{2DD61F25-B3CD-4F3E-ADB1-F527FA0211E5}" type="presParOf" srcId="{777CEC4A-228D-4740-9016-24DABF4B9944}" destId="{3425AA91-6DC5-498E-856C-FA74C9435DA7}" srcOrd="15" destOrd="0" presId="urn:microsoft.com/office/officeart/2005/8/layout/target3"/>
    <dgm:cxn modelId="{A2B3523B-0AFE-4C58-BF0A-A70863E755D3}" type="presParOf" srcId="{777CEC4A-228D-4740-9016-24DABF4B9944}" destId="{F1DB1011-BC40-4681-9AA9-8E3E19030588}" srcOrd="16" destOrd="0" presId="urn:microsoft.com/office/officeart/2005/8/layout/target3"/>
    <dgm:cxn modelId="{60564F78-E872-4E54-9EEF-10B057F9CD06}" type="presParOf" srcId="{777CEC4A-228D-4740-9016-24DABF4B9944}" destId="{CC7D125B-EF8C-4B1B-85CC-C09A1B5B851D}" srcOrd="17" destOrd="0" presId="urn:microsoft.com/office/officeart/2005/8/layout/target3"/>
    <dgm:cxn modelId="{96067EAA-6786-46E0-9F28-50F0E73E186F}" type="presParOf" srcId="{777CEC4A-228D-4740-9016-24DABF4B9944}" destId="{21FEBBA9-CA50-4B52-AD67-ABA68097DDA2}" srcOrd="18" destOrd="0" presId="urn:microsoft.com/office/officeart/2005/8/layout/target3"/>
    <dgm:cxn modelId="{AC8913E3-75B5-4E0F-86D5-A8435F634A3A}" type="presParOf" srcId="{777CEC4A-228D-4740-9016-24DABF4B9944}" destId="{A4D8F457-9B99-44C2-BAF6-A2B3AF79A0BA}" srcOrd="19" destOrd="0" presId="urn:microsoft.com/office/officeart/2005/8/layout/target3"/>
    <dgm:cxn modelId="{6AB74B44-AED3-43C5-AD3F-7E9AD9607C60}" type="presParOf" srcId="{777CEC4A-228D-4740-9016-24DABF4B9944}" destId="{12DC1E37-8588-4A01-9AFD-D2E3874F0375}" srcOrd="20" destOrd="0" presId="urn:microsoft.com/office/officeart/2005/8/layout/target3"/>
    <dgm:cxn modelId="{4B1A66A6-BBB1-4F17-9A2D-F674165A0EAA}" type="presParOf" srcId="{777CEC4A-228D-4740-9016-24DABF4B9944}" destId="{336AAF30-F85F-43F7-8C8A-85B939CE070D}" srcOrd="21" destOrd="0" presId="urn:microsoft.com/office/officeart/2005/8/layout/target3"/>
    <dgm:cxn modelId="{91A75090-6F58-4E9E-9580-E890ECCBDAEB}" type="presParOf" srcId="{777CEC4A-228D-4740-9016-24DABF4B9944}" destId="{99EC2760-B8E5-4CD3-A45E-A9247AC5A26A}" srcOrd="22" destOrd="0" presId="urn:microsoft.com/office/officeart/2005/8/layout/target3"/>
    <dgm:cxn modelId="{79A89FA9-D163-4D9E-9E87-3085C4F34AFB}" type="presParOf" srcId="{777CEC4A-228D-4740-9016-24DABF4B9944}" destId="{47FCCBFB-F844-4EE7-AC53-0D9D0DE8B6A0}" srcOrd="23" destOrd="0" presId="urn:microsoft.com/office/officeart/2005/8/layout/target3"/>
    <dgm:cxn modelId="{2B699716-95C2-4551-977E-56B432FC0F69}" type="presParOf" srcId="{777CEC4A-228D-4740-9016-24DABF4B9944}" destId="{544C35CA-1858-4032-A9A0-084BD9047554}" srcOrd="24" destOrd="0" presId="urn:microsoft.com/office/officeart/2005/8/layout/target3"/>
    <dgm:cxn modelId="{A21F3CDF-F5D9-47F1-B147-1CA3C109D063}" type="presParOf" srcId="{777CEC4A-228D-4740-9016-24DABF4B9944}" destId="{D9CF195D-C675-4B25-9669-883FD0E780EC}" srcOrd="25" destOrd="0" presId="urn:microsoft.com/office/officeart/2005/8/layout/target3"/>
    <dgm:cxn modelId="{5269FA35-BD07-442B-AC10-3ABE341FCAA1}" type="presParOf" srcId="{777CEC4A-228D-4740-9016-24DABF4B9944}" destId="{546CBC62-B507-4DE4-A8B4-8F4C68AD0CA4}" srcOrd="26" destOrd="0" presId="urn:microsoft.com/office/officeart/2005/8/layout/target3"/>
    <dgm:cxn modelId="{0592B705-7DB0-4F9C-B725-D3B5AE1E4E75}" type="presParOf" srcId="{777CEC4A-228D-4740-9016-24DABF4B9944}" destId="{9C2DE518-BC4B-4AB2-9F42-4D790811065C}" srcOrd="27" destOrd="0" presId="urn:microsoft.com/office/officeart/2005/8/layout/target3"/>
    <dgm:cxn modelId="{4A75E441-28CB-4F9E-9D08-5A652090B584}" type="presParOf" srcId="{777CEC4A-228D-4740-9016-24DABF4B9944}" destId="{F5D00FC5-ACDB-48AE-A230-7963BF1E43B2}" srcOrd="28" destOrd="0" presId="urn:microsoft.com/office/officeart/2005/8/layout/target3"/>
    <dgm:cxn modelId="{D5960D25-7717-4F7A-B651-266AD7210E91}" type="presParOf" srcId="{777CEC4A-228D-4740-9016-24DABF4B9944}" destId="{91361A92-4BC6-48D8-9017-A8B3A4A9FDBA}" srcOrd="29" destOrd="0" presId="urn:microsoft.com/office/officeart/2005/8/layout/target3"/>
    <dgm:cxn modelId="{57CDDBE9-3E37-4741-93AA-FCBCCEE94D41}" type="presParOf" srcId="{777CEC4A-228D-4740-9016-24DABF4B9944}" destId="{BA8A418B-BB72-4AE7-BB64-A2B9AB6B8B2F}" srcOrd="30" destOrd="0" presId="urn:microsoft.com/office/officeart/2005/8/layout/target3"/>
    <dgm:cxn modelId="{776C85F3-361A-422A-960C-E27AACA35D64}" type="presParOf" srcId="{777CEC4A-228D-4740-9016-24DABF4B9944}" destId="{EF9FDFFF-A02C-4682-AD0E-44E12245B6DD}" srcOrd="31" destOrd="0" presId="urn:microsoft.com/office/officeart/2005/8/layout/target3"/>
    <dgm:cxn modelId="{A3433718-BF30-4AFB-ADF2-810584EC3CC0}" type="presParOf" srcId="{777CEC4A-228D-4740-9016-24DABF4B9944}" destId="{29D862BD-7E13-454C-84DC-29427F272B9C}" srcOrd="32" destOrd="0" presId="urn:microsoft.com/office/officeart/2005/8/layout/target3"/>
    <dgm:cxn modelId="{03D1214E-055F-431E-AB41-9D7AF87AA219}" type="presParOf" srcId="{777CEC4A-228D-4740-9016-24DABF4B9944}" destId="{B3B849F8-B3D1-4EB4-A3FD-9E79F575CC59}" srcOrd="33" destOrd="0" presId="urn:microsoft.com/office/officeart/2005/8/layout/target3"/>
    <dgm:cxn modelId="{C9F09D56-F725-4883-A28E-FA5F63E4245C}" type="presParOf" srcId="{777CEC4A-228D-4740-9016-24DABF4B9944}" destId="{298EA751-16EF-4565-913D-BB75D89D26AE}" srcOrd="3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81B905D-EE5F-4713-87AF-4FA7B3E8416C}" type="doc">
      <dgm:prSet loTypeId="urn:microsoft.com/office/officeart/2005/8/layout/radial3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365FCF84-F39C-441E-87E8-0CDB8A788EED}">
      <dgm:prSet phldrT="[Text]"/>
      <dgm:spPr>
        <a:solidFill>
          <a:schemeClr val="accent2">
            <a:lumMod val="20000"/>
            <a:lumOff val="80000"/>
            <a:alpha val="50000"/>
          </a:schemeClr>
        </a:solidFill>
      </dgm:spPr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10-15% MÁ STUDIJNÍ PROBLÉMY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579E94A-55F7-456F-B5D5-98A9E499D61A}" type="parTrans" cxnId="{83FD4BA1-4A45-47C5-8E5A-97AFF91240D1}">
      <dgm:prSet/>
      <dgm:spPr/>
      <dgm:t>
        <a:bodyPr/>
        <a:lstStyle/>
        <a:p>
          <a:endParaRPr lang="cs-CZ"/>
        </a:p>
      </dgm:t>
    </dgm:pt>
    <dgm:pt modelId="{2AD76A52-918F-4B73-A422-B9CBBA15B696}" type="sibTrans" cxnId="{83FD4BA1-4A45-47C5-8E5A-97AFF91240D1}">
      <dgm:prSet/>
      <dgm:spPr/>
      <dgm:t>
        <a:bodyPr/>
        <a:lstStyle/>
        <a:p>
          <a:endParaRPr lang="cs-CZ"/>
        </a:p>
      </dgm:t>
    </dgm:pt>
    <dgm:pt modelId="{607D27C3-3DB9-478C-BFD6-EF0BC8F8335D}">
      <dgm:prSet phldrT="[Text]"/>
      <dgm:spPr>
        <a:solidFill>
          <a:schemeClr val="accent3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POPŘENÍ SCHOPNOSTI</a:t>
          </a:r>
          <a:endParaRPr lang="cs-CZ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8766B7D-BE4A-4559-B2B5-92B98AB5115C}" type="parTrans" cxnId="{5F7A4AF5-AED1-4ABD-88D4-436348E4D536}">
      <dgm:prSet/>
      <dgm:spPr/>
      <dgm:t>
        <a:bodyPr/>
        <a:lstStyle/>
        <a:p>
          <a:endParaRPr lang="cs-CZ"/>
        </a:p>
      </dgm:t>
    </dgm:pt>
    <dgm:pt modelId="{429707EE-30B9-4F79-B1F5-08ED7B217A1B}" type="sibTrans" cxnId="{5F7A4AF5-AED1-4ABD-88D4-436348E4D536}">
      <dgm:prSet/>
      <dgm:spPr/>
      <dgm:t>
        <a:bodyPr/>
        <a:lstStyle/>
        <a:p>
          <a:endParaRPr lang="cs-CZ"/>
        </a:p>
      </dgm:t>
    </dgm:pt>
    <dgm:pt modelId="{4964B140-9986-4394-ACA5-88A1D83D06E7}">
      <dgm:prSet phldrT="[Text]"/>
      <dgm:spPr>
        <a:solidFill>
          <a:schemeClr val="accent4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PONOŘENÍ SE DO SCHOPNOSTI</a:t>
          </a:r>
          <a:endParaRPr lang="cs-CZ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8D90B6A-AC58-4479-BDAB-0E6CC291236C}" type="parTrans" cxnId="{E64D7916-670C-43DA-B39A-AAD8467504A0}">
      <dgm:prSet/>
      <dgm:spPr/>
      <dgm:t>
        <a:bodyPr/>
        <a:lstStyle/>
        <a:p>
          <a:endParaRPr lang="cs-CZ"/>
        </a:p>
      </dgm:t>
    </dgm:pt>
    <dgm:pt modelId="{5F9FC371-0321-40DF-A341-D4DA9D25D39E}" type="sibTrans" cxnId="{E64D7916-670C-43DA-B39A-AAD8467504A0}">
      <dgm:prSet/>
      <dgm:spPr/>
      <dgm:t>
        <a:bodyPr/>
        <a:lstStyle/>
        <a:p>
          <a:endParaRPr lang="cs-CZ"/>
        </a:p>
      </dgm:t>
    </dgm:pt>
    <dgm:pt modelId="{50639CC9-397C-4258-9936-E24C5968AA7A}">
      <dgm:prSet phldrT="[Text]"/>
      <dgm:spPr>
        <a:solidFill>
          <a:schemeClr val="accent5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AMBIVALENCE</a:t>
          </a:r>
          <a:endParaRPr lang="cs-CZ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33C8C9B-CABD-478A-9530-468ACA98DAA1}" type="parTrans" cxnId="{E79F56A5-41FE-4168-8D59-20BF72DD9C8A}">
      <dgm:prSet/>
      <dgm:spPr/>
      <dgm:t>
        <a:bodyPr/>
        <a:lstStyle/>
        <a:p>
          <a:endParaRPr lang="cs-CZ"/>
        </a:p>
      </dgm:t>
    </dgm:pt>
    <dgm:pt modelId="{FC7960D6-2084-4AFE-933B-032C016C9BEF}" type="sibTrans" cxnId="{E79F56A5-41FE-4168-8D59-20BF72DD9C8A}">
      <dgm:prSet/>
      <dgm:spPr/>
      <dgm:t>
        <a:bodyPr/>
        <a:lstStyle/>
        <a:p>
          <a:endParaRPr lang="cs-CZ"/>
        </a:p>
      </dgm:t>
    </dgm:pt>
    <dgm:pt modelId="{C923EB46-57B5-4FBC-A5B5-2AEE19AE0295}">
      <dgm:prSet phldrT="[Text]"/>
      <dgm:spPr>
        <a:solidFill>
          <a:schemeClr val="accent6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ODCIZENÍ</a:t>
          </a:r>
          <a:endParaRPr lang="cs-CZ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A488D44-7A37-4D9F-9684-DDD5FC30C461}" type="parTrans" cxnId="{B18BB7DE-DBBB-46F7-8916-640AA95A3621}">
      <dgm:prSet/>
      <dgm:spPr/>
      <dgm:t>
        <a:bodyPr/>
        <a:lstStyle/>
        <a:p>
          <a:endParaRPr lang="cs-CZ"/>
        </a:p>
      </dgm:t>
    </dgm:pt>
    <dgm:pt modelId="{96647667-20B5-4F0B-B4BA-3C8D87E34C9D}" type="sibTrans" cxnId="{B18BB7DE-DBBB-46F7-8916-640AA95A3621}">
      <dgm:prSet/>
      <dgm:spPr/>
      <dgm:t>
        <a:bodyPr/>
        <a:lstStyle/>
        <a:p>
          <a:endParaRPr lang="cs-CZ"/>
        </a:p>
      </dgm:t>
    </dgm:pt>
    <dgm:pt modelId="{CDE27654-1C12-499D-A72F-687BA4ED4637}">
      <dgm:prSet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cs-CZ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ROZHODNOST</a:t>
          </a:r>
          <a:endParaRPr lang="cs-CZ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4F8EC3C-B68E-4AAA-9A22-0FE2C38797B1}" type="parTrans" cxnId="{1D773108-0762-4341-8679-4B0C2C2BBA28}">
      <dgm:prSet/>
      <dgm:spPr/>
      <dgm:t>
        <a:bodyPr/>
        <a:lstStyle/>
        <a:p>
          <a:endParaRPr lang="cs-CZ"/>
        </a:p>
      </dgm:t>
    </dgm:pt>
    <dgm:pt modelId="{0FB94E30-C23A-411D-9B26-9AC01B988B8E}" type="sibTrans" cxnId="{1D773108-0762-4341-8679-4B0C2C2BBA28}">
      <dgm:prSet/>
      <dgm:spPr/>
      <dgm:t>
        <a:bodyPr/>
        <a:lstStyle/>
        <a:p>
          <a:endParaRPr lang="cs-CZ"/>
        </a:p>
      </dgm:t>
    </dgm:pt>
    <dgm:pt modelId="{EDA93EFA-9760-4F51-90EB-8F1DE8987AB3}" type="pres">
      <dgm:prSet presAssocID="{981B905D-EE5F-4713-87AF-4FA7B3E8416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7CBEF18-4C23-46C9-B288-75193A5CB329}" type="pres">
      <dgm:prSet presAssocID="{981B905D-EE5F-4713-87AF-4FA7B3E8416C}" presName="radial" presStyleCnt="0">
        <dgm:presLayoutVars>
          <dgm:animLvl val="ctr"/>
        </dgm:presLayoutVars>
      </dgm:prSet>
      <dgm:spPr/>
    </dgm:pt>
    <dgm:pt modelId="{089DB5AC-E233-46B2-A8BB-7988BEB4E9FC}" type="pres">
      <dgm:prSet presAssocID="{365FCF84-F39C-441E-87E8-0CDB8A788EED}" presName="centerShape" presStyleLbl="vennNode1" presStyleIdx="0" presStyleCnt="6" custScaleX="109670" custScaleY="111696" custLinFactNeighborX="110" custLinFactNeighborY="16399"/>
      <dgm:spPr/>
      <dgm:t>
        <a:bodyPr/>
        <a:lstStyle/>
        <a:p>
          <a:endParaRPr lang="cs-CZ"/>
        </a:p>
      </dgm:t>
    </dgm:pt>
    <dgm:pt modelId="{F2837829-7972-45B4-B149-2FD5192DE118}" type="pres">
      <dgm:prSet presAssocID="{607D27C3-3DB9-478C-BFD6-EF0BC8F8335D}" presName="node" presStyleLbl="vennNode1" presStyleIdx="1" presStyleCnt="6" custScaleX="285055" custRadScaleRad="77757" custRadScaleInc="22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85669D-0147-4DCE-9E18-D859ACF355D5}" type="pres">
      <dgm:prSet presAssocID="{4964B140-9986-4394-ACA5-88A1D83D06E7}" presName="node" presStyleLbl="vennNode1" presStyleIdx="2" presStyleCnt="6" custScaleX="226261" custRadScaleRad="142161" custRadScaleInc="1916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2D1C8D-3261-4FA9-8FE3-85C49A039BD4}" type="pres">
      <dgm:prSet presAssocID="{50639CC9-397C-4258-9936-E24C5968AA7A}" presName="node" presStyleLbl="vennNode1" presStyleIdx="3" presStyleCnt="6" custScaleX="236060" custRadScaleRad="163495" custRadScaleInc="-3308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C20D134-A04C-4AE4-B509-F074021FCE32}" type="pres">
      <dgm:prSet presAssocID="{C923EB46-57B5-4FBC-A5B5-2AEE19AE0295}" presName="node" presStyleLbl="vennNode1" presStyleIdx="4" presStyleCnt="6" custScaleX="215179" custRadScaleRad="166227" custRadScaleInc="338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4BAC284-AEB7-4E59-8352-1D8359826AA4}" type="pres">
      <dgm:prSet presAssocID="{CDE27654-1C12-499D-A72F-687BA4ED4637}" presName="node" presStyleLbl="vennNode1" presStyleIdx="5" presStyleCnt="6" custScaleX="231242" custRadScaleRad="147101" custRadScaleInc="-193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18BB7DE-DBBB-46F7-8916-640AA95A3621}" srcId="{365FCF84-F39C-441E-87E8-0CDB8A788EED}" destId="{C923EB46-57B5-4FBC-A5B5-2AEE19AE0295}" srcOrd="3" destOrd="0" parTransId="{6A488D44-7A37-4D9F-9684-DDD5FC30C461}" sibTransId="{96647667-20B5-4F0B-B4BA-3C8D87E34C9D}"/>
    <dgm:cxn modelId="{83FD4BA1-4A45-47C5-8E5A-97AFF91240D1}" srcId="{981B905D-EE5F-4713-87AF-4FA7B3E8416C}" destId="{365FCF84-F39C-441E-87E8-0CDB8A788EED}" srcOrd="0" destOrd="0" parTransId="{F579E94A-55F7-456F-B5D5-98A9E499D61A}" sibTransId="{2AD76A52-918F-4B73-A422-B9CBBA15B696}"/>
    <dgm:cxn modelId="{EB4A7393-1296-43FC-8485-AC1E8B8EE972}" type="presOf" srcId="{CDE27654-1C12-499D-A72F-687BA4ED4637}" destId="{54BAC284-AEB7-4E59-8352-1D8359826AA4}" srcOrd="0" destOrd="0" presId="urn:microsoft.com/office/officeart/2005/8/layout/radial3"/>
    <dgm:cxn modelId="{260BF929-4651-41D2-8A65-C9BD8953F6D3}" type="presOf" srcId="{4964B140-9986-4394-ACA5-88A1D83D06E7}" destId="{F985669D-0147-4DCE-9E18-D859ACF355D5}" srcOrd="0" destOrd="0" presId="urn:microsoft.com/office/officeart/2005/8/layout/radial3"/>
    <dgm:cxn modelId="{E79F56A5-41FE-4168-8D59-20BF72DD9C8A}" srcId="{365FCF84-F39C-441E-87E8-0CDB8A788EED}" destId="{50639CC9-397C-4258-9936-E24C5968AA7A}" srcOrd="2" destOrd="0" parTransId="{233C8C9B-CABD-478A-9530-468ACA98DAA1}" sibTransId="{FC7960D6-2084-4AFE-933B-032C016C9BEF}"/>
    <dgm:cxn modelId="{5F7A4AF5-AED1-4ABD-88D4-436348E4D536}" srcId="{365FCF84-F39C-441E-87E8-0CDB8A788EED}" destId="{607D27C3-3DB9-478C-BFD6-EF0BC8F8335D}" srcOrd="0" destOrd="0" parTransId="{88766B7D-BE4A-4559-B2B5-92B98AB5115C}" sibTransId="{429707EE-30B9-4F79-B1F5-08ED7B217A1B}"/>
    <dgm:cxn modelId="{1D773108-0762-4341-8679-4B0C2C2BBA28}" srcId="{365FCF84-F39C-441E-87E8-0CDB8A788EED}" destId="{CDE27654-1C12-499D-A72F-687BA4ED4637}" srcOrd="4" destOrd="0" parTransId="{04F8EC3C-B68E-4AAA-9A22-0FE2C38797B1}" sibTransId="{0FB94E30-C23A-411D-9B26-9AC01B988B8E}"/>
    <dgm:cxn modelId="{5EBAC0B8-9125-4210-BC7F-AD84026B4F94}" type="presOf" srcId="{C923EB46-57B5-4FBC-A5B5-2AEE19AE0295}" destId="{5C20D134-A04C-4AE4-B509-F074021FCE32}" srcOrd="0" destOrd="0" presId="urn:microsoft.com/office/officeart/2005/8/layout/radial3"/>
    <dgm:cxn modelId="{E0B5197A-8B71-4128-BEDE-5C9BEB0D5090}" type="presOf" srcId="{981B905D-EE5F-4713-87AF-4FA7B3E8416C}" destId="{EDA93EFA-9760-4F51-90EB-8F1DE8987AB3}" srcOrd="0" destOrd="0" presId="urn:microsoft.com/office/officeart/2005/8/layout/radial3"/>
    <dgm:cxn modelId="{E39B0C65-345A-4045-B72E-96A4D5D4E232}" type="presOf" srcId="{607D27C3-3DB9-478C-BFD6-EF0BC8F8335D}" destId="{F2837829-7972-45B4-B149-2FD5192DE118}" srcOrd="0" destOrd="0" presId="urn:microsoft.com/office/officeart/2005/8/layout/radial3"/>
    <dgm:cxn modelId="{C135EA21-252C-49CA-92A8-41C335EB8092}" type="presOf" srcId="{50639CC9-397C-4258-9936-E24C5968AA7A}" destId="{832D1C8D-3261-4FA9-8FE3-85C49A039BD4}" srcOrd="0" destOrd="0" presId="urn:microsoft.com/office/officeart/2005/8/layout/radial3"/>
    <dgm:cxn modelId="{E64D7916-670C-43DA-B39A-AAD8467504A0}" srcId="{365FCF84-F39C-441E-87E8-0CDB8A788EED}" destId="{4964B140-9986-4394-ACA5-88A1D83D06E7}" srcOrd="1" destOrd="0" parTransId="{28D90B6A-AC58-4479-BDAB-0E6CC291236C}" sibTransId="{5F9FC371-0321-40DF-A341-D4DA9D25D39E}"/>
    <dgm:cxn modelId="{05AFE502-D63B-4563-9F89-8E5EE6BF7DD4}" type="presOf" srcId="{365FCF84-F39C-441E-87E8-0CDB8A788EED}" destId="{089DB5AC-E233-46B2-A8BB-7988BEB4E9FC}" srcOrd="0" destOrd="0" presId="urn:microsoft.com/office/officeart/2005/8/layout/radial3"/>
    <dgm:cxn modelId="{E23ED25A-F4AF-434E-9A83-2B28B3F833FD}" type="presParOf" srcId="{EDA93EFA-9760-4F51-90EB-8F1DE8987AB3}" destId="{E7CBEF18-4C23-46C9-B288-75193A5CB329}" srcOrd="0" destOrd="0" presId="urn:microsoft.com/office/officeart/2005/8/layout/radial3"/>
    <dgm:cxn modelId="{D017D7AD-433B-411E-87AC-F20CB1E7895B}" type="presParOf" srcId="{E7CBEF18-4C23-46C9-B288-75193A5CB329}" destId="{089DB5AC-E233-46B2-A8BB-7988BEB4E9FC}" srcOrd="0" destOrd="0" presId="urn:microsoft.com/office/officeart/2005/8/layout/radial3"/>
    <dgm:cxn modelId="{D958BC35-6ECE-4B9D-9E1A-02EED694F073}" type="presParOf" srcId="{E7CBEF18-4C23-46C9-B288-75193A5CB329}" destId="{F2837829-7972-45B4-B149-2FD5192DE118}" srcOrd="1" destOrd="0" presId="urn:microsoft.com/office/officeart/2005/8/layout/radial3"/>
    <dgm:cxn modelId="{96843319-3020-4D10-9E6B-0BBDA6CF1521}" type="presParOf" srcId="{E7CBEF18-4C23-46C9-B288-75193A5CB329}" destId="{F985669D-0147-4DCE-9E18-D859ACF355D5}" srcOrd="2" destOrd="0" presId="urn:microsoft.com/office/officeart/2005/8/layout/radial3"/>
    <dgm:cxn modelId="{7679EF20-9575-4D65-8A0A-508FE224259B}" type="presParOf" srcId="{E7CBEF18-4C23-46C9-B288-75193A5CB329}" destId="{832D1C8D-3261-4FA9-8FE3-85C49A039BD4}" srcOrd="3" destOrd="0" presId="urn:microsoft.com/office/officeart/2005/8/layout/radial3"/>
    <dgm:cxn modelId="{E8B03B11-0C42-47E9-9698-94E2B058BAA2}" type="presParOf" srcId="{E7CBEF18-4C23-46C9-B288-75193A5CB329}" destId="{5C20D134-A04C-4AE4-B509-F074021FCE32}" srcOrd="4" destOrd="0" presId="urn:microsoft.com/office/officeart/2005/8/layout/radial3"/>
    <dgm:cxn modelId="{24F3C27F-C7ED-4B17-983F-8302868CAC1C}" type="presParOf" srcId="{E7CBEF18-4C23-46C9-B288-75193A5CB329}" destId="{54BAC284-AEB7-4E59-8352-1D8359826AA4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bystré dítě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/>
        </a:p>
      </dgm:t>
    </dgm:pt>
    <dgm:pt modelId="{717E0FCA-2D99-42FF-A7AE-F428B72D1395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umí odpovídat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/>
        </a:p>
      </dgm:t>
    </dgm:pt>
    <dgm:pt modelId="{CA13FA91-160C-491C-83DE-C421DF57E08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zajímá se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/>
        </a:p>
      </dgm:t>
    </dgm:pt>
    <dgm:pt modelId="{7C4DA363-E531-4BCE-9F95-4DE1116E118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nadané dítě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/>
        </a:p>
      </dgm:t>
    </dgm:pt>
    <dgm:pt modelId="{AD878BA1-328B-4D13-9B9F-84C56BA2E69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klade další otázky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/>
        </a:p>
      </dgm:t>
    </dgm:pt>
    <dgm:pt modelId="{6D4A6E1C-BC58-4CB0-BF1A-2E7584EFC52A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je zvědavé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1FC3A8-1CF1-48B3-B7E8-1DF369B8594D}" type="pres">
      <dgm:prSet presAssocID="{3E573A20-9FCB-49C6-8B78-DF49CEE1D6B3}" presName="vertFlow" presStyleCnt="0"/>
      <dgm:spPr/>
      <dgm:t>
        <a:bodyPr/>
        <a:lstStyle/>
        <a:p>
          <a:endParaRPr lang="cs-CZ"/>
        </a:p>
      </dgm:t>
    </dgm:pt>
    <dgm:pt modelId="{C9749D51-BFCA-4F45-A9A1-915E4FD6CCD2}" type="pres">
      <dgm:prSet presAssocID="{3E573A20-9FCB-49C6-8B78-DF49CEE1D6B3}" presName="header" presStyleLbl="node1" presStyleIdx="0" presStyleCnt="2"/>
      <dgm:spPr/>
      <dgm:t>
        <a:bodyPr/>
        <a:lstStyle/>
        <a:p>
          <a:endParaRPr lang="cs-CZ"/>
        </a:p>
      </dgm:t>
    </dgm:pt>
    <dgm:pt modelId="{3590B1DC-E7D9-40E6-8A52-ADEF6E567EEC}" type="pres">
      <dgm:prSet presAssocID="{296C02C9-FA90-41D1-BE71-2321B098EC20}" presName="parTrans" presStyleLbl="sibTrans2D1" presStyleIdx="0" presStyleCnt="4"/>
      <dgm:spPr/>
      <dgm:t>
        <a:bodyPr/>
        <a:lstStyle/>
        <a:p>
          <a:endParaRPr lang="cs-CZ"/>
        </a:p>
      </dgm:t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36381-4192-403C-BE08-FFCDB6CE9A69}" type="pres">
      <dgm:prSet presAssocID="{49F088FE-4CB4-4C31-829D-A24192C90B9C}" presName="sibTrans" presStyleLbl="sibTrans2D1" presStyleIdx="1" presStyleCnt="4"/>
      <dgm:spPr/>
      <dgm:t>
        <a:bodyPr/>
        <a:lstStyle/>
        <a:p>
          <a:endParaRPr lang="cs-CZ"/>
        </a:p>
      </dgm:t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9DFEC-BED2-419D-86A9-739EBFB44F7C}" type="pres">
      <dgm:prSet presAssocID="{3E573A20-9FCB-49C6-8B78-DF49CEE1D6B3}" presName="hSp" presStyleCnt="0"/>
      <dgm:spPr/>
      <dgm:t>
        <a:bodyPr/>
        <a:lstStyle/>
        <a:p>
          <a:endParaRPr lang="cs-CZ"/>
        </a:p>
      </dgm:t>
    </dgm:pt>
    <dgm:pt modelId="{2B5917C0-0220-46A8-B21A-6E566894B5A4}" type="pres">
      <dgm:prSet presAssocID="{7C4DA363-E531-4BCE-9F95-4DE1116E1183}" presName="vertFlow" presStyleCnt="0"/>
      <dgm:spPr/>
      <dgm:t>
        <a:bodyPr/>
        <a:lstStyle/>
        <a:p>
          <a:endParaRPr lang="cs-CZ"/>
        </a:p>
      </dgm:t>
    </dgm:pt>
    <dgm:pt modelId="{111B0DB3-84EC-408C-8C56-E3571B8B4EA8}" type="pres">
      <dgm:prSet presAssocID="{7C4DA363-E531-4BCE-9F95-4DE1116E1183}" presName="header" presStyleLbl="node1" presStyleIdx="1" presStyleCnt="2"/>
      <dgm:spPr/>
      <dgm:t>
        <a:bodyPr/>
        <a:lstStyle/>
        <a:p>
          <a:endParaRPr lang="cs-CZ"/>
        </a:p>
      </dgm:t>
    </dgm:pt>
    <dgm:pt modelId="{4A01CF21-874D-4808-9067-230520FA0748}" type="pres">
      <dgm:prSet presAssocID="{C89886F9-8929-4200-89A8-62AF6DEDB929}" presName="parTrans" presStyleLbl="sibTrans2D1" presStyleIdx="2" presStyleCnt="4"/>
      <dgm:spPr/>
      <dgm:t>
        <a:bodyPr/>
        <a:lstStyle/>
        <a:p>
          <a:endParaRPr lang="cs-CZ"/>
        </a:p>
      </dgm:t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FFA4E9-9987-44F9-ABDD-C21B57053F16}" type="pres">
      <dgm:prSet presAssocID="{EAF4084C-A79C-4317-8719-DA947055E273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385B4C0-2191-4A3A-B264-BF8E9382FD52}" type="presOf" srcId="{7C4DA363-E531-4BCE-9F95-4DE1116E1183}" destId="{111B0DB3-84EC-408C-8C56-E3571B8B4EA8}" srcOrd="0" destOrd="0" presId="urn:microsoft.com/office/officeart/2005/8/layout/lProcess1"/>
    <dgm:cxn modelId="{AF37A533-F545-4FF8-8C7B-8038643A1805}" type="presOf" srcId="{717E0FCA-2D99-42FF-A7AE-F428B72D1395}" destId="{5CE821B1-34A7-464F-8AE5-10E91FDD826D}" srcOrd="0" destOrd="0" presId="urn:microsoft.com/office/officeart/2005/8/layout/lProcess1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590951A2-A8D5-40A0-BB8B-DCAED687B2E7}" type="presOf" srcId="{AD878BA1-328B-4D13-9B9F-84C56BA2E699}" destId="{32FACC55-D378-40C4-BF4A-211D31F593F1}" srcOrd="0" destOrd="0" presId="urn:microsoft.com/office/officeart/2005/8/layout/lProcess1"/>
    <dgm:cxn modelId="{E9079D8F-B13E-4BE5-AE95-731B31439BE1}" type="presOf" srcId="{6D4A6E1C-BC58-4CB0-BF1A-2E7584EFC52A}" destId="{466B445E-4734-424E-9787-CD03E0C41515}" srcOrd="0" destOrd="0" presId="urn:microsoft.com/office/officeart/2005/8/layout/lProcess1"/>
    <dgm:cxn modelId="{CB047C17-AA27-43ED-8EF6-834C28FAF023}" type="presOf" srcId="{C89886F9-8929-4200-89A8-62AF6DEDB929}" destId="{4A01CF21-874D-4808-9067-230520FA0748}" srcOrd="0" destOrd="0" presId="urn:microsoft.com/office/officeart/2005/8/layout/lProcess1"/>
    <dgm:cxn modelId="{8374063A-4AD8-49E2-89BC-7D2CB4BF64C6}" type="presOf" srcId="{296C02C9-FA90-41D1-BE71-2321B098EC20}" destId="{3590B1DC-E7D9-40E6-8A52-ADEF6E567EEC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AD5E12D3-7014-4D4B-B173-4ECD5CF532E4}" type="presOf" srcId="{EAF4084C-A79C-4317-8719-DA947055E273}" destId="{58FFA4E9-9987-44F9-ABDD-C21B57053F16}" srcOrd="0" destOrd="0" presId="urn:microsoft.com/office/officeart/2005/8/layout/lProcess1"/>
    <dgm:cxn modelId="{894A5CEF-F5BA-470E-B7FC-9A4C51702D85}" type="presOf" srcId="{CA13FA91-160C-491C-83DE-C421DF57E089}" destId="{82E072B7-A658-4E3A-A9A8-EAF3828CADD0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B0B0CA40-BE7F-442C-98E2-95D3C926A1A8}" type="presOf" srcId="{3E573A20-9FCB-49C6-8B78-DF49CEE1D6B3}" destId="{C9749D51-BFCA-4F45-A9A1-915E4FD6CCD2}" srcOrd="0" destOrd="0" presId="urn:microsoft.com/office/officeart/2005/8/layout/lProcess1"/>
    <dgm:cxn modelId="{F27B9913-9E36-46E6-8897-4F03AEE258CF}" type="presOf" srcId="{23437E47-25E0-4863-8E88-9A302B8389FF}" destId="{EC85471B-2B8F-460D-9519-7FE8AEFAA7EE}" srcOrd="0" destOrd="0" presId="urn:microsoft.com/office/officeart/2005/8/layout/lProcess1"/>
    <dgm:cxn modelId="{1075728C-3F67-49CC-AEA3-EC78067A587B}" type="presOf" srcId="{49F088FE-4CB4-4C31-829D-A24192C90B9C}" destId="{BB736381-4192-403C-BE08-FFCDB6CE9A69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1D2551FC-908D-4177-9300-97B1204A0703}" type="presParOf" srcId="{EC85471B-2B8F-460D-9519-7FE8AEFAA7EE}" destId="{951FC3A8-1CF1-48B3-B7E8-1DF369B8594D}" srcOrd="0" destOrd="0" presId="urn:microsoft.com/office/officeart/2005/8/layout/lProcess1"/>
    <dgm:cxn modelId="{95FCF51E-AC9E-4C59-A706-152AF66E5EEB}" type="presParOf" srcId="{951FC3A8-1CF1-48B3-B7E8-1DF369B8594D}" destId="{C9749D51-BFCA-4F45-A9A1-915E4FD6CCD2}" srcOrd="0" destOrd="0" presId="urn:microsoft.com/office/officeart/2005/8/layout/lProcess1"/>
    <dgm:cxn modelId="{1D5FB98C-FA7C-4842-839E-C36B17BF7E1B}" type="presParOf" srcId="{951FC3A8-1CF1-48B3-B7E8-1DF369B8594D}" destId="{3590B1DC-E7D9-40E6-8A52-ADEF6E567EEC}" srcOrd="1" destOrd="0" presId="urn:microsoft.com/office/officeart/2005/8/layout/lProcess1"/>
    <dgm:cxn modelId="{33625DBF-D6A5-4C47-AAB3-C96703278C10}" type="presParOf" srcId="{951FC3A8-1CF1-48B3-B7E8-1DF369B8594D}" destId="{5CE821B1-34A7-464F-8AE5-10E91FDD826D}" srcOrd="2" destOrd="0" presId="urn:microsoft.com/office/officeart/2005/8/layout/lProcess1"/>
    <dgm:cxn modelId="{9F0C0D42-B4E4-425F-A7C4-8E6956C83B8C}" type="presParOf" srcId="{951FC3A8-1CF1-48B3-B7E8-1DF369B8594D}" destId="{BB736381-4192-403C-BE08-FFCDB6CE9A69}" srcOrd="3" destOrd="0" presId="urn:microsoft.com/office/officeart/2005/8/layout/lProcess1"/>
    <dgm:cxn modelId="{3EB684EF-C78E-4DEA-AAFD-D332C26B7124}" type="presParOf" srcId="{951FC3A8-1CF1-48B3-B7E8-1DF369B8594D}" destId="{82E072B7-A658-4E3A-A9A8-EAF3828CADD0}" srcOrd="4" destOrd="0" presId="urn:microsoft.com/office/officeart/2005/8/layout/lProcess1"/>
    <dgm:cxn modelId="{097B9F32-7A44-4F0E-BE7F-5EFE152A28E4}" type="presParOf" srcId="{EC85471B-2B8F-460D-9519-7FE8AEFAA7EE}" destId="{12C9DFEC-BED2-419D-86A9-739EBFB44F7C}" srcOrd="1" destOrd="0" presId="urn:microsoft.com/office/officeart/2005/8/layout/lProcess1"/>
    <dgm:cxn modelId="{7E7EC87A-3C35-49BA-A0D3-4746BDA6FD7A}" type="presParOf" srcId="{EC85471B-2B8F-460D-9519-7FE8AEFAA7EE}" destId="{2B5917C0-0220-46A8-B21A-6E566894B5A4}" srcOrd="2" destOrd="0" presId="urn:microsoft.com/office/officeart/2005/8/layout/lProcess1"/>
    <dgm:cxn modelId="{3B6C29C6-1A31-4469-BE27-B831D2A80AB7}" type="presParOf" srcId="{2B5917C0-0220-46A8-B21A-6E566894B5A4}" destId="{111B0DB3-84EC-408C-8C56-E3571B8B4EA8}" srcOrd="0" destOrd="0" presId="urn:microsoft.com/office/officeart/2005/8/layout/lProcess1"/>
    <dgm:cxn modelId="{F6503F95-BE61-4E7B-8D6B-C3F41DED1350}" type="presParOf" srcId="{2B5917C0-0220-46A8-B21A-6E566894B5A4}" destId="{4A01CF21-874D-4808-9067-230520FA0748}" srcOrd="1" destOrd="0" presId="urn:microsoft.com/office/officeart/2005/8/layout/lProcess1"/>
    <dgm:cxn modelId="{1315DA12-8959-4CF9-B06E-2A220D99C38A}" type="presParOf" srcId="{2B5917C0-0220-46A8-B21A-6E566894B5A4}" destId="{32FACC55-D378-40C4-BF4A-211D31F593F1}" srcOrd="2" destOrd="0" presId="urn:microsoft.com/office/officeart/2005/8/layout/lProcess1"/>
    <dgm:cxn modelId="{597BDC14-BD53-44C3-90B0-C9338B5F3F05}" type="presParOf" srcId="{2B5917C0-0220-46A8-B21A-6E566894B5A4}" destId="{58FFA4E9-9987-44F9-ABDD-C21B57053F16}" srcOrd="3" destOrd="0" presId="urn:microsoft.com/office/officeart/2005/8/layout/lProcess1"/>
    <dgm:cxn modelId="{A4490FAE-CEAA-4DC0-890D-008A7F48A1E4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B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/>
        </a:p>
      </dgm:t>
    </dgm:pt>
    <dgm:pt modelId="{717E0FCA-2D99-42FF-A7AE-F428B72D1395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má dobré nápady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/>
        </a:p>
      </dgm:t>
    </dgm:pt>
    <dgm:pt modelId="{CA13FA91-160C-491C-83DE-C421DF57E08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odpovídá na otázky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/>
        </a:p>
      </dgm:t>
    </dgm:pt>
    <dgm:pt modelId="{7C4DA363-E531-4BCE-9F95-4DE1116E118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N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/>
        </a:p>
      </dgm:t>
    </dgm:pt>
    <dgm:pt modelId="{AD878BA1-328B-4D13-9B9F-84C56BA2E69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má neobvyklé nápady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/>
        </a:p>
      </dgm:t>
    </dgm:pt>
    <dgm:pt modelId="{6D4A6E1C-BC58-4CB0-BF1A-2E7584EFC52A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rozpracovává, dokončuje, zajímají je detaily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1FC3A8-1CF1-48B3-B7E8-1DF369B8594D}" type="pres">
      <dgm:prSet presAssocID="{3E573A20-9FCB-49C6-8B78-DF49CEE1D6B3}" presName="vertFlow" presStyleCnt="0"/>
      <dgm:spPr/>
      <dgm:t>
        <a:bodyPr/>
        <a:lstStyle/>
        <a:p>
          <a:endParaRPr lang="cs-CZ"/>
        </a:p>
      </dgm:t>
    </dgm:pt>
    <dgm:pt modelId="{C9749D51-BFCA-4F45-A9A1-915E4FD6CCD2}" type="pres">
      <dgm:prSet presAssocID="{3E573A20-9FCB-49C6-8B78-DF49CEE1D6B3}" presName="header" presStyleLbl="node1" presStyleIdx="0" presStyleCnt="2"/>
      <dgm:spPr/>
      <dgm:t>
        <a:bodyPr/>
        <a:lstStyle/>
        <a:p>
          <a:endParaRPr lang="cs-CZ"/>
        </a:p>
      </dgm:t>
    </dgm:pt>
    <dgm:pt modelId="{3590B1DC-E7D9-40E6-8A52-ADEF6E567EEC}" type="pres">
      <dgm:prSet presAssocID="{296C02C9-FA90-41D1-BE71-2321B098EC20}" presName="parTrans" presStyleLbl="sibTrans2D1" presStyleIdx="0" presStyleCnt="4"/>
      <dgm:spPr/>
      <dgm:t>
        <a:bodyPr/>
        <a:lstStyle/>
        <a:p>
          <a:endParaRPr lang="cs-CZ"/>
        </a:p>
      </dgm:t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36381-4192-403C-BE08-FFCDB6CE9A69}" type="pres">
      <dgm:prSet presAssocID="{49F088FE-4CB4-4C31-829D-A24192C90B9C}" presName="sibTrans" presStyleLbl="sibTrans2D1" presStyleIdx="1" presStyleCnt="4"/>
      <dgm:spPr/>
      <dgm:t>
        <a:bodyPr/>
        <a:lstStyle/>
        <a:p>
          <a:endParaRPr lang="cs-CZ"/>
        </a:p>
      </dgm:t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9DFEC-BED2-419D-86A9-739EBFB44F7C}" type="pres">
      <dgm:prSet presAssocID="{3E573A20-9FCB-49C6-8B78-DF49CEE1D6B3}" presName="hSp" presStyleCnt="0"/>
      <dgm:spPr/>
      <dgm:t>
        <a:bodyPr/>
        <a:lstStyle/>
        <a:p>
          <a:endParaRPr lang="cs-CZ"/>
        </a:p>
      </dgm:t>
    </dgm:pt>
    <dgm:pt modelId="{2B5917C0-0220-46A8-B21A-6E566894B5A4}" type="pres">
      <dgm:prSet presAssocID="{7C4DA363-E531-4BCE-9F95-4DE1116E1183}" presName="vertFlow" presStyleCnt="0"/>
      <dgm:spPr/>
      <dgm:t>
        <a:bodyPr/>
        <a:lstStyle/>
        <a:p>
          <a:endParaRPr lang="cs-CZ"/>
        </a:p>
      </dgm:t>
    </dgm:pt>
    <dgm:pt modelId="{111B0DB3-84EC-408C-8C56-E3571B8B4EA8}" type="pres">
      <dgm:prSet presAssocID="{7C4DA363-E531-4BCE-9F95-4DE1116E1183}" presName="header" presStyleLbl="node1" presStyleIdx="1" presStyleCnt="2"/>
      <dgm:spPr/>
      <dgm:t>
        <a:bodyPr/>
        <a:lstStyle/>
        <a:p>
          <a:endParaRPr lang="cs-CZ"/>
        </a:p>
      </dgm:t>
    </dgm:pt>
    <dgm:pt modelId="{4A01CF21-874D-4808-9067-230520FA0748}" type="pres">
      <dgm:prSet presAssocID="{C89886F9-8929-4200-89A8-62AF6DEDB929}" presName="parTrans" presStyleLbl="sibTrans2D1" presStyleIdx="2" presStyleCnt="4"/>
      <dgm:spPr/>
      <dgm:t>
        <a:bodyPr/>
        <a:lstStyle/>
        <a:p>
          <a:endParaRPr lang="cs-CZ"/>
        </a:p>
      </dgm:t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FFA4E9-9987-44F9-ABDD-C21B57053F16}" type="pres">
      <dgm:prSet presAssocID="{EAF4084C-A79C-4317-8719-DA947055E273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2FA7672-7ADA-4DA1-AF61-87E4ADABD85D}" type="presOf" srcId="{AD878BA1-328B-4D13-9B9F-84C56BA2E699}" destId="{32FACC55-D378-40C4-BF4A-211D31F593F1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14207FA1-6A5F-4B55-980B-EA2D174EF4EB}" type="presOf" srcId="{23437E47-25E0-4863-8E88-9A302B8389FF}" destId="{EC85471B-2B8F-460D-9519-7FE8AEFAA7EE}" srcOrd="0" destOrd="0" presId="urn:microsoft.com/office/officeart/2005/8/layout/lProcess1"/>
    <dgm:cxn modelId="{D0F140CB-C0AB-4D89-93EE-B910FA30547A}" type="presOf" srcId="{6D4A6E1C-BC58-4CB0-BF1A-2E7584EFC52A}" destId="{466B445E-4734-424E-9787-CD03E0C41515}" srcOrd="0" destOrd="0" presId="urn:microsoft.com/office/officeart/2005/8/layout/lProcess1"/>
    <dgm:cxn modelId="{A9F37ADF-E04B-4842-AE78-B8875389E0C5}" type="presOf" srcId="{717E0FCA-2D99-42FF-A7AE-F428B72D1395}" destId="{5CE821B1-34A7-464F-8AE5-10E91FDD826D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F15E99CF-841E-412E-98ED-0216EBFED285}" type="presOf" srcId="{EAF4084C-A79C-4317-8719-DA947055E273}" destId="{58FFA4E9-9987-44F9-ABDD-C21B57053F16}" srcOrd="0" destOrd="0" presId="urn:microsoft.com/office/officeart/2005/8/layout/lProcess1"/>
    <dgm:cxn modelId="{7524ADE7-8D8F-4E8A-A5E5-14C499029724}" type="presOf" srcId="{C89886F9-8929-4200-89A8-62AF6DEDB929}" destId="{4A01CF21-874D-4808-9067-230520FA0748}" srcOrd="0" destOrd="0" presId="urn:microsoft.com/office/officeart/2005/8/layout/lProcess1"/>
    <dgm:cxn modelId="{AD9D6E37-1492-4322-9834-7A5D16361212}" type="presOf" srcId="{296C02C9-FA90-41D1-BE71-2321B098EC20}" destId="{3590B1DC-E7D9-40E6-8A52-ADEF6E567EEC}" srcOrd="0" destOrd="0" presId="urn:microsoft.com/office/officeart/2005/8/layout/lProcess1"/>
    <dgm:cxn modelId="{CB06857D-74D1-474F-9634-A6FA07996331}" type="presOf" srcId="{7C4DA363-E531-4BCE-9F95-4DE1116E1183}" destId="{111B0DB3-84EC-408C-8C56-E3571B8B4EA8}" srcOrd="0" destOrd="0" presId="urn:microsoft.com/office/officeart/2005/8/layout/lProcess1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BF8C7B68-24C6-4EE8-A316-D4F83BCF2EE3}" type="presOf" srcId="{CA13FA91-160C-491C-83DE-C421DF57E089}" destId="{82E072B7-A658-4E3A-A9A8-EAF3828CADD0}" srcOrd="0" destOrd="0" presId="urn:microsoft.com/office/officeart/2005/8/layout/lProcess1"/>
    <dgm:cxn modelId="{26C47177-A51D-4357-85FD-DC5E00D3AA18}" type="presOf" srcId="{3E573A20-9FCB-49C6-8B78-DF49CEE1D6B3}" destId="{C9749D51-BFCA-4F45-A9A1-915E4FD6CCD2}" srcOrd="0" destOrd="0" presId="urn:microsoft.com/office/officeart/2005/8/layout/lProcess1"/>
    <dgm:cxn modelId="{A132B489-EB67-40B1-81BF-08E8F47F6EE1}" type="presOf" srcId="{49F088FE-4CB4-4C31-829D-A24192C90B9C}" destId="{BB736381-4192-403C-BE08-FFCDB6CE9A69}" srcOrd="0" destOrd="0" presId="urn:microsoft.com/office/officeart/2005/8/layout/lProcess1"/>
    <dgm:cxn modelId="{7CE694CB-AF34-4EB3-BD97-6EDD55A12BC0}" type="presParOf" srcId="{EC85471B-2B8F-460D-9519-7FE8AEFAA7EE}" destId="{951FC3A8-1CF1-48B3-B7E8-1DF369B8594D}" srcOrd="0" destOrd="0" presId="urn:microsoft.com/office/officeart/2005/8/layout/lProcess1"/>
    <dgm:cxn modelId="{6D459EC0-BAC7-4AE6-8BE4-A46B96D3414B}" type="presParOf" srcId="{951FC3A8-1CF1-48B3-B7E8-1DF369B8594D}" destId="{C9749D51-BFCA-4F45-A9A1-915E4FD6CCD2}" srcOrd="0" destOrd="0" presId="urn:microsoft.com/office/officeart/2005/8/layout/lProcess1"/>
    <dgm:cxn modelId="{FDB2047B-CEBD-4ED5-83E7-7B99CD1B04BA}" type="presParOf" srcId="{951FC3A8-1CF1-48B3-B7E8-1DF369B8594D}" destId="{3590B1DC-E7D9-40E6-8A52-ADEF6E567EEC}" srcOrd="1" destOrd="0" presId="urn:microsoft.com/office/officeart/2005/8/layout/lProcess1"/>
    <dgm:cxn modelId="{0F437F14-E863-43BF-A74B-5A3A15D183FA}" type="presParOf" srcId="{951FC3A8-1CF1-48B3-B7E8-1DF369B8594D}" destId="{5CE821B1-34A7-464F-8AE5-10E91FDD826D}" srcOrd="2" destOrd="0" presId="urn:microsoft.com/office/officeart/2005/8/layout/lProcess1"/>
    <dgm:cxn modelId="{6E16CC3F-2D9B-48A5-8EB2-0E1CC868BECB}" type="presParOf" srcId="{951FC3A8-1CF1-48B3-B7E8-1DF369B8594D}" destId="{BB736381-4192-403C-BE08-FFCDB6CE9A69}" srcOrd="3" destOrd="0" presId="urn:microsoft.com/office/officeart/2005/8/layout/lProcess1"/>
    <dgm:cxn modelId="{FC2EF941-D608-4182-8B4A-F0C152CA94D8}" type="presParOf" srcId="{951FC3A8-1CF1-48B3-B7E8-1DF369B8594D}" destId="{82E072B7-A658-4E3A-A9A8-EAF3828CADD0}" srcOrd="4" destOrd="0" presId="urn:microsoft.com/office/officeart/2005/8/layout/lProcess1"/>
    <dgm:cxn modelId="{56529439-60AE-457E-9E71-F5BAE2E3B804}" type="presParOf" srcId="{EC85471B-2B8F-460D-9519-7FE8AEFAA7EE}" destId="{12C9DFEC-BED2-419D-86A9-739EBFB44F7C}" srcOrd="1" destOrd="0" presId="urn:microsoft.com/office/officeart/2005/8/layout/lProcess1"/>
    <dgm:cxn modelId="{7AA87F82-F1D8-4F78-9EC8-BAB7330D6733}" type="presParOf" srcId="{EC85471B-2B8F-460D-9519-7FE8AEFAA7EE}" destId="{2B5917C0-0220-46A8-B21A-6E566894B5A4}" srcOrd="2" destOrd="0" presId="urn:microsoft.com/office/officeart/2005/8/layout/lProcess1"/>
    <dgm:cxn modelId="{9B8F8B1F-CD08-4A2C-887E-0F178BCF3556}" type="presParOf" srcId="{2B5917C0-0220-46A8-B21A-6E566894B5A4}" destId="{111B0DB3-84EC-408C-8C56-E3571B8B4EA8}" srcOrd="0" destOrd="0" presId="urn:microsoft.com/office/officeart/2005/8/layout/lProcess1"/>
    <dgm:cxn modelId="{759ADB25-A99E-4892-9AA4-EB447BCDBCB3}" type="presParOf" srcId="{2B5917C0-0220-46A8-B21A-6E566894B5A4}" destId="{4A01CF21-874D-4808-9067-230520FA0748}" srcOrd="1" destOrd="0" presId="urn:microsoft.com/office/officeart/2005/8/layout/lProcess1"/>
    <dgm:cxn modelId="{04A33E6B-1F14-408E-8BA0-2D8C06EBA0C3}" type="presParOf" srcId="{2B5917C0-0220-46A8-B21A-6E566894B5A4}" destId="{32FACC55-D378-40C4-BF4A-211D31F593F1}" srcOrd="2" destOrd="0" presId="urn:microsoft.com/office/officeart/2005/8/layout/lProcess1"/>
    <dgm:cxn modelId="{F812A3AE-342E-4651-9788-8E933694853B}" type="presParOf" srcId="{2B5917C0-0220-46A8-B21A-6E566894B5A4}" destId="{58FFA4E9-9987-44F9-ABDD-C21B57053F16}" srcOrd="3" destOrd="0" presId="urn:microsoft.com/office/officeart/2005/8/layout/lProcess1"/>
    <dgm:cxn modelId="{78F8F286-F699-43F7-89C6-B17230020080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B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/>
        </a:p>
      </dgm:t>
    </dgm:pt>
    <dgm:pt modelId="{717E0FCA-2D99-42FF-A7AE-F428B72D1395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je vůdcem skupiny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/>
        </a:p>
      </dgm:t>
    </dgm:pt>
    <dgm:pt modelId="{CA13FA91-160C-491C-83DE-C421DF57E08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jednoduše se učí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/>
        </a:p>
      </dgm:t>
    </dgm:pt>
    <dgm:pt modelId="{7C4DA363-E531-4BCE-9F95-4DE1116E118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N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/>
        </a:p>
      </dgm:t>
    </dgm:pt>
    <dgm:pt modelId="{AD878BA1-328B-4D13-9B9F-84C56BA2E69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je samostatné, často pracuje samo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/>
        </a:p>
      </dgm:t>
    </dgm:pt>
    <dgm:pt modelId="{6D4A6E1C-BC58-4CB0-BF1A-2E7584EFC52A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většinu látky již zná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1FC3A8-1CF1-48B3-B7E8-1DF369B8594D}" type="pres">
      <dgm:prSet presAssocID="{3E573A20-9FCB-49C6-8B78-DF49CEE1D6B3}" presName="vertFlow" presStyleCnt="0"/>
      <dgm:spPr/>
      <dgm:t>
        <a:bodyPr/>
        <a:lstStyle/>
        <a:p>
          <a:endParaRPr lang="cs-CZ"/>
        </a:p>
      </dgm:t>
    </dgm:pt>
    <dgm:pt modelId="{C9749D51-BFCA-4F45-A9A1-915E4FD6CCD2}" type="pres">
      <dgm:prSet presAssocID="{3E573A20-9FCB-49C6-8B78-DF49CEE1D6B3}" presName="header" presStyleLbl="node1" presStyleIdx="0" presStyleCnt="2"/>
      <dgm:spPr/>
      <dgm:t>
        <a:bodyPr/>
        <a:lstStyle/>
        <a:p>
          <a:endParaRPr lang="cs-CZ"/>
        </a:p>
      </dgm:t>
    </dgm:pt>
    <dgm:pt modelId="{3590B1DC-E7D9-40E6-8A52-ADEF6E567EEC}" type="pres">
      <dgm:prSet presAssocID="{296C02C9-FA90-41D1-BE71-2321B098EC20}" presName="parTrans" presStyleLbl="sibTrans2D1" presStyleIdx="0" presStyleCnt="4"/>
      <dgm:spPr/>
      <dgm:t>
        <a:bodyPr/>
        <a:lstStyle/>
        <a:p>
          <a:endParaRPr lang="cs-CZ"/>
        </a:p>
      </dgm:t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36381-4192-403C-BE08-FFCDB6CE9A69}" type="pres">
      <dgm:prSet presAssocID="{49F088FE-4CB4-4C31-829D-A24192C90B9C}" presName="sibTrans" presStyleLbl="sibTrans2D1" presStyleIdx="1" presStyleCnt="4"/>
      <dgm:spPr/>
      <dgm:t>
        <a:bodyPr/>
        <a:lstStyle/>
        <a:p>
          <a:endParaRPr lang="cs-CZ"/>
        </a:p>
      </dgm:t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9DFEC-BED2-419D-86A9-739EBFB44F7C}" type="pres">
      <dgm:prSet presAssocID="{3E573A20-9FCB-49C6-8B78-DF49CEE1D6B3}" presName="hSp" presStyleCnt="0"/>
      <dgm:spPr/>
      <dgm:t>
        <a:bodyPr/>
        <a:lstStyle/>
        <a:p>
          <a:endParaRPr lang="cs-CZ"/>
        </a:p>
      </dgm:t>
    </dgm:pt>
    <dgm:pt modelId="{2B5917C0-0220-46A8-B21A-6E566894B5A4}" type="pres">
      <dgm:prSet presAssocID="{7C4DA363-E531-4BCE-9F95-4DE1116E1183}" presName="vertFlow" presStyleCnt="0"/>
      <dgm:spPr/>
      <dgm:t>
        <a:bodyPr/>
        <a:lstStyle/>
        <a:p>
          <a:endParaRPr lang="cs-CZ"/>
        </a:p>
      </dgm:t>
    </dgm:pt>
    <dgm:pt modelId="{111B0DB3-84EC-408C-8C56-E3571B8B4EA8}" type="pres">
      <dgm:prSet presAssocID="{7C4DA363-E531-4BCE-9F95-4DE1116E1183}" presName="header" presStyleLbl="node1" presStyleIdx="1" presStyleCnt="2"/>
      <dgm:spPr/>
      <dgm:t>
        <a:bodyPr/>
        <a:lstStyle/>
        <a:p>
          <a:endParaRPr lang="cs-CZ"/>
        </a:p>
      </dgm:t>
    </dgm:pt>
    <dgm:pt modelId="{4A01CF21-874D-4808-9067-230520FA0748}" type="pres">
      <dgm:prSet presAssocID="{C89886F9-8929-4200-89A8-62AF6DEDB929}" presName="parTrans" presStyleLbl="sibTrans2D1" presStyleIdx="2" presStyleCnt="4"/>
      <dgm:spPr/>
      <dgm:t>
        <a:bodyPr/>
        <a:lstStyle/>
        <a:p>
          <a:endParaRPr lang="cs-CZ"/>
        </a:p>
      </dgm:t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FFA4E9-9987-44F9-ABDD-C21B57053F16}" type="pres">
      <dgm:prSet presAssocID="{EAF4084C-A79C-4317-8719-DA947055E273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E9270E1-D368-4B83-A6EA-A7DCD045D360}" type="presOf" srcId="{296C02C9-FA90-41D1-BE71-2321B098EC20}" destId="{3590B1DC-E7D9-40E6-8A52-ADEF6E567EEC}" srcOrd="0" destOrd="0" presId="urn:microsoft.com/office/officeart/2005/8/layout/lProcess1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6E602AF1-9EA6-4C28-B839-F55B0EF6D76A}" type="presOf" srcId="{23437E47-25E0-4863-8E88-9A302B8389FF}" destId="{EC85471B-2B8F-460D-9519-7FE8AEFAA7EE}" srcOrd="0" destOrd="0" presId="urn:microsoft.com/office/officeart/2005/8/layout/lProcess1"/>
    <dgm:cxn modelId="{86A9B21B-6961-4F73-98E5-42B830A85E25}" type="presOf" srcId="{AD878BA1-328B-4D13-9B9F-84C56BA2E699}" destId="{32FACC55-D378-40C4-BF4A-211D31F593F1}" srcOrd="0" destOrd="0" presId="urn:microsoft.com/office/officeart/2005/8/layout/lProcess1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F4073AF2-D28F-4EE0-A762-B8A33FA63D81}" type="presOf" srcId="{49F088FE-4CB4-4C31-829D-A24192C90B9C}" destId="{BB736381-4192-403C-BE08-FFCDB6CE9A69}" srcOrd="0" destOrd="0" presId="urn:microsoft.com/office/officeart/2005/8/layout/lProcess1"/>
    <dgm:cxn modelId="{DE4E6587-FDAB-4A09-9CCD-42418FF84ADE}" type="presOf" srcId="{6D4A6E1C-BC58-4CB0-BF1A-2E7584EFC52A}" destId="{466B445E-4734-424E-9787-CD03E0C41515}" srcOrd="0" destOrd="0" presId="urn:microsoft.com/office/officeart/2005/8/layout/lProcess1"/>
    <dgm:cxn modelId="{88581036-EFB6-4E1D-8F34-CBEBDD56E6E0}" type="presOf" srcId="{EAF4084C-A79C-4317-8719-DA947055E273}" destId="{58FFA4E9-9987-44F9-ABDD-C21B57053F16}" srcOrd="0" destOrd="0" presId="urn:microsoft.com/office/officeart/2005/8/layout/lProcess1"/>
    <dgm:cxn modelId="{11CB3DC4-9D89-4EA2-822B-6FF6A1BCE4CB}" type="presOf" srcId="{717E0FCA-2D99-42FF-A7AE-F428B72D1395}" destId="{5CE821B1-34A7-464F-8AE5-10E91FDD826D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ABFBF7EC-C8B3-4B61-B9E8-5174ADF830E5}" type="presOf" srcId="{3E573A20-9FCB-49C6-8B78-DF49CEE1D6B3}" destId="{C9749D51-BFCA-4F45-A9A1-915E4FD6CCD2}" srcOrd="0" destOrd="0" presId="urn:microsoft.com/office/officeart/2005/8/layout/lProcess1"/>
    <dgm:cxn modelId="{44CBD055-476F-4C09-9928-6F3AA6FD62F8}" type="presOf" srcId="{C89886F9-8929-4200-89A8-62AF6DEDB929}" destId="{4A01CF21-874D-4808-9067-230520FA0748}" srcOrd="0" destOrd="0" presId="urn:microsoft.com/office/officeart/2005/8/layout/lProcess1"/>
    <dgm:cxn modelId="{044F1480-CC53-4CC0-ABEA-3F66F1636A51}" type="presOf" srcId="{7C4DA363-E531-4BCE-9F95-4DE1116E1183}" destId="{111B0DB3-84EC-408C-8C56-E3571B8B4EA8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8CFB09FF-6D5F-4789-836C-4420BDAE1496}" type="presOf" srcId="{CA13FA91-160C-491C-83DE-C421DF57E089}" destId="{82E072B7-A658-4E3A-A9A8-EAF3828CADD0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6C88FA25-27A6-443A-8F33-F53D8CDD554D}" type="presParOf" srcId="{EC85471B-2B8F-460D-9519-7FE8AEFAA7EE}" destId="{951FC3A8-1CF1-48B3-B7E8-1DF369B8594D}" srcOrd="0" destOrd="0" presId="urn:microsoft.com/office/officeart/2005/8/layout/lProcess1"/>
    <dgm:cxn modelId="{355F020A-9533-4B2A-9BAF-3DC44D2FCD9A}" type="presParOf" srcId="{951FC3A8-1CF1-48B3-B7E8-1DF369B8594D}" destId="{C9749D51-BFCA-4F45-A9A1-915E4FD6CCD2}" srcOrd="0" destOrd="0" presId="urn:microsoft.com/office/officeart/2005/8/layout/lProcess1"/>
    <dgm:cxn modelId="{05C1ACF6-0731-4C08-8550-E767BC9FBB02}" type="presParOf" srcId="{951FC3A8-1CF1-48B3-B7E8-1DF369B8594D}" destId="{3590B1DC-E7D9-40E6-8A52-ADEF6E567EEC}" srcOrd="1" destOrd="0" presId="urn:microsoft.com/office/officeart/2005/8/layout/lProcess1"/>
    <dgm:cxn modelId="{790EFCCB-68F1-445C-8371-5E92B1D8671F}" type="presParOf" srcId="{951FC3A8-1CF1-48B3-B7E8-1DF369B8594D}" destId="{5CE821B1-34A7-464F-8AE5-10E91FDD826D}" srcOrd="2" destOrd="0" presId="urn:microsoft.com/office/officeart/2005/8/layout/lProcess1"/>
    <dgm:cxn modelId="{18C46233-6A2D-4FBB-AC0A-C1CB7445908E}" type="presParOf" srcId="{951FC3A8-1CF1-48B3-B7E8-1DF369B8594D}" destId="{BB736381-4192-403C-BE08-FFCDB6CE9A69}" srcOrd="3" destOrd="0" presId="urn:microsoft.com/office/officeart/2005/8/layout/lProcess1"/>
    <dgm:cxn modelId="{C0B78AB4-4E06-4898-8236-B0E383BB6FDD}" type="presParOf" srcId="{951FC3A8-1CF1-48B3-B7E8-1DF369B8594D}" destId="{82E072B7-A658-4E3A-A9A8-EAF3828CADD0}" srcOrd="4" destOrd="0" presId="urn:microsoft.com/office/officeart/2005/8/layout/lProcess1"/>
    <dgm:cxn modelId="{870CB3B8-0979-4DF9-99B3-52409D5C952D}" type="presParOf" srcId="{EC85471B-2B8F-460D-9519-7FE8AEFAA7EE}" destId="{12C9DFEC-BED2-419D-86A9-739EBFB44F7C}" srcOrd="1" destOrd="0" presId="urn:microsoft.com/office/officeart/2005/8/layout/lProcess1"/>
    <dgm:cxn modelId="{A15D8FF6-0794-4169-BA52-B07A6E916CD5}" type="presParOf" srcId="{EC85471B-2B8F-460D-9519-7FE8AEFAA7EE}" destId="{2B5917C0-0220-46A8-B21A-6E566894B5A4}" srcOrd="2" destOrd="0" presId="urn:microsoft.com/office/officeart/2005/8/layout/lProcess1"/>
    <dgm:cxn modelId="{342D669C-5D80-4251-A38B-65F1B1EA35FA}" type="presParOf" srcId="{2B5917C0-0220-46A8-B21A-6E566894B5A4}" destId="{111B0DB3-84EC-408C-8C56-E3571B8B4EA8}" srcOrd="0" destOrd="0" presId="urn:microsoft.com/office/officeart/2005/8/layout/lProcess1"/>
    <dgm:cxn modelId="{B7BFF748-00F9-4ECA-A2D1-9A2A9827119A}" type="presParOf" srcId="{2B5917C0-0220-46A8-B21A-6E566894B5A4}" destId="{4A01CF21-874D-4808-9067-230520FA0748}" srcOrd="1" destOrd="0" presId="urn:microsoft.com/office/officeart/2005/8/layout/lProcess1"/>
    <dgm:cxn modelId="{0AE1CD5D-BA44-4066-A3EA-722CA3B4A91F}" type="presParOf" srcId="{2B5917C0-0220-46A8-B21A-6E566894B5A4}" destId="{32FACC55-D378-40C4-BF4A-211D31F593F1}" srcOrd="2" destOrd="0" presId="urn:microsoft.com/office/officeart/2005/8/layout/lProcess1"/>
    <dgm:cxn modelId="{BF82929D-6EF2-457F-B0DC-8E2B5A086395}" type="presParOf" srcId="{2B5917C0-0220-46A8-B21A-6E566894B5A4}" destId="{58FFA4E9-9987-44F9-ABDD-C21B57053F16}" srcOrd="3" destOrd="0" presId="urn:microsoft.com/office/officeart/2005/8/layout/lProcess1"/>
    <dgm:cxn modelId="{F496ACEC-D540-4883-83EE-44656442E73F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B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/>
        </a:p>
      </dgm:t>
    </dgm:pt>
    <dgm:pt modelId="{717E0FCA-2D99-42FF-A7AE-F428B72D1395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mezi vrstevníky je oblíbené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/>
        </a:p>
      </dgm:t>
    </dgm:pt>
    <dgm:pt modelId="{CA13FA91-160C-491C-83DE-C421DF57E08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chápe významy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/>
        </a:p>
      </dgm:t>
    </dgm:pt>
    <dgm:pt modelId="{7C4DA363-E531-4BCE-9F95-4DE1116E118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N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/>
        </a:p>
      </dgm:t>
    </dgm:pt>
    <dgm:pt modelId="{AD878BA1-328B-4D13-9B9F-84C56BA2E69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vyhovuje mu společnost starších dětí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/>
        </a:p>
      </dgm:t>
    </dgm:pt>
    <dgm:pt modelId="{6D4A6E1C-BC58-4CB0-BF1A-2E7584EFC52A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dělá závěry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1FC3A8-1CF1-48B3-B7E8-1DF369B8594D}" type="pres">
      <dgm:prSet presAssocID="{3E573A20-9FCB-49C6-8B78-DF49CEE1D6B3}" presName="vertFlow" presStyleCnt="0"/>
      <dgm:spPr/>
      <dgm:t>
        <a:bodyPr/>
        <a:lstStyle/>
        <a:p>
          <a:endParaRPr lang="cs-CZ"/>
        </a:p>
      </dgm:t>
    </dgm:pt>
    <dgm:pt modelId="{C9749D51-BFCA-4F45-A9A1-915E4FD6CCD2}" type="pres">
      <dgm:prSet presAssocID="{3E573A20-9FCB-49C6-8B78-DF49CEE1D6B3}" presName="header" presStyleLbl="node1" presStyleIdx="0" presStyleCnt="2"/>
      <dgm:spPr/>
      <dgm:t>
        <a:bodyPr/>
        <a:lstStyle/>
        <a:p>
          <a:endParaRPr lang="cs-CZ"/>
        </a:p>
      </dgm:t>
    </dgm:pt>
    <dgm:pt modelId="{3590B1DC-E7D9-40E6-8A52-ADEF6E567EEC}" type="pres">
      <dgm:prSet presAssocID="{296C02C9-FA90-41D1-BE71-2321B098EC20}" presName="parTrans" presStyleLbl="sibTrans2D1" presStyleIdx="0" presStyleCnt="4"/>
      <dgm:spPr/>
      <dgm:t>
        <a:bodyPr/>
        <a:lstStyle/>
        <a:p>
          <a:endParaRPr lang="cs-CZ"/>
        </a:p>
      </dgm:t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36381-4192-403C-BE08-FFCDB6CE9A69}" type="pres">
      <dgm:prSet presAssocID="{49F088FE-4CB4-4C31-829D-A24192C90B9C}" presName="sibTrans" presStyleLbl="sibTrans2D1" presStyleIdx="1" presStyleCnt="4"/>
      <dgm:spPr/>
      <dgm:t>
        <a:bodyPr/>
        <a:lstStyle/>
        <a:p>
          <a:endParaRPr lang="cs-CZ"/>
        </a:p>
      </dgm:t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9DFEC-BED2-419D-86A9-739EBFB44F7C}" type="pres">
      <dgm:prSet presAssocID="{3E573A20-9FCB-49C6-8B78-DF49CEE1D6B3}" presName="hSp" presStyleCnt="0"/>
      <dgm:spPr/>
      <dgm:t>
        <a:bodyPr/>
        <a:lstStyle/>
        <a:p>
          <a:endParaRPr lang="cs-CZ"/>
        </a:p>
      </dgm:t>
    </dgm:pt>
    <dgm:pt modelId="{2B5917C0-0220-46A8-B21A-6E566894B5A4}" type="pres">
      <dgm:prSet presAssocID="{7C4DA363-E531-4BCE-9F95-4DE1116E1183}" presName="vertFlow" presStyleCnt="0"/>
      <dgm:spPr/>
      <dgm:t>
        <a:bodyPr/>
        <a:lstStyle/>
        <a:p>
          <a:endParaRPr lang="cs-CZ"/>
        </a:p>
      </dgm:t>
    </dgm:pt>
    <dgm:pt modelId="{111B0DB3-84EC-408C-8C56-E3571B8B4EA8}" type="pres">
      <dgm:prSet presAssocID="{7C4DA363-E531-4BCE-9F95-4DE1116E1183}" presName="header" presStyleLbl="node1" presStyleIdx="1" presStyleCnt="2"/>
      <dgm:spPr/>
      <dgm:t>
        <a:bodyPr/>
        <a:lstStyle/>
        <a:p>
          <a:endParaRPr lang="cs-CZ"/>
        </a:p>
      </dgm:t>
    </dgm:pt>
    <dgm:pt modelId="{4A01CF21-874D-4808-9067-230520FA0748}" type="pres">
      <dgm:prSet presAssocID="{C89886F9-8929-4200-89A8-62AF6DEDB929}" presName="parTrans" presStyleLbl="sibTrans2D1" presStyleIdx="2" presStyleCnt="4"/>
      <dgm:spPr/>
      <dgm:t>
        <a:bodyPr/>
        <a:lstStyle/>
        <a:p>
          <a:endParaRPr lang="cs-CZ"/>
        </a:p>
      </dgm:t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FFA4E9-9987-44F9-ABDD-C21B57053F16}" type="pres">
      <dgm:prSet presAssocID="{EAF4084C-A79C-4317-8719-DA947055E273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6CB0D55B-DC50-4214-8BEC-D1CFFA0EAAA5}" type="presOf" srcId="{49F088FE-4CB4-4C31-829D-A24192C90B9C}" destId="{BB736381-4192-403C-BE08-FFCDB6CE9A69}" srcOrd="0" destOrd="0" presId="urn:microsoft.com/office/officeart/2005/8/layout/lProcess1"/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1B9717BD-D7DC-4F28-8B6A-3FBDA0D36AB0}" type="presOf" srcId="{CA13FA91-160C-491C-83DE-C421DF57E089}" destId="{82E072B7-A658-4E3A-A9A8-EAF3828CADD0}" srcOrd="0" destOrd="0" presId="urn:microsoft.com/office/officeart/2005/8/layout/lProcess1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4E967270-B188-4822-B335-89972A534166}" type="presOf" srcId="{EAF4084C-A79C-4317-8719-DA947055E273}" destId="{58FFA4E9-9987-44F9-ABDD-C21B57053F16}" srcOrd="0" destOrd="0" presId="urn:microsoft.com/office/officeart/2005/8/layout/lProcess1"/>
    <dgm:cxn modelId="{12B85501-8F05-457D-AFE1-AEFA237E082B}" type="presOf" srcId="{296C02C9-FA90-41D1-BE71-2321B098EC20}" destId="{3590B1DC-E7D9-40E6-8A52-ADEF6E567EEC}" srcOrd="0" destOrd="0" presId="urn:microsoft.com/office/officeart/2005/8/layout/lProcess1"/>
    <dgm:cxn modelId="{13A41874-38C2-40EA-93C5-66F727C95F75}" type="presOf" srcId="{717E0FCA-2D99-42FF-A7AE-F428B72D1395}" destId="{5CE821B1-34A7-464F-8AE5-10E91FDD826D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8F7A0668-CFB5-4929-9D2D-0D39F9B19A08}" type="presOf" srcId="{C89886F9-8929-4200-89A8-62AF6DEDB929}" destId="{4A01CF21-874D-4808-9067-230520FA0748}" srcOrd="0" destOrd="0" presId="urn:microsoft.com/office/officeart/2005/8/layout/lProcess1"/>
    <dgm:cxn modelId="{AE384957-6A06-41A0-9685-79B132748208}" type="presOf" srcId="{3E573A20-9FCB-49C6-8B78-DF49CEE1D6B3}" destId="{C9749D51-BFCA-4F45-A9A1-915E4FD6CCD2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5925DF72-167A-4A3D-A77A-55D0473A27BC}" type="presOf" srcId="{23437E47-25E0-4863-8E88-9A302B8389FF}" destId="{EC85471B-2B8F-460D-9519-7FE8AEFAA7EE}" srcOrd="0" destOrd="0" presId="urn:microsoft.com/office/officeart/2005/8/layout/lProcess1"/>
    <dgm:cxn modelId="{331514ED-8A98-4EF8-96D2-A4D596DB345C}" type="presOf" srcId="{7C4DA363-E531-4BCE-9F95-4DE1116E1183}" destId="{111B0DB3-84EC-408C-8C56-E3571B8B4EA8}" srcOrd="0" destOrd="0" presId="urn:microsoft.com/office/officeart/2005/8/layout/lProcess1"/>
    <dgm:cxn modelId="{0109BC8C-C930-44E9-A9E0-A520DD97E989}" type="presOf" srcId="{6D4A6E1C-BC58-4CB0-BF1A-2E7584EFC52A}" destId="{466B445E-4734-424E-9787-CD03E0C41515}" srcOrd="0" destOrd="0" presId="urn:microsoft.com/office/officeart/2005/8/layout/lProcess1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570EFFBA-B2DF-425B-8288-7E82DA4E9261}" type="presOf" srcId="{AD878BA1-328B-4D13-9B9F-84C56BA2E699}" destId="{32FACC55-D378-40C4-BF4A-211D31F593F1}" srcOrd="0" destOrd="0" presId="urn:microsoft.com/office/officeart/2005/8/layout/lProcess1"/>
    <dgm:cxn modelId="{E77B8FA3-9103-48BB-952D-04B6CEF12A9B}" type="presParOf" srcId="{EC85471B-2B8F-460D-9519-7FE8AEFAA7EE}" destId="{951FC3A8-1CF1-48B3-B7E8-1DF369B8594D}" srcOrd="0" destOrd="0" presId="urn:microsoft.com/office/officeart/2005/8/layout/lProcess1"/>
    <dgm:cxn modelId="{F9826B4E-908D-41AB-BF03-1C243C27B3C4}" type="presParOf" srcId="{951FC3A8-1CF1-48B3-B7E8-1DF369B8594D}" destId="{C9749D51-BFCA-4F45-A9A1-915E4FD6CCD2}" srcOrd="0" destOrd="0" presId="urn:microsoft.com/office/officeart/2005/8/layout/lProcess1"/>
    <dgm:cxn modelId="{B2498886-2F52-49DF-8A69-4D7BE5AB7611}" type="presParOf" srcId="{951FC3A8-1CF1-48B3-B7E8-1DF369B8594D}" destId="{3590B1DC-E7D9-40E6-8A52-ADEF6E567EEC}" srcOrd="1" destOrd="0" presId="urn:microsoft.com/office/officeart/2005/8/layout/lProcess1"/>
    <dgm:cxn modelId="{EF515E98-9125-4CC4-BE9E-9A035A4CD12C}" type="presParOf" srcId="{951FC3A8-1CF1-48B3-B7E8-1DF369B8594D}" destId="{5CE821B1-34A7-464F-8AE5-10E91FDD826D}" srcOrd="2" destOrd="0" presId="urn:microsoft.com/office/officeart/2005/8/layout/lProcess1"/>
    <dgm:cxn modelId="{8152ABE9-6ACA-4448-A9E5-D5A2917089FB}" type="presParOf" srcId="{951FC3A8-1CF1-48B3-B7E8-1DF369B8594D}" destId="{BB736381-4192-403C-BE08-FFCDB6CE9A69}" srcOrd="3" destOrd="0" presId="urn:microsoft.com/office/officeart/2005/8/layout/lProcess1"/>
    <dgm:cxn modelId="{0EBD9112-3798-4A24-9CE2-0C38B1E83A64}" type="presParOf" srcId="{951FC3A8-1CF1-48B3-B7E8-1DF369B8594D}" destId="{82E072B7-A658-4E3A-A9A8-EAF3828CADD0}" srcOrd="4" destOrd="0" presId="urn:microsoft.com/office/officeart/2005/8/layout/lProcess1"/>
    <dgm:cxn modelId="{778C2FF4-F469-4B25-9676-3AB0A5160B32}" type="presParOf" srcId="{EC85471B-2B8F-460D-9519-7FE8AEFAA7EE}" destId="{12C9DFEC-BED2-419D-86A9-739EBFB44F7C}" srcOrd="1" destOrd="0" presId="urn:microsoft.com/office/officeart/2005/8/layout/lProcess1"/>
    <dgm:cxn modelId="{99C61F78-ECF9-476F-A250-583FA132CE43}" type="presParOf" srcId="{EC85471B-2B8F-460D-9519-7FE8AEFAA7EE}" destId="{2B5917C0-0220-46A8-B21A-6E566894B5A4}" srcOrd="2" destOrd="0" presId="urn:microsoft.com/office/officeart/2005/8/layout/lProcess1"/>
    <dgm:cxn modelId="{FCF4FF92-507B-4AEF-96FC-31B6A8C46CDD}" type="presParOf" srcId="{2B5917C0-0220-46A8-B21A-6E566894B5A4}" destId="{111B0DB3-84EC-408C-8C56-E3571B8B4EA8}" srcOrd="0" destOrd="0" presId="urn:microsoft.com/office/officeart/2005/8/layout/lProcess1"/>
    <dgm:cxn modelId="{F55AA647-6B8A-4A85-A4B7-67C739C211A0}" type="presParOf" srcId="{2B5917C0-0220-46A8-B21A-6E566894B5A4}" destId="{4A01CF21-874D-4808-9067-230520FA0748}" srcOrd="1" destOrd="0" presId="urn:microsoft.com/office/officeart/2005/8/layout/lProcess1"/>
    <dgm:cxn modelId="{313B94EB-A739-421A-9E30-CC6B8000794D}" type="presParOf" srcId="{2B5917C0-0220-46A8-B21A-6E566894B5A4}" destId="{32FACC55-D378-40C4-BF4A-211D31F593F1}" srcOrd="2" destOrd="0" presId="urn:microsoft.com/office/officeart/2005/8/layout/lProcess1"/>
    <dgm:cxn modelId="{DBCE15D6-94CD-47D6-A0C9-CA17C6E26BAC}" type="presParOf" srcId="{2B5917C0-0220-46A8-B21A-6E566894B5A4}" destId="{58FFA4E9-9987-44F9-ABDD-C21B57053F16}" srcOrd="3" destOrd="0" presId="urn:microsoft.com/office/officeart/2005/8/layout/lProcess1"/>
    <dgm:cxn modelId="{B44FD7A3-441F-42FB-90EF-F8EE403F8AAB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B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/>
        </a:p>
      </dgm:t>
    </dgm:pt>
    <dgm:pt modelId="{717E0FCA-2D99-42FF-A7AE-F428B72D1395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kopíruje zadaná řešení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/>
        </a:p>
      </dgm:t>
    </dgm:pt>
    <dgm:pt modelId="{CA13FA91-160C-491C-83DE-C421DF57E08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ve škole se cítí dobře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/>
        </a:p>
      </dgm:t>
    </dgm:pt>
    <dgm:pt modelId="{7C4DA363-E531-4BCE-9F95-4DE1116E118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N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/>
        </a:p>
      </dgm:t>
    </dgm:pt>
    <dgm:pt modelId="{AD878BA1-328B-4D13-9B9F-84C56BA2E69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vytváří nová řešení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/>
        </a:p>
      </dgm:t>
    </dgm:pt>
    <dgm:pt modelId="{6D4A6E1C-BC58-4CB0-BF1A-2E7584EFC52A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cítí se dobře jen když se učí něco nového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1FC3A8-1CF1-48B3-B7E8-1DF369B8594D}" type="pres">
      <dgm:prSet presAssocID="{3E573A20-9FCB-49C6-8B78-DF49CEE1D6B3}" presName="vertFlow" presStyleCnt="0"/>
      <dgm:spPr/>
      <dgm:t>
        <a:bodyPr/>
        <a:lstStyle/>
        <a:p>
          <a:endParaRPr lang="cs-CZ"/>
        </a:p>
      </dgm:t>
    </dgm:pt>
    <dgm:pt modelId="{C9749D51-BFCA-4F45-A9A1-915E4FD6CCD2}" type="pres">
      <dgm:prSet presAssocID="{3E573A20-9FCB-49C6-8B78-DF49CEE1D6B3}" presName="header" presStyleLbl="node1" presStyleIdx="0" presStyleCnt="2"/>
      <dgm:spPr/>
      <dgm:t>
        <a:bodyPr/>
        <a:lstStyle/>
        <a:p>
          <a:endParaRPr lang="cs-CZ"/>
        </a:p>
      </dgm:t>
    </dgm:pt>
    <dgm:pt modelId="{3590B1DC-E7D9-40E6-8A52-ADEF6E567EEC}" type="pres">
      <dgm:prSet presAssocID="{296C02C9-FA90-41D1-BE71-2321B098EC20}" presName="parTrans" presStyleLbl="sibTrans2D1" presStyleIdx="0" presStyleCnt="4"/>
      <dgm:spPr/>
      <dgm:t>
        <a:bodyPr/>
        <a:lstStyle/>
        <a:p>
          <a:endParaRPr lang="cs-CZ"/>
        </a:p>
      </dgm:t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36381-4192-403C-BE08-FFCDB6CE9A69}" type="pres">
      <dgm:prSet presAssocID="{49F088FE-4CB4-4C31-829D-A24192C90B9C}" presName="sibTrans" presStyleLbl="sibTrans2D1" presStyleIdx="1" presStyleCnt="4"/>
      <dgm:spPr/>
      <dgm:t>
        <a:bodyPr/>
        <a:lstStyle/>
        <a:p>
          <a:endParaRPr lang="cs-CZ"/>
        </a:p>
      </dgm:t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9DFEC-BED2-419D-86A9-739EBFB44F7C}" type="pres">
      <dgm:prSet presAssocID="{3E573A20-9FCB-49C6-8B78-DF49CEE1D6B3}" presName="hSp" presStyleCnt="0"/>
      <dgm:spPr/>
      <dgm:t>
        <a:bodyPr/>
        <a:lstStyle/>
        <a:p>
          <a:endParaRPr lang="cs-CZ"/>
        </a:p>
      </dgm:t>
    </dgm:pt>
    <dgm:pt modelId="{2B5917C0-0220-46A8-B21A-6E566894B5A4}" type="pres">
      <dgm:prSet presAssocID="{7C4DA363-E531-4BCE-9F95-4DE1116E1183}" presName="vertFlow" presStyleCnt="0"/>
      <dgm:spPr/>
      <dgm:t>
        <a:bodyPr/>
        <a:lstStyle/>
        <a:p>
          <a:endParaRPr lang="cs-CZ"/>
        </a:p>
      </dgm:t>
    </dgm:pt>
    <dgm:pt modelId="{111B0DB3-84EC-408C-8C56-E3571B8B4EA8}" type="pres">
      <dgm:prSet presAssocID="{7C4DA363-E531-4BCE-9F95-4DE1116E1183}" presName="header" presStyleLbl="node1" presStyleIdx="1" presStyleCnt="2"/>
      <dgm:spPr/>
      <dgm:t>
        <a:bodyPr/>
        <a:lstStyle/>
        <a:p>
          <a:endParaRPr lang="cs-CZ"/>
        </a:p>
      </dgm:t>
    </dgm:pt>
    <dgm:pt modelId="{4A01CF21-874D-4808-9067-230520FA0748}" type="pres">
      <dgm:prSet presAssocID="{C89886F9-8929-4200-89A8-62AF6DEDB929}" presName="parTrans" presStyleLbl="sibTrans2D1" presStyleIdx="2" presStyleCnt="4"/>
      <dgm:spPr/>
      <dgm:t>
        <a:bodyPr/>
        <a:lstStyle/>
        <a:p>
          <a:endParaRPr lang="cs-CZ"/>
        </a:p>
      </dgm:t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FFA4E9-9987-44F9-ABDD-C21B57053F16}" type="pres">
      <dgm:prSet presAssocID="{EAF4084C-A79C-4317-8719-DA947055E273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58058C45-920D-4E4A-A0EF-8C8191E441D1}" type="presOf" srcId="{AD878BA1-328B-4D13-9B9F-84C56BA2E699}" destId="{32FACC55-D378-40C4-BF4A-211D31F593F1}" srcOrd="0" destOrd="0" presId="urn:microsoft.com/office/officeart/2005/8/layout/lProcess1"/>
    <dgm:cxn modelId="{CB27C0BC-5C13-4D08-B60A-C6B7AB6FEC9C}" type="presOf" srcId="{3E573A20-9FCB-49C6-8B78-DF49CEE1D6B3}" destId="{C9749D51-BFCA-4F45-A9A1-915E4FD6CCD2}" srcOrd="0" destOrd="0" presId="urn:microsoft.com/office/officeart/2005/8/layout/lProcess1"/>
    <dgm:cxn modelId="{E6773064-766B-4A95-A441-CAC64D0F751B}" type="presOf" srcId="{EAF4084C-A79C-4317-8719-DA947055E273}" destId="{58FFA4E9-9987-44F9-ABDD-C21B57053F16}" srcOrd="0" destOrd="0" presId="urn:microsoft.com/office/officeart/2005/8/layout/lProcess1"/>
    <dgm:cxn modelId="{F406932E-C622-49FA-BFE0-7E09A6AD7E07}" type="presOf" srcId="{C89886F9-8929-4200-89A8-62AF6DEDB929}" destId="{4A01CF21-874D-4808-9067-230520FA0748}" srcOrd="0" destOrd="0" presId="urn:microsoft.com/office/officeart/2005/8/layout/lProcess1"/>
    <dgm:cxn modelId="{7D859205-E581-4FE3-B164-E43CE1B95BBF}" type="presOf" srcId="{6D4A6E1C-BC58-4CB0-BF1A-2E7584EFC52A}" destId="{466B445E-4734-424E-9787-CD03E0C41515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9ECE9E85-F11E-40E4-9039-2434ADA6F30F}" type="presOf" srcId="{296C02C9-FA90-41D1-BE71-2321B098EC20}" destId="{3590B1DC-E7D9-40E6-8A52-ADEF6E567EEC}" srcOrd="0" destOrd="0" presId="urn:microsoft.com/office/officeart/2005/8/layout/lProcess1"/>
    <dgm:cxn modelId="{B875EB4F-21B4-4102-987E-D39E3705F14B}" type="presOf" srcId="{49F088FE-4CB4-4C31-829D-A24192C90B9C}" destId="{BB736381-4192-403C-BE08-FFCDB6CE9A69}" srcOrd="0" destOrd="0" presId="urn:microsoft.com/office/officeart/2005/8/layout/lProcess1"/>
    <dgm:cxn modelId="{AFC98E58-60AC-425F-A722-7E9937E5C99A}" type="presOf" srcId="{23437E47-25E0-4863-8E88-9A302B8389FF}" destId="{EC85471B-2B8F-460D-9519-7FE8AEFAA7EE}" srcOrd="0" destOrd="0" presId="urn:microsoft.com/office/officeart/2005/8/layout/lProcess1"/>
    <dgm:cxn modelId="{29870FBB-31AA-459F-8DAA-78726C7A172A}" type="presOf" srcId="{7C4DA363-E531-4BCE-9F95-4DE1116E1183}" destId="{111B0DB3-84EC-408C-8C56-E3571B8B4EA8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28E62DA6-7DB4-4A57-AEED-68ED2FC98E63}" type="presOf" srcId="{CA13FA91-160C-491C-83DE-C421DF57E089}" destId="{82E072B7-A658-4E3A-A9A8-EAF3828CADD0}" srcOrd="0" destOrd="0" presId="urn:microsoft.com/office/officeart/2005/8/layout/lProcess1"/>
    <dgm:cxn modelId="{262BF560-79AA-4AA5-BBD1-EA8B8FEF8ACE}" type="presOf" srcId="{717E0FCA-2D99-42FF-A7AE-F428B72D1395}" destId="{5CE821B1-34A7-464F-8AE5-10E91FDD826D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0B641A3D-916E-4F11-9514-D0341D3B2848}" type="presParOf" srcId="{EC85471B-2B8F-460D-9519-7FE8AEFAA7EE}" destId="{951FC3A8-1CF1-48B3-B7E8-1DF369B8594D}" srcOrd="0" destOrd="0" presId="urn:microsoft.com/office/officeart/2005/8/layout/lProcess1"/>
    <dgm:cxn modelId="{A4064AF2-A7A8-45A2-8556-8917ACF2BB62}" type="presParOf" srcId="{951FC3A8-1CF1-48B3-B7E8-1DF369B8594D}" destId="{C9749D51-BFCA-4F45-A9A1-915E4FD6CCD2}" srcOrd="0" destOrd="0" presId="urn:microsoft.com/office/officeart/2005/8/layout/lProcess1"/>
    <dgm:cxn modelId="{A219EF49-F34D-49FA-969B-3367FDEBF0FB}" type="presParOf" srcId="{951FC3A8-1CF1-48B3-B7E8-1DF369B8594D}" destId="{3590B1DC-E7D9-40E6-8A52-ADEF6E567EEC}" srcOrd="1" destOrd="0" presId="urn:microsoft.com/office/officeart/2005/8/layout/lProcess1"/>
    <dgm:cxn modelId="{02735618-BB24-4DAF-8142-141B0263CE7E}" type="presParOf" srcId="{951FC3A8-1CF1-48B3-B7E8-1DF369B8594D}" destId="{5CE821B1-34A7-464F-8AE5-10E91FDD826D}" srcOrd="2" destOrd="0" presId="urn:microsoft.com/office/officeart/2005/8/layout/lProcess1"/>
    <dgm:cxn modelId="{B0483896-64CA-4D6C-8949-C34B67B8B959}" type="presParOf" srcId="{951FC3A8-1CF1-48B3-B7E8-1DF369B8594D}" destId="{BB736381-4192-403C-BE08-FFCDB6CE9A69}" srcOrd="3" destOrd="0" presId="urn:microsoft.com/office/officeart/2005/8/layout/lProcess1"/>
    <dgm:cxn modelId="{51F4B50B-C92E-4E3F-A539-8BE40743E44A}" type="presParOf" srcId="{951FC3A8-1CF1-48B3-B7E8-1DF369B8594D}" destId="{82E072B7-A658-4E3A-A9A8-EAF3828CADD0}" srcOrd="4" destOrd="0" presId="urn:microsoft.com/office/officeart/2005/8/layout/lProcess1"/>
    <dgm:cxn modelId="{D6D6C9E1-C6C3-46DB-8E85-62FD941379EA}" type="presParOf" srcId="{EC85471B-2B8F-460D-9519-7FE8AEFAA7EE}" destId="{12C9DFEC-BED2-419D-86A9-739EBFB44F7C}" srcOrd="1" destOrd="0" presId="urn:microsoft.com/office/officeart/2005/8/layout/lProcess1"/>
    <dgm:cxn modelId="{F6DF0FBB-30A1-461F-9027-BDDE746A3710}" type="presParOf" srcId="{EC85471B-2B8F-460D-9519-7FE8AEFAA7EE}" destId="{2B5917C0-0220-46A8-B21A-6E566894B5A4}" srcOrd="2" destOrd="0" presId="urn:microsoft.com/office/officeart/2005/8/layout/lProcess1"/>
    <dgm:cxn modelId="{C966DFAF-1CE9-496C-8452-F21BD3B279E9}" type="presParOf" srcId="{2B5917C0-0220-46A8-B21A-6E566894B5A4}" destId="{111B0DB3-84EC-408C-8C56-E3571B8B4EA8}" srcOrd="0" destOrd="0" presId="urn:microsoft.com/office/officeart/2005/8/layout/lProcess1"/>
    <dgm:cxn modelId="{32A3D28E-3454-4762-90C1-3937A732B648}" type="presParOf" srcId="{2B5917C0-0220-46A8-B21A-6E566894B5A4}" destId="{4A01CF21-874D-4808-9067-230520FA0748}" srcOrd="1" destOrd="0" presId="urn:microsoft.com/office/officeart/2005/8/layout/lProcess1"/>
    <dgm:cxn modelId="{81C455BD-B296-44C0-9253-F28793549B01}" type="presParOf" srcId="{2B5917C0-0220-46A8-B21A-6E566894B5A4}" destId="{32FACC55-D378-40C4-BF4A-211D31F593F1}" srcOrd="2" destOrd="0" presId="urn:microsoft.com/office/officeart/2005/8/layout/lProcess1"/>
    <dgm:cxn modelId="{55D8D461-ADBD-4450-8273-FC31FFAA341D}" type="presParOf" srcId="{2B5917C0-0220-46A8-B21A-6E566894B5A4}" destId="{58FFA4E9-9987-44F9-ABDD-C21B57053F16}" srcOrd="3" destOrd="0" presId="urn:microsoft.com/office/officeart/2005/8/layout/lProcess1"/>
    <dgm:cxn modelId="{02960E55-DE87-4D0A-A88A-4B65D8BFA821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3437E47-25E0-4863-8E88-9A302B8389FF}" type="doc">
      <dgm:prSet loTypeId="urn:microsoft.com/office/officeart/2005/8/layout/lProcess1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E573A20-9FCB-49C6-8B78-DF49CEE1D6B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B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06AC4F90-5863-41E5-9F98-A3FB38228595}" type="parTrans" cxnId="{DF00EC1B-652C-422C-B747-23990A75A74B}">
      <dgm:prSet/>
      <dgm:spPr/>
      <dgm:t>
        <a:bodyPr/>
        <a:lstStyle/>
        <a:p>
          <a:endParaRPr lang="cs-CZ"/>
        </a:p>
      </dgm:t>
    </dgm:pt>
    <dgm:pt modelId="{6A072D65-B576-49D9-8561-E96D148CBEAB}" type="sibTrans" cxnId="{DF00EC1B-652C-422C-B747-23990A75A74B}">
      <dgm:prSet/>
      <dgm:spPr/>
      <dgm:t>
        <a:bodyPr/>
        <a:lstStyle/>
        <a:p>
          <a:endParaRPr lang="cs-CZ"/>
        </a:p>
      </dgm:t>
    </dgm:pt>
    <dgm:pt modelId="{717E0FCA-2D99-42FF-A7AE-F428B72D1395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přijímá informace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296C02C9-FA90-41D1-BE71-2321B098EC20}" type="parTrans" cxnId="{7BF601CC-FB1C-4EB2-8300-969FBC2CD3D3}">
      <dgm:prSet/>
      <dgm:spPr/>
      <dgm:t>
        <a:bodyPr/>
        <a:lstStyle/>
        <a:p>
          <a:endParaRPr lang="cs-CZ"/>
        </a:p>
      </dgm:t>
    </dgm:pt>
    <dgm:pt modelId="{49F088FE-4CB4-4C31-829D-A24192C90B9C}" type="sibTrans" cxnId="{7BF601CC-FB1C-4EB2-8300-969FBC2CD3D3}">
      <dgm:prSet/>
      <dgm:spPr/>
      <dgm:t>
        <a:bodyPr/>
        <a:lstStyle/>
        <a:p>
          <a:endParaRPr lang="cs-CZ"/>
        </a:p>
      </dgm:t>
    </dgm:pt>
    <dgm:pt modelId="{CA13FA91-160C-491C-83DE-C421DF57E08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je spokojené s vlastními výsledky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DFB922DB-4822-4D77-8B67-89CA3AEA58B3}" type="parTrans" cxnId="{C4D7F144-9F69-483E-80B1-4350C95470FF}">
      <dgm:prSet/>
      <dgm:spPr/>
      <dgm:t>
        <a:bodyPr/>
        <a:lstStyle/>
        <a:p>
          <a:endParaRPr lang="cs-CZ"/>
        </a:p>
      </dgm:t>
    </dgm:pt>
    <dgm:pt modelId="{F9A4611E-1DE0-43E1-8D3F-3D13546C2253}" type="sibTrans" cxnId="{C4D7F144-9F69-483E-80B1-4350C95470FF}">
      <dgm:prSet/>
      <dgm:spPr/>
      <dgm:t>
        <a:bodyPr/>
        <a:lstStyle/>
        <a:p>
          <a:endParaRPr lang="cs-CZ"/>
        </a:p>
      </dgm:t>
    </dgm:pt>
    <dgm:pt modelId="{7C4DA363-E531-4BCE-9F95-4DE1116E1183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N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3B0C44B-85E4-4D26-81C3-513826B3C7E8}" type="parTrans" cxnId="{3042CDFB-0E2B-4B42-BAAF-1693B1CB6598}">
      <dgm:prSet/>
      <dgm:spPr/>
      <dgm:t>
        <a:bodyPr/>
        <a:lstStyle/>
        <a:p>
          <a:endParaRPr lang="cs-CZ"/>
        </a:p>
      </dgm:t>
    </dgm:pt>
    <dgm:pt modelId="{48D09874-A2C0-4357-BA0C-A1F0EA714367}" type="sibTrans" cxnId="{3042CDFB-0E2B-4B42-BAAF-1693B1CB6598}">
      <dgm:prSet/>
      <dgm:spPr/>
      <dgm:t>
        <a:bodyPr/>
        <a:lstStyle/>
        <a:p>
          <a:endParaRPr lang="cs-CZ"/>
        </a:p>
      </dgm:t>
    </dgm:pt>
    <dgm:pt modelId="{AD878BA1-328B-4D13-9B9F-84C56BA2E699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využívá informace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89886F9-8929-4200-89A8-62AF6DEDB929}" type="parTrans" cxnId="{ACB0872A-FCFF-4557-BDB5-70C11F9F5DC0}">
      <dgm:prSet/>
      <dgm:spPr/>
      <dgm:t>
        <a:bodyPr/>
        <a:lstStyle/>
        <a:p>
          <a:endParaRPr lang="cs-CZ"/>
        </a:p>
      </dgm:t>
    </dgm:pt>
    <dgm:pt modelId="{EAF4084C-A79C-4317-8719-DA947055E273}" type="sibTrans" cxnId="{ACB0872A-FCFF-4557-BDB5-70C11F9F5DC0}">
      <dgm:prSet/>
      <dgm:spPr/>
      <dgm:t>
        <a:bodyPr/>
        <a:lstStyle/>
        <a:p>
          <a:endParaRPr lang="cs-CZ"/>
        </a:p>
      </dgm:t>
    </dgm:pt>
    <dgm:pt modelId="{6D4A6E1C-BC58-4CB0-BF1A-2E7584EFC52A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je velmi sebekritick</a:t>
          </a:r>
          <a:r>
            <a:rPr lang="cs-CZ" dirty="0" smtClean="0"/>
            <a:t>é</a:t>
          </a:r>
          <a:endParaRPr lang="cs-CZ" dirty="0"/>
        </a:p>
      </dgm:t>
    </dgm:pt>
    <dgm:pt modelId="{6C3B56E9-7D6A-4967-8F9F-1ACF3AAA791F}" type="parTrans" cxnId="{086D5A0A-4E03-499B-9725-78508C2878B7}">
      <dgm:prSet/>
      <dgm:spPr/>
      <dgm:t>
        <a:bodyPr/>
        <a:lstStyle/>
        <a:p>
          <a:endParaRPr lang="cs-CZ"/>
        </a:p>
      </dgm:t>
    </dgm:pt>
    <dgm:pt modelId="{A7F5F03A-8F2E-4014-B7F7-5D90E5357E49}" type="sibTrans" cxnId="{086D5A0A-4E03-499B-9725-78508C2878B7}">
      <dgm:prSet/>
      <dgm:spPr/>
      <dgm:t>
        <a:bodyPr/>
        <a:lstStyle/>
        <a:p>
          <a:endParaRPr lang="cs-CZ"/>
        </a:p>
      </dgm:t>
    </dgm:pt>
    <dgm:pt modelId="{EC85471B-2B8F-460D-9519-7FE8AEFAA7EE}" type="pres">
      <dgm:prSet presAssocID="{23437E47-25E0-4863-8E88-9A302B8389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1FC3A8-1CF1-48B3-B7E8-1DF369B8594D}" type="pres">
      <dgm:prSet presAssocID="{3E573A20-9FCB-49C6-8B78-DF49CEE1D6B3}" presName="vertFlow" presStyleCnt="0"/>
      <dgm:spPr/>
      <dgm:t>
        <a:bodyPr/>
        <a:lstStyle/>
        <a:p>
          <a:endParaRPr lang="cs-CZ"/>
        </a:p>
      </dgm:t>
    </dgm:pt>
    <dgm:pt modelId="{C9749D51-BFCA-4F45-A9A1-915E4FD6CCD2}" type="pres">
      <dgm:prSet presAssocID="{3E573A20-9FCB-49C6-8B78-DF49CEE1D6B3}" presName="header" presStyleLbl="node1" presStyleIdx="0" presStyleCnt="2"/>
      <dgm:spPr/>
      <dgm:t>
        <a:bodyPr/>
        <a:lstStyle/>
        <a:p>
          <a:endParaRPr lang="cs-CZ"/>
        </a:p>
      </dgm:t>
    </dgm:pt>
    <dgm:pt modelId="{3590B1DC-E7D9-40E6-8A52-ADEF6E567EEC}" type="pres">
      <dgm:prSet presAssocID="{296C02C9-FA90-41D1-BE71-2321B098EC20}" presName="parTrans" presStyleLbl="sibTrans2D1" presStyleIdx="0" presStyleCnt="4"/>
      <dgm:spPr/>
      <dgm:t>
        <a:bodyPr/>
        <a:lstStyle/>
        <a:p>
          <a:endParaRPr lang="cs-CZ"/>
        </a:p>
      </dgm:t>
    </dgm:pt>
    <dgm:pt modelId="{5CE821B1-34A7-464F-8AE5-10E91FDD826D}" type="pres">
      <dgm:prSet presAssocID="{717E0FCA-2D99-42FF-A7AE-F428B72D1395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736381-4192-403C-BE08-FFCDB6CE9A69}" type="pres">
      <dgm:prSet presAssocID="{49F088FE-4CB4-4C31-829D-A24192C90B9C}" presName="sibTrans" presStyleLbl="sibTrans2D1" presStyleIdx="1" presStyleCnt="4"/>
      <dgm:spPr/>
      <dgm:t>
        <a:bodyPr/>
        <a:lstStyle/>
        <a:p>
          <a:endParaRPr lang="cs-CZ"/>
        </a:p>
      </dgm:t>
    </dgm:pt>
    <dgm:pt modelId="{82E072B7-A658-4E3A-A9A8-EAF3828CADD0}" type="pres">
      <dgm:prSet presAssocID="{CA13FA91-160C-491C-83DE-C421DF57E089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9DFEC-BED2-419D-86A9-739EBFB44F7C}" type="pres">
      <dgm:prSet presAssocID="{3E573A20-9FCB-49C6-8B78-DF49CEE1D6B3}" presName="hSp" presStyleCnt="0"/>
      <dgm:spPr/>
      <dgm:t>
        <a:bodyPr/>
        <a:lstStyle/>
        <a:p>
          <a:endParaRPr lang="cs-CZ"/>
        </a:p>
      </dgm:t>
    </dgm:pt>
    <dgm:pt modelId="{2B5917C0-0220-46A8-B21A-6E566894B5A4}" type="pres">
      <dgm:prSet presAssocID="{7C4DA363-E531-4BCE-9F95-4DE1116E1183}" presName="vertFlow" presStyleCnt="0"/>
      <dgm:spPr/>
      <dgm:t>
        <a:bodyPr/>
        <a:lstStyle/>
        <a:p>
          <a:endParaRPr lang="cs-CZ"/>
        </a:p>
      </dgm:t>
    </dgm:pt>
    <dgm:pt modelId="{111B0DB3-84EC-408C-8C56-E3571B8B4EA8}" type="pres">
      <dgm:prSet presAssocID="{7C4DA363-E531-4BCE-9F95-4DE1116E1183}" presName="header" presStyleLbl="node1" presStyleIdx="1" presStyleCnt="2"/>
      <dgm:spPr/>
      <dgm:t>
        <a:bodyPr/>
        <a:lstStyle/>
        <a:p>
          <a:endParaRPr lang="cs-CZ"/>
        </a:p>
      </dgm:t>
    </dgm:pt>
    <dgm:pt modelId="{4A01CF21-874D-4808-9067-230520FA0748}" type="pres">
      <dgm:prSet presAssocID="{C89886F9-8929-4200-89A8-62AF6DEDB929}" presName="parTrans" presStyleLbl="sibTrans2D1" presStyleIdx="2" presStyleCnt="4"/>
      <dgm:spPr/>
      <dgm:t>
        <a:bodyPr/>
        <a:lstStyle/>
        <a:p>
          <a:endParaRPr lang="cs-CZ"/>
        </a:p>
      </dgm:t>
    </dgm:pt>
    <dgm:pt modelId="{32FACC55-D378-40C4-BF4A-211D31F593F1}" type="pres">
      <dgm:prSet presAssocID="{AD878BA1-328B-4D13-9B9F-84C56BA2E699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FFA4E9-9987-44F9-ABDD-C21B57053F16}" type="pres">
      <dgm:prSet presAssocID="{EAF4084C-A79C-4317-8719-DA947055E273}" presName="sibTrans" presStyleLbl="sibTrans2D1" presStyleIdx="3" presStyleCnt="4"/>
      <dgm:spPr/>
      <dgm:t>
        <a:bodyPr/>
        <a:lstStyle/>
        <a:p>
          <a:endParaRPr lang="cs-CZ"/>
        </a:p>
      </dgm:t>
    </dgm:pt>
    <dgm:pt modelId="{466B445E-4734-424E-9787-CD03E0C41515}" type="pres">
      <dgm:prSet presAssocID="{6D4A6E1C-BC58-4CB0-BF1A-2E7584EFC52A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CB0872A-FCFF-4557-BDB5-70C11F9F5DC0}" srcId="{7C4DA363-E531-4BCE-9F95-4DE1116E1183}" destId="{AD878BA1-328B-4D13-9B9F-84C56BA2E699}" srcOrd="0" destOrd="0" parTransId="{C89886F9-8929-4200-89A8-62AF6DEDB929}" sibTransId="{EAF4084C-A79C-4317-8719-DA947055E273}"/>
    <dgm:cxn modelId="{DAD7C4CE-B8FE-4671-8D94-964FB509A488}" type="presOf" srcId="{AD878BA1-328B-4D13-9B9F-84C56BA2E699}" destId="{32FACC55-D378-40C4-BF4A-211D31F593F1}" srcOrd="0" destOrd="0" presId="urn:microsoft.com/office/officeart/2005/8/layout/lProcess1"/>
    <dgm:cxn modelId="{1A6A0EF7-3FCA-4E68-9E5C-02D339B1DED9}" type="presOf" srcId="{C89886F9-8929-4200-89A8-62AF6DEDB929}" destId="{4A01CF21-874D-4808-9067-230520FA0748}" srcOrd="0" destOrd="0" presId="urn:microsoft.com/office/officeart/2005/8/layout/lProcess1"/>
    <dgm:cxn modelId="{DF00EC1B-652C-422C-B747-23990A75A74B}" srcId="{23437E47-25E0-4863-8E88-9A302B8389FF}" destId="{3E573A20-9FCB-49C6-8B78-DF49CEE1D6B3}" srcOrd="0" destOrd="0" parTransId="{06AC4F90-5863-41E5-9F98-A3FB38228595}" sibTransId="{6A072D65-B576-49D9-8561-E96D148CBEAB}"/>
    <dgm:cxn modelId="{121FD0C1-71D7-43EE-A398-FD7A22C958BD}" type="presOf" srcId="{296C02C9-FA90-41D1-BE71-2321B098EC20}" destId="{3590B1DC-E7D9-40E6-8A52-ADEF6E567EEC}" srcOrd="0" destOrd="0" presId="urn:microsoft.com/office/officeart/2005/8/layout/lProcess1"/>
    <dgm:cxn modelId="{24109E53-81F7-41EB-ADBA-E032E3C50BB4}" type="presOf" srcId="{23437E47-25E0-4863-8E88-9A302B8389FF}" destId="{EC85471B-2B8F-460D-9519-7FE8AEFAA7EE}" srcOrd="0" destOrd="0" presId="urn:microsoft.com/office/officeart/2005/8/layout/lProcess1"/>
    <dgm:cxn modelId="{035D0267-DCC7-43D0-A78A-34D035160F88}" type="presOf" srcId="{3E573A20-9FCB-49C6-8B78-DF49CEE1D6B3}" destId="{C9749D51-BFCA-4F45-A9A1-915E4FD6CCD2}" srcOrd="0" destOrd="0" presId="urn:microsoft.com/office/officeart/2005/8/layout/lProcess1"/>
    <dgm:cxn modelId="{10E651CD-44A9-42F3-AFDA-F1622D049459}" type="presOf" srcId="{7C4DA363-E531-4BCE-9F95-4DE1116E1183}" destId="{111B0DB3-84EC-408C-8C56-E3571B8B4EA8}" srcOrd="0" destOrd="0" presId="urn:microsoft.com/office/officeart/2005/8/layout/lProcess1"/>
    <dgm:cxn modelId="{85759057-FC40-407C-82D9-64E83E850215}" type="presOf" srcId="{717E0FCA-2D99-42FF-A7AE-F428B72D1395}" destId="{5CE821B1-34A7-464F-8AE5-10E91FDD826D}" srcOrd="0" destOrd="0" presId="urn:microsoft.com/office/officeart/2005/8/layout/lProcess1"/>
    <dgm:cxn modelId="{3042CDFB-0E2B-4B42-BAAF-1693B1CB6598}" srcId="{23437E47-25E0-4863-8E88-9A302B8389FF}" destId="{7C4DA363-E531-4BCE-9F95-4DE1116E1183}" srcOrd="1" destOrd="0" parTransId="{C3B0C44B-85E4-4D26-81C3-513826B3C7E8}" sibTransId="{48D09874-A2C0-4357-BA0C-A1F0EA714367}"/>
    <dgm:cxn modelId="{3E8AF03B-24FC-4284-AC80-D435F1EA60D8}" type="presOf" srcId="{49F088FE-4CB4-4C31-829D-A24192C90B9C}" destId="{BB736381-4192-403C-BE08-FFCDB6CE9A69}" srcOrd="0" destOrd="0" presId="urn:microsoft.com/office/officeart/2005/8/layout/lProcess1"/>
    <dgm:cxn modelId="{07A7FC03-859B-4299-BB60-FEF5DE6D84F3}" type="presOf" srcId="{EAF4084C-A79C-4317-8719-DA947055E273}" destId="{58FFA4E9-9987-44F9-ABDD-C21B57053F16}" srcOrd="0" destOrd="0" presId="urn:microsoft.com/office/officeart/2005/8/layout/lProcess1"/>
    <dgm:cxn modelId="{086D5A0A-4E03-499B-9725-78508C2878B7}" srcId="{7C4DA363-E531-4BCE-9F95-4DE1116E1183}" destId="{6D4A6E1C-BC58-4CB0-BF1A-2E7584EFC52A}" srcOrd="1" destOrd="0" parTransId="{6C3B56E9-7D6A-4967-8F9F-1ACF3AAA791F}" sibTransId="{A7F5F03A-8F2E-4014-B7F7-5D90E5357E49}"/>
    <dgm:cxn modelId="{7BF601CC-FB1C-4EB2-8300-969FBC2CD3D3}" srcId="{3E573A20-9FCB-49C6-8B78-DF49CEE1D6B3}" destId="{717E0FCA-2D99-42FF-A7AE-F428B72D1395}" srcOrd="0" destOrd="0" parTransId="{296C02C9-FA90-41D1-BE71-2321B098EC20}" sibTransId="{49F088FE-4CB4-4C31-829D-A24192C90B9C}"/>
    <dgm:cxn modelId="{AC6B3BC5-A2D2-40D7-915A-C687F544BDCA}" type="presOf" srcId="{CA13FA91-160C-491C-83DE-C421DF57E089}" destId="{82E072B7-A658-4E3A-A9A8-EAF3828CADD0}" srcOrd="0" destOrd="0" presId="urn:microsoft.com/office/officeart/2005/8/layout/lProcess1"/>
    <dgm:cxn modelId="{C4D7F144-9F69-483E-80B1-4350C95470FF}" srcId="{3E573A20-9FCB-49C6-8B78-DF49CEE1D6B3}" destId="{CA13FA91-160C-491C-83DE-C421DF57E089}" srcOrd="1" destOrd="0" parTransId="{DFB922DB-4822-4D77-8B67-89CA3AEA58B3}" sibTransId="{F9A4611E-1DE0-43E1-8D3F-3D13546C2253}"/>
    <dgm:cxn modelId="{153A5AC7-C8FD-46E0-AC7B-3B9820EEC82E}" type="presOf" srcId="{6D4A6E1C-BC58-4CB0-BF1A-2E7584EFC52A}" destId="{466B445E-4734-424E-9787-CD03E0C41515}" srcOrd="0" destOrd="0" presId="urn:microsoft.com/office/officeart/2005/8/layout/lProcess1"/>
    <dgm:cxn modelId="{5C313233-66A1-423A-A890-264EAC2770E9}" type="presParOf" srcId="{EC85471B-2B8F-460D-9519-7FE8AEFAA7EE}" destId="{951FC3A8-1CF1-48B3-B7E8-1DF369B8594D}" srcOrd="0" destOrd="0" presId="urn:microsoft.com/office/officeart/2005/8/layout/lProcess1"/>
    <dgm:cxn modelId="{93B13F4A-6EFA-4D67-936D-64A93FA832DA}" type="presParOf" srcId="{951FC3A8-1CF1-48B3-B7E8-1DF369B8594D}" destId="{C9749D51-BFCA-4F45-A9A1-915E4FD6CCD2}" srcOrd="0" destOrd="0" presId="urn:microsoft.com/office/officeart/2005/8/layout/lProcess1"/>
    <dgm:cxn modelId="{DB13C74F-030C-4DE0-BD99-03A457683B56}" type="presParOf" srcId="{951FC3A8-1CF1-48B3-B7E8-1DF369B8594D}" destId="{3590B1DC-E7D9-40E6-8A52-ADEF6E567EEC}" srcOrd="1" destOrd="0" presId="urn:microsoft.com/office/officeart/2005/8/layout/lProcess1"/>
    <dgm:cxn modelId="{9FD1E869-28B7-4E26-84BE-DA96A3FA583B}" type="presParOf" srcId="{951FC3A8-1CF1-48B3-B7E8-1DF369B8594D}" destId="{5CE821B1-34A7-464F-8AE5-10E91FDD826D}" srcOrd="2" destOrd="0" presId="urn:microsoft.com/office/officeart/2005/8/layout/lProcess1"/>
    <dgm:cxn modelId="{94E70073-B857-4BAD-BD4A-13F32B1A54DD}" type="presParOf" srcId="{951FC3A8-1CF1-48B3-B7E8-1DF369B8594D}" destId="{BB736381-4192-403C-BE08-FFCDB6CE9A69}" srcOrd="3" destOrd="0" presId="urn:microsoft.com/office/officeart/2005/8/layout/lProcess1"/>
    <dgm:cxn modelId="{E54F8F93-F83F-44A9-9357-BF5E80100CC2}" type="presParOf" srcId="{951FC3A8-1CF1-48B3-B7E8-1DF369B8594D}" destId="{82E072B7-A658-4E3A-A9A8-EAF3828CADD0}" srcOrd="4" destOrd="0" presId="urn:microsoft.com/office/officeart/2005/8/layout/lProcess1"/>
    <dgm:cxn modelId="{37762D29-ECCE-46BD-8A0C-F6612761C06E}" type="presParOf" srcId="{EC85471B-2B8F-460D-9519-7FE8AEFAA7EE}" destId="{12C9DFEC-BED2-419D-86A9-739EBFB44F7C}" srcOrd="1" destOrd="0" presId="urn:microsoft.com/office/officeart/2005/8/layout/lProcess1"/>
    <dgm:cxn modelId="{8DDB8992-0389-4E62-B177-366274297134}" type="presParOf" srcId="{EC85471B-2B8F-460D-9519-7FE8AEFAA7EE}" destId="{2B5917C0-0220-46A8-B21A-6E566894B5A4}" srcOrd="2" destOrd="0" presId="urn:microsoft.com/office/officeart/2005/8/layout/lProcess1"/>
    <dgm:cxn modelId="{4932CD69-BE6B-4413-8C21-42E0A386A6B8}" type="presParOf" srcId="{2B5917C0-0220-46A8-B21A-6E566894B5A4}" destId="{111B0DB3-84EC-408C-8C56-E3571B8B4EA8}" srcOrd="0" destOrd="0" presId="urn:microsoft.com/office/officeart/2005/8/layout/lProcess1"/>
    <dgm:cxn modelId="{312B8BDE-DEE8-4D49-8F13-5E5E09A2F263}" type="presParOf" srcId="{2B5917C0-0220-46A8-B21A-6E566894B5A4}" destId="{4A01CF21-874D-4808-9067-230520FA0748}" srcOrd="1" destOrd="0" presId="urn:microsoft.com/office/officeart/2005/8/layout/lProcess1"/>
    <dgm:cxn modelId="{4A2D51F9-B9CE-4599-8061-65342E49E649}" type="presParOf" srcId="{2B5917C0-0220-46A8-B21A-6E566894B5A4}" destId="{32FACC55-D378-40C4-BF4A-211D31F593F1}" srcOrd="2" destOrd="0" presId="urn:microsoft.com/office/officeart/2005/8/layout/lProcess1"/>
    <dgm:cxn modelId="{9A152A70-4F1F-487E-81F4-3CB4A11D5243}" type="presParOf" srcId="{2B5917C0-0220-46A8-B21A-6E566894B5A4}" destId="{58FFA4E9-9987-44F9-ABDD-C21B57053F16}" srcOrd="3" destOrd="0" presId="urn:microsoft.com/office/officeart/2005/8/layout/lProcess1"/>
    <dgm:cxn modelId="{F67B3008-28FA-4813-BEED-DC44126F9EA5}" type="presParOf" srcId="{2B5917C0-0220-46A8-B21A-6E566894B5A4}" destId="{466B445E-4734-424E-9787-CD03E0C41515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63B9D676-BD92-4197-A193-DEB6E8F2E303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202453B5-3971-4BA6-8F1A-D48E27172240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AKCELERACE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090C2F21-D529-405E-8356-A8AC86FCE9D3}" type="parTrans" cxnId="{2D84F949-C8D0-43ED-95DB-B936E4F73A93}">
      <dgm:prSet/>
      <dgm:spPr/>
      <dgm:t>
        <a:bodyPr/>
        <a:lstStyle/>
        <a:p>
          <a:endParaRPr lang="cs-CZ"/>
        </a:p>
      </dgm:t>
    </dgm:pt>
    <dgm:pt modelId="{772232ED-B7E7-4DCE-89BF-92F72ADD9699}" type="sibTrans" cxnId="{2D84F949-C8D0-43ED-95DB-B936E4F73A93}">
      <dgm:prSet/>
      <dgm:spPr/>
      <dgm:t>
        <a:bodyPr/>
        <a:lstStyle/>
        <a:p>
          <a:endParaRPr lang="cs-CZ"/>
        </a:p>
      </dgm:t>
    </dgm:pt>
    <dgm:pt modelId="{267D4A8C-8BFF-4CF6-B578-943051923A2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SLEDOVÁNÍ VÝVOJOVÉHO TRENDU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099127C-8DCD-4D09-AEEA-277AB60DE6D2}" type="parTrans" cxnId="{A643487D-730D-4A87-B197-CB4C84E67F11}">
      <dgm:prSet/>
      <dgm:spPr/>
      <dgm:t>
        <a:bodyPr/>
        <a:lstStyle/>
        <a:p>
          <a:endParaRPr lang="cs-CZ"/>
        </a:p>
      </dgm:t>
    </dgm:pt>
    <dgm:pt modelId="{92CB32D6-23A0-4768-B356-59D6A22BB237}" type="sibTrans" cxnId="{A643487D-730D-4A87-B197-CB4C84E67F11}">
      <dgm:prSet/>
      <dgm:spPr/>
      <dgm:t>
        <a:bodyPr/>
        <a:lstStyle/>
        <a:p>
          <a:endParaRPr lang="cs-CZ"/>
        </a:p>
      </dgm:t>
    </dgm:pt>
    <dgm:pt modelId="{1B3C1CDB-8CED-461F-9E57-1721D94B018D}">
      <dgm:prSet phldrT="[Text]"/>
      <dgm:spPr/>
      <dgm:t>
        <a:bodyPr/>
        <a:lstStyle/>
        <a:p>
          <a:r>
            <a:rPr lang="cs-CZ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PŘIZPŮSOBOVÁNÍ SE TOMUTO TRENDU</a:t>
          </a:r>
          <a:endParaRPr lang="cs-CZ" dirty="0">
            <a:solidFill>
              <a:schemeClr val="accent5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8E006C8-DA85-4187-8C12-B8EFFFA5450E}" type="parTrans" cxnId="{1DA4DD16-8350-4057-AC15-D0D90C28DBFE}">
      <dgm:prSet/>
      <dgm:spPr/>
      <dgm:t>
        <a:bodyPr/>
        <a:lstStyle/>
        <a:p>
          <a:endParaRPr lang="cs-CZ"/>
        </a:p>
      </dgm:t>
    </dgm:pt>
    <dgm:pt modelId="{3C93AB86-F9D1-4CB8-A45C-84A6418864DF}" type="sibTrans" cxnId="{1DA4DD16-8350-4057-AC15-D0D90C28DBFE}">
      <dgm:prSet/>
      <dgm:spPr/>
      <dgm:t>
        <a:bodyPr/>
        <a:lstStyle/>
        <a:p>
          <a:endParaRPr lang="cs-CZ"/>
        </a:p>
      </dgm:t>
    </dgm:pt>
    <dgm:pt modelId="{8F03AFF3-66A4-4975-BDEE-1B276E6FB46D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DIFERENCIACE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7B56524A-0834-4226-9906-B2E4620416B3}" type="parTrans" cxnId="{D2FCED58-5A2E-44CA-9A3E-EAAD56B045D1}">
      <dgm:prSet/>
      <dgm:spPr/>
      <dgm:t>
        <a:bodyPr/>
        <a:lstStyle/>
        <a:p>
          <a:endParaRPr lang="cs-CZ"/>
        </a:p>
      </dgm:t>
    </dgm:pt>
    <dgm:pt modelId="{8258AD80-6CCD-4540-A8EE-FC3EE09D6F7C}" type="sibTrans" cxnId="{D2FCED58-5A2E-44CA-9A3E-EAAD56B045D1}">
      <dgm:prSet/>
      <dgm:spPr/>
      <dgm:t>
        <a:bodyPr/>
        <a:lstStyle/>
        <a:p>
          <a:endParaRPr lang="cs-CZ"/>
        </a:p>
      </dgm:t>
    </dgm:pt>
    <dgm:pt modelId="{FAF55B49-7781-4E8D-ABCB-7DD295C962C3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ŽÁCI MUSÍ VĚDĚT </a:t>
          </a:r>
          <a:r>
            <a:rPr lang="cs-CZ" sz="1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(VŠICHNI)</a:t>
          </a:r>
          <a:endParaRPr lang="cs-CZ" sz="14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A85B8B5-3DAF-48B4-9526-7CB60C99F5D2}" type="parTrans" cxnId="{37CC15EA-F5E3-4A78-B5C9-D3B752388202}">
      <dgm:prSet/>
      <dgm:spPr/>
      <dgm:t>
        <a:bodyPr/>
        <a:lstStyle/>
        <a:p>
          <a:endParaRPr lang="cs-CZ"/>
        </a:p>
      </dgm:t>
    </dgm:pt>
    <dgm:pt modelId="{DAF04185-AC9E-4340-9506-56754FCBCDFC}" type="sibTrans" cxnId="{37CC15EA-F5E3-4A78-B5C9-D3B752388202}">
      <dgm:prSet/>
      <dgm:spPr/>
      <dgm:t>
        <a:bodyPr/>
        <a:lstStyle/>
        <a:p>
          <a:endParaRPr lang="cs-CZ"/>
        </a:p>
      </dgm:t>
    </dgm:pt>
    <dgm:pt modelId="{09E1F97F-7AED-47C3-ADBD-1524E538583F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BY ŽÁCI MĚLI VĚDĚT </a:t>
          </a:r>
          <a:r>
            <a:rPr lang="cs-CZ" sz="1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(VĚTŠINA)</a:t>
          </a:r>
          <a:endParaRPr lang="cs-CZ" sz="14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6AF8ECF-3F8E-4313-9915-D6CECF27318D}" type="parTrans" cxnId="{B709FCE7-370D-44EB-A5C4-A79CF7371512}">
      <dgm:prSet/>
      <dgm:spPr/>
      <dgm:t>
        <a:bodyPr/>
        <a:lstStyle/>
        <a:p>
          <a:endParaRPr lang="cs-CZ"/>
        </a:p>
      </dgm:t>
    </dgm:pt>
    <dgm:pt modelId="{E22D2291-BC76-466F-8886-AA2C2A41B931}" type="sibTrans" cxnId="{B709FCE7-370D-44EB-A5C4-A79CF7371512}">
      <dgm:prSet/>
      <dgm:spPr/>
      <dgm:t>
        <a:bodyPr/>
        <a:lstStyle/>
        <a:p>
          <a:endParaRPr lang="cs-CZ"/>
        </a:p>
      </dgm:t>
    </dgm:pt>
    <dgm:pt modelId="{9DF133C0-B3FD-4BC7-A31B-9A98719E606B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ŽÁCI MOHOU VĚDĚT </a:t>
          </a:r>
          <a:r>
            <a:rPr lang="cs-CZ" sz="1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(CO MOHOU ZVLÁDNOUT NADANÍ)</a:t>
          </a:r>
          <a:endParaRPr lang="cs-CZ" sz="14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B5286C8-D20F-4378-B3D2-7702083C8A17}" type="parTrans" cxnId="{A0B98040-0A01-47DF-B481-0FD729484065}">
      <dgm:prSet/>
      <dgm:spPr/>
      <dgm:t>
        <a:bodyPr/>
        <a:lstStyle/>
        <a:p>
          <a:endParaRPr lang="cs-CZ"/>
        </a:p>
      </dgm:t>
    </dgm:pt>
    <dgm:pt modelId="{E517FFA5-CE22-4B0C-AB4A-32A80B4FAB1E}" type="sibTrans" cxnId="{A0B98040-0A01-47DF-B481-0FD729484065}">
      <dgm:prSet/>
      <dgm:spPr/>
      <dgm:t>
        <a:bodyPr/>
        <a:lstStyle/>
        <a:p>
          <a:endParaRPr lang="cs-CZ"/>
        </a:p>
      </dgm:t>
    </dgm:pt>
    <dgm:pt modelId="{76C759A6-C8B4-4653-A676-6427AD7B129D}" type="pres">
      <dgm:prSet presAssocID="{63B9D676-BD92-4197-A193-DEB6E8F2E30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5464849-3C05-4BA4-903A-6104C8D55A96}" type="pres">
      <dgm:prSet presAssocID="{202453B5-3971-4BA6-8F1A-D48E27172240}" presName="linNode" presStyleCnt="0"/>
      <dgm:spPr/>
    </dgm:pt>
    <dgm:pt modelId="{97D365D6-1F20-432B-A8D3-67D7BC6BEAB5}" type="pres">
      <dgm:prSet presAssocID="{202453B5-3971-4BA6-8F1A-D48E27172240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ACA4B0-1BD7-4F20-B7AF-943B83A483D0}" type="pres">
      <dgm:prSet presAssocID="{202453B5-3971-4BA6-8F1A-D48E2717224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C015C6-E00E-4250-9D37-DD0F4F060C15}" type="pres">
      <dgm:prSet presAssocID="{772232ED-B7E7-4DCE-89BF-92F72ADD9699}" presName="spacing" presStyleCnt="0"/>
      <dgm:spPr/>
    </dgm:pt>
    <dgm:pt modelId="{94D950B4-2ADD-49B3-96E8-9111B6F23CF3}" type="pres">
      <dgm:prSet presAssocID="{8F03AFF3-66A4-4975-BDEE-1B276E6FB46D}" presName="linNode" presStyleCnt="0"/>
      <dgm:spPr/>
    </dgm:pt>
    <dgm:pt modelId="{6B3FA41F-330D-4A22-9745-57F4A9563631}" type="pres">
      <dgm:prSet presAssocID="{8F03AFF3-66A4-4975-BDEE-1B276E6FB46D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7D5678-A0E0-41CC-827A-F4A4E85BB333}" type="pres">
      <dgm:prSet presAssocID="{8F03AFF3-66A4-4975-BDEE-1B276E6FB46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69282C8-54BD-4C41-B99F-EA715A259B91}" type="presOf" srcId="{1B3C1CDB-8CED-461F-9E57-1721D94B018D}" destId="{A8ACA4B0-1BD7-4F20-B7AF-943B83A483D0}" srcOrd="0" destOrd="1" presId="urn:microsoft.com/office/officeart/2005/8/layout/vList6"/>
    <dgm:cxn modelId="{D102B187-4C21-4804-BD9E-8BFA3CF43956}" type="presOf" srcId="{267D4A8C-8BFF-4CF6-B578-943051923A2C}" destId="{A8ACA4B0-1BD7-4F20-B7AF-943B83A483D0}" srcOrd="0" destOrd="0" presId="urn:microsoft.com/office/officeart/2005/8/layout/vList6"/>
    <dgm:cxn modelId="{F58E44D6-F2E6-4F68-B78C-80DC254D625D}" type="presOf" srcId="{09E1F97F-7AED-47C3-ADBD-1524E538583F}" destId="{0B7D5678-A0E0-41CC-827A-F4A4E85BB333}" srcOrd="0" destOrd="1" presId="urn:microsoft.com/office/officeart/2005/8/layout/vList6"/>
    <dgm:cxn modelId="{1DA4DD16-8350-4057-AC15-D0D90C28DBFE}" srcId="{202453B5-3971-4BA6-8F1A-D48E27172240}" destId="{1B3C1CDB-8CED-461F-9E57-1721D94B018D}" srcOrd="1" destOrd="0" parTransId="{08E006C8-DA85-4187-8C12-B8EFFFA5450E}" sibTransId="{3C93AB86-F9D1-4CB8-A45C-84A6418864DF}"/>
    <dgm:cxn modelId="{44C50CD8-5364-4222-A650-7779C0330444}" type="presOf" srcId="{FAF55B49-7781-4E8D-ABCB-7DD295C962C3}" destId="{0B7D5678-A0E0-41CC-827A-F4A4E85BB333}" srcOrd="0" destOrd="0" presId="urn:microsoft.com/office/officeart/2005/8/layout/vList6"/>
    <dgm:cxn modelId="{A643487D-730D-4A87-B197-CB4C84E67F11}" srcId="{202453B5-3971-4BA6-8F1A-D48E27172240}" destId="{267D4A8C-8BFF-4CF6-B578-943051923A2C}" srcOrd="0" destOrd="0" parTransId="{D099127C-8DCD-4D09-AEEA-277AB60DE6D2}" sibTransId="{92CB32D6-23A0-4768-B356-59D6A22BB237}"/>
    <dgm:cxn modelId="{D2FCED58-5A2E-44CA-9A3E-EAAD56B045D1}" srcId="{63B9D676-BD92-4197-A193-DEB6E8F2E303}" destId="{8F03AFF3-66A4-4975-BDEE-1B276E6FB46D}" srcOrd="1" destOrd="0" parTransId="{7B56524A-0834-4226-9906-B2E4620416B3}" sibTransId="{8258AD80-6CCD-4540-A8EE-FC3EE09D6F7C}"/>
    <dgm:cxn modelId="{37CC15EA-F5E3-4A78-B5C9-D3B752388202}" srcId="{8F03AFF3-66A4-4975-BDEE-1B276E6FB46D}" destId="{FAF55B49-7781-4E8D-ABCB-7DD295C962C3}" srcOrd="0" destOrd="0" parTransId="{FA85B8B5-3DAF-48B4-9526-7CB60C99F5D2}" sibTransId="{DAF04185-AC9E-4340-9506-56754FCBCDFC}"/>
    <dgm:cxn modelId="{2D84F949-C8D0-43ED-95DB-B936E4F73A93}" srcId="{63B9D676-BD92-4197-A193-DEB6E8F2E303}" destId="{202453B5-3971-4BA6-8F1A-D48E27172240}" srcOrd="0" destOrd="0" parTransId="{090C2F21-D529-405E-8356-A8AC86FCE9D3}" sibTransId="{772232ED-B7E7-4DCE-89BF-92F72ADD9699}"/>
    <dgm:cxn modelId="{B709FCE7-370D-44EB-A5C4-A79CF7371512}" srcId="{8F03AFF3-66A4-4975-BDEE-1B276E6FB46D}" destId="{09E1F97F-7AED-47C3-ADBD-1524E538583F}" srcOrd="1" destOrd="0" parTransId="{D6AF8ECF-3F8E-4313-9915-D6CECF27318D}" sibTransId="{E22D2291-BC76-466F-8886-AA2C2A41B931}"/>
    <dgm:cxn modelId="{575E073A-F6BB-40F6-8CDC-35730AD0331F}" type="presOf" srcId="{202453B5-3971-4BA6-8F1A-D48E27172240}" destId="{97D365D6-1F20-432B-A8D3-67D7BC6BEAB5}" srcOrd="0" destOrd="0" presId="urn:microsoft.com/office/officeart/2005/8/layout/vList6"/>
    <dgm:cxn modelId="{FA67EC9B-4F13-494E-A7C5-F257DABF42FA}" type="presOf" srcId="{9DF133C0-B3FD-4BC7-A31B-9A98719E606B}" destId="{0B7D5678-A0E0-41CC-827A-F4A4E85BB333}" srcOrd="0" destOrd="2" presId="urn:microsoft.com/office/officeart/2005/8/layout/vList6"/>
    <dgm:cxn modelId="{B3AF8C6B-034C-4855-B228-B6E0A74B9FB0}" type="presOf" srcId="{63B9D676-BD92-4197-A193-DEB6E8F2E303}" destId="{76C759A6-C8B4-4653-A676-6427AD7B129D}" srcOrd="0" destOrd="0" presId="urn:microsoft.com/office/officeart/2005/8/layout/vList6"/>
    <dgm:cxn modelId="{4D1918D7-9813-4F35-869A-A982977AF51D}" type="presOf" srcId="{8F03AFF3-66A4-4975-BDEE-1B276E6FB46D}" destId="{6B3FA41F-330D-4A22-9745-57F4A9563631}" srcOrd="0" destOrd="0" presId="urn:microsoft.com/office/officeart/2005/8/layout/vList6"/>
    <dgm:cxn modelId="{A0B98040-0A01-47DF-B481-0FD729484065}" srcId="{8F03AFF3-66A4-4975-BDEE-1B276E6FB46D}" destId="{9DF133C0-B3FD-4BC7-A31B-9A98719E606B}" srcOrd="2" destOrd="0" parTransId="{CB5286C8-D20F-4378-B3D2-7702083C8A17}" sibTransId="{E517FFA5-CE22-4B0C-AB4A-32A80B4FAB1E}"/>
    <dgm:cxn modelId="{B495D09E-6AED-49F4-BAF3-0CC252DA7E4A}" type="presParOf" srcId="{76C759A6-C8B4-4653-A676-6427AD7B129D}" destId="{65464849-3C05-4BA4-903A-6104C8D55A96}" srcOrd="0" destOrd="0" presId="urn:microsoft.com/office/officeart/2005/8/layout/vList6"/>
    <dgm:cxn modelId="{C618DDD0-8696-4801-A026-8B1C632B4E55}" type="presParOf" srcId="{65464849-3C05-4BA4-903A-6104C8D55A96}" destId="{97D365D6-1F20-432B-A8D3-67D7BC6BEAB5}" srcOrd="0" destOrd="0" presId="urn:microsoft.com/office/officeart/2005/8/layout/vList6"/>
    <dgm:cxn modelId="{2C5197B5-D0D0-4CB8-97BF-E2EB4AAE1DB3}" type="presParOf" srcId="{65464849-3C05-4BA4-903A-6104C8D55A96}" destId="{A8ACA4B0-1BD7-4F20-B7AF-943B83A483D0}" srcOrd="1" destOrd="0" presId="urn:microsoft.com/office/officeart/2005/8/layout/vList6"/>
    <dgm:cxn modelId="{2D11BD3E-45C3-466D-83D9-ABFEADC5585E}" type="presParOf" srcId="{76C759A6-C8B4-4653-A676-6427AD7B129D}" destId="{B0C015C6-E00E-4250-9D37-DD0F4F060C15}" srcOrd="1" destOrd="0" presId="urn:microsoft.com/office/officeart/2005/8/layout/vList6"/>
    <dgm:cxn modelId="{8EDB535D-A03F-44B9-91A7-D48C36D7E3D9}" type="presParOf" srcId="{76C759A6-C8B4-4653-A676-6427AD7B129D}" destId="{94D950B4-2ADD-49B3-96E8-9111B6F23CF3}" srcOrd="2" destOrd="0" presId="urn:microsoft.com/office/officeart/2005/8/layout/vList6"/>
    <dgm:cxn modelId="{5FEB41B4-E864-4F22-B3B9-CED05964586E}" type="presParOf" srcId="{94D950B4-2ADD-49B3-96E8-9111B6F23CF3}" destId="{6B3FA41F-330D-4A22-9745-57F4A9563631}" srcOrd="0" destOrd="0" presId="urn:microsoft.com/office/officeart/2005/8/layout/vList6"/>
    <dgm:cxn modelId="{7F94A37C-0F8E-470F-98D8-CECFAAC73FD5}" type="presParOf" srcId="{94D950B4-2ADD-49B3-96E8-9111B6F23CF3}" destId="{0B7D5678-A0E0-41CC-827A-F4A4E85BB33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B6C9D5F-6219-4635-B98C-D3166767DCF5}" type="doc">
      <dgm:prSet loTypeId="urn:microsoft.com/office/officeart/2005/8/layout/vList2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03DC474A-818E-4E5F-AC5A-2A478EBB8BC9}">
      <dgm:prSet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PÉČE O NADANÉ DĚTI JE V SYSTÉMU NAŠEHO ŠKOLSTVÍ STÁLE JEŠTĚ RELATIVNĚ OKRAJOVOU ZÁLEŽITOSTÍ</a:t>
          </a:r>
        </a:p>
      </dgm:t>
    </dgm:pt>
    <dgm:pt modelId="{13A92795-EA0F-4942-921A-BE8C11251E2A}" type="parTrans" cxnId="{28E88D8A-59C7-42E0-825A-582B1B4DCB21}">
      <dgm:prSet/>
      <dgm:spPr/>
      <dgm:t>
        <a:bodyPr/>
        <a:lstStyle/>
        <a:p>
          <a:endParaRPr lang="cs-CZ"/>
        </a:p>
      </dgm:t>
    </dgm:pt>
    <dgm:pt modelId="{EAABE663-7F88-42A9-A026-B8972E8C0969}" type="sibTrans" cxnId="{28E88D8A-59C7-42E0-825A-582B1B4DCB21}">
      <dgm:prSet/>
      <dgm:spPr/>
      <dgm:t>
        <a:bodyPr/>
        <a:lstStyle/>
        <a:p>
          <a:endParaRPr lang="cs-CZ"/>
        </a:p>
      </dgm:t>
    </dgm:pt>
    <dgm:pt modelId="{169470A3-CE12-44F9-A6F3-7F3A04C32B9F}">
      <dgm:prSet custT="1"/>
      <dgm:spPr/>
      <dgm:t>
        <a:bodyPr/>
        <a:lstStyle/>
        <a:p>
          <a:r>
            <a:rPr lang="cs-CZ" sz="29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VE VYSPĚLÝCH ZEMÍCH JE NADÁNÍ VNÍMÁNO JAKO STRATEGICKÁ ZÁLEŽITOST </a:t>
          </a:r>
          <a:r>
            <a:rPr lang="cs-CZ" sz="20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(DETERMINUJÍCÍ ROZVOJ VĚDY, TECHNIKY, KULTURY…SPOLEČNOSTI)</a:t>
          </a:r>
          <a:endParaRPr lang="cs-CZ" sz="20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9FBAED7-28B9-4A51-99B0-0E296426D770}" type="parTrans" cxnId="{2D5C47E0-6A27-4B2B-9D6B-E245252FFBC6}">
      <dgm:prSet/>
      <dgm:spPr/>
      <dgm:t>
        <a:bodyPr/>
        <a:lstStyle/>
        <a:p>
          <a:endParaRPr lang="cs-CZ"/>
        </a:p>
      </dgm:t>
    </dgm:pt>
    <dgm:pt modelId="{0D3A08CE-55C5-4416-A7E2-4555D06E923D}" type="sibTrans" cxnId="{2D5C47E0-6A27-4B2B-9D6B-E245252FFBC6}">
      <dgm:prSet/>
      <dgm:spPr/>
      <dgm:t>
        <a:bodyPr/>
        <a:lstStyle/>
        <a:p>
          <a:endParaRPr lang="cs-CZ"/>
        </a:p>
      </dgm:t>
    </dgm:pt>
    <dgm:pt modelId="{70FD099B-A9AA-4184-BBDC-9654074A3B9D}" type="pres">
      <dgm:prSet presAssocID="{1B6C9D5F-6219-4635-B98C-D3166767DC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31E8BDB-1ACA-49CB-9AE9-06D01ACB49AA}" type="pres">
      <dgm:prSet presAssocID="{03DC474A-818E-4E5F-AC5A-2A478EBB8BC9}" presName="parentText" presStyleLbl="node1" presStyleIdx="0" presStyleCnt="2" custScaleY="12249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574CC7-0C35-4917-B7BF-9A1BD9E8D7C2}" type="pres">
      <dgm:prSet presAssocID="{EAABE663-7F88-42A9-A026-B8972E8C0969}" presName="spacer" presStyleCnt="0"/>
      <dgm:spPr/>
    </dgm:pt>
    <dgm:pt modelId="{624C0E63-F921-450D-84FE-ECBCB3A071F3}" type="pres">
      <dgm:prSet presAssocID="{169470A3-CE12-44F9-A6F3-7F3A04C32B9F}" presName="parentText" presStyleLbl="node1" presStyleIdx="1" presStyleCnt="2" custScaleY="127677" custLinFactY="4663" custLinFactNeighborX="25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8E88D8A-59C7-42E0-825A-582B1B4DCB21}" srcId="{1B6C9D5F-6219-4635-B98C-D3166767DCF5}" destId="{03DC474A-818E-4E5F-AC5A-2A478EBB8BC9}" srcOrd="0" destOrd="0" parTransId="{13A92795-EA0F-4942-921A-BE8C11251E2A}" sibTransId="{EAABE663-7F88-42A9-A026-B8972E8C0969}"/>
    <dgm:cxn modelId="{084A7953-6BB5-4040-BA95-0B06035E9217}" type="presOf" srcId="{03DC474A-818E-4E5F-AC5A-2A478EBB8BC9}" destId="{631E8BDB-1ACA-49CB-9AE9-06D01ACB49AA}" srcOrd="0" destOrd="0" presId="urn:microsoft.com/office/officeart/2005/8/layout/vList2"/>
    <dgm:cxn modelId="{2D5C47E0-6A27-4B2B-9D6B-E245252FFBC6}" srcId="{1B6C9D5F-6219-4635-B98C-D3166767DCF5}" destId="{169470A3-CE12-44F9-A6F3-7F3A04C32B9F}" srcOrd="1" destOrd="0" parTransId="{69FBAED7-28B9-4A51-99B0-0E296426D770}" sibTransId="{0D3A08CE-55C5-4416-A7E2-4555D06E923D}"/>
    <dgm:cxn modelId="{DA8CD9CE-28D0-4EBC-A25B-15C560AE2AF4}" type="presOf" srcId="{1B6C9D5F-6219-4635-B98C-D3166767DCF5}" destId="{70FD099B-A9AA-4184-BBDC-9654074A3B9D}" srcOrd="0" destOrd="0" presId="urn:microsoft.com/office/officeart/2005/8/layout/vList2"/>
    <dgm:cxn modelId="{D55B669A-6CA0-4287-BA64-044AA9D158D0}" type="presOf" srcId="{169470A3-CE12-44F9-A6F3-7F3A04C32B9F}" destId="{624C0E63-F921-450D-84FE-ECBCB3A071F3}" srcOrd="0" destOrd="0" presId="urn:microsoft.com/office/officeart/2005/8/layout/vList2"/>
    <dgm:cxn modelId="{809984F1-92E5-4C01-987A-898205BD7C53}" type="presParOf" srcId="{70FD099B-A9AA-4184-BBDC-9654074A3B9D}" destId="{631E8BDB-1ACA-49CB-9AE9-06D01ACB49AA}" srcOrd="0" destOrd="0" presId="urn:microsoft.com/office/officeart/2005/8/layout/vList2"/>
    <dgm:cxn modelId="{E4ECD3D0-AEDA-47D6-BC37-077E6686CAD6}" type="presParOf" srcId="{70FD099B-A9AA-4184-BBDC-9654074A3B9D}" destId="{8D574CC7-0C35-4917-B7BF-9A1BD9E8D7C2}" srcOrd="1" destOrd="0" presId="urn:microsoft.com/office/officeart/2005/8/layout/vList2"/>
    <dgm:cxn modelId="{2E34D8ED-DBCF-411F-8586-2AE23590E27E}" type="presParOf" srcId="{70FD099B-A9AA-4184-BBDC-9654074A3B9D}" destId="{624C0E63-F921-450D-84FE-ECBCB3A071F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0E6B0ED3-33D0-4EF8-9986-6F32F24ABAE2}" type="doc">
      <dgm:prSet loTypeId="urn:microsoft.com/office/officeart/2005/8/layout/list1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268550C1-6A68-45B6-9919-D4DC2A00445E}">
      <dgm:prSet phldrT="[Text]" custT="1"/>
      <dgm:spPr/>
      <dgm:t>
        <a:bodyPr/>
        <a:lstStyle/>
        <a:p>
          <a:r>
            <a:rPr lang="cs-CZ" sz="2800" dirty="0" smtClean="0">
              <a:latin typeface="Arial" pitchFamily="34" charset="0"/>
              <a:cs typeface="Arial" pitchFamily="34" charset="0"/>
            </a:rPr>
            <a:t>MAJÍ BÝT VZDĚLÁVÁNI VE SPECIALIZOVANÝCH ZAŘÍZENÍCH, NEBO SPOLEČNĚ S „BĚŽNOU“ POPULACÍ?</a:t>
          </a:r>
          <a:endParaRPr lang="cs-CZ" sz="2800" dirty="0"/>
        </a:p>
      </dgm:t>
    </dgm:pt>
    <dgm:pt modelId="{0661573D-6036-4162-9558-7DAF931DC778}" type="parTrans" cxnId="{87561BC5-C4FC-48D2-89A1-C73ACE6DBC3E}">
      <dgm:prSet/>
      <dgm:spPr/>
      <dgm:t>
        <a:bodyPr/>
        <a:lstStyle/>
        <a:p>
          <a:endParaRPr lang="cs-CZ"/>
        </a:p>
      </dgm:t>
    </dgm:pt>
    <dgm:pt modelId="{1B602B7C-013F-45F5-8CED-2BE7ED3BBE82}" type="sibTrans" cxnId="{87561BC5-C4FC-48D2-89A1-C73ACE6DBC3E}">
      <dgm:prSet/>
      <dgm:spPr/>
      <dgm:t>
        <a:bodyPr/>
        <a:lstStyle/>
        <a:p>
          <a:endParaRPr lang="cs-CZ"/>
        </a:p>
      </dgm:t>
    </dgm:pt>
    <dgm:pt modelId="{DE6971BC-D51B-432C-A486-6482BCADD603}">
      <dgm:prSet phldrT="[Text]" custT="1"/>
      <dgm:spPr/>
      <dgm:t>
        <a:bodyPr/>
        <a:lstStyle/>
        <a:p>
          <a:r>
            <a:rPr lang="cs-CZ" sz="2800" dirty="0" smtClean="0">
              <a:latin typeface="Arial" pitchFamily="34" charset="0"/>
              <a:cs typeface="Arial" pitchFamily="34" charset="0"/>
            </a:rPr>
            <a:t>JEDNOZNAČNÁ ODPOVĚĎ NEEXISTUJE </a:t>
          </a:r>
          <a:r>
            <a:rPr lang="cs-CZ" sz="1000" dirty="0" smtClean="0">
              <a:latin typeface="Arial" pitchFamily="34" charset="0"/>
              <a:cs typeface="Arial" pitchFamily="34" charset="0"/>
            </a:rPr>
            <a:t>(RODIČE CHTĚJÍ SEGREGACI, STÁT JI ODMÍTÁ…sportovci ano, nadané děti ne?)</a:t>
          </a:r>
          <a:endParaRPr lang="cs-CZ" sz="1000" dirty="0"/>
        </a:p>
      </dgm:t>
    </dgm:pt>
    <dgm:pt modelId="{6442D78E-88AE-4485-8425-8AC4A084BC3E}" type="parTrans" cxnId="{2B3770CF-F921-4013-942E-B74D339BD085}">
      <dgm:prSet/>
      <dgm:spPr/>
      <dgm:t>
        <a:bodyPr/>
        <a:lstStyle/>
        <a:p>
          <a:endParaRPr lang="cs-CZ"/>
        </a:p>
      </dgm:t>
    </dgm:pt>
    <dgm:pt modelId="{733FC1A3-9B1B-4FA7-B261-3A36A250CD13}" type="sibTrans" cxnId="{2B3770CF-F921-4013-942E-B74D339BD085}">
      <dgm:prSet/>
      <dgm:spPr/>
      <dgm:t>
        <a:bodyPr/>
        <a:lstStyle/>
        <a:p>
          <a:endParaRPr lang="cs-CZ"/>
        </a:p>
      </dgm:t>
    </dgm:pt>
    <dgm:pt modelId="{BC5B8524-1E2D-4E9F-9245-AB9F9527CDE9}">
      <dgm:prSet phldrT="[Text]" custT="1"/>
      <dgm:spPr/>
      <dgm:t>
        <a:bodyPr/>
        <a:lstStyle/>
        <a:p>
          <a:r>
            <a:rPr lang="cs-CZ" sz="2800" dirty="0" smtClean="0">
              <a:latin typeface="Arial" pitchFamily="34" charset="0"/>
              <a:cs typeface="Arial" pitchFamily="34" charset="0"/>
            </a:rPr>
            <a:t>PROČ TOMU TAK JE?</a:t>
          </a:r>
          <a:endParaRPr lang="cs-CZ" sz="2800" dirty="0"/>
        </a:p>
      </dgm:t>
    </dgm:pt>
    <dgm:pt modelId="{94801A79-BE42-450C-B010-2B4AC4A167F1}" type="parTrans" cxnId="{C725D354-3EA7-44C1-BC1A-5A281284060A}">
      <dgm:prSet/>
      <dgm:spPr/>
      <dgm:t>
        <a:bodyPr/>
        <a:lstStyle/>
        <a:p>
          <a:endParaRPr lang="cs-CZ"/>
        </a:p>
      </dgm:t>
    </dgm:pt>
    <dgm:pt modelId="{050839B8-3DDC-4ACC-9F0C-7BC49178CAE0}" type="sibTrans" cxnId="{C725D354-3EA7-44C1-BC1A-5A281284060A}">
      <dgm:prSet/>
      <dgm:spPr/>
      <dgm:t>
        <a:bodyPr/>
        <a:lstStyle/>
        <a:p>
          <a:endParaRPr lang="cs-CZ"/>
        </a:p>
      </dgm:t>
    </dgm:pt>
    <dgm:pt modelId="{B85B94A1-4060-45FD-A3B5-0DE116C82BF5}" type="pres">
      <dgm:prSet presAssocID="{0E6B0ED3-33D0-4EF8-9986-6F32F24ABAE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447C80F-F90D-4F25-BEFC-06BC50D8AF94}" type="pres">
      <dgm:prSet presAssocID="{268550C1-6A68-45B6-9919-D4DC2A00445E}" presName="parentLin" presStyleCnt="0"/>
      <dgm:spPr/>
    </dgm:pt>
    <dgm:pt modelId="{5EC58238-310C-4384-961C-C061F33927A3}" type="pres">
      <dgm:prSet presAssocID="{268550C1-6A68-45B6-9919-D4DC2A00445E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BB6013DE-0B96-4342-B67C-783CF2A5DDD8}" type="pres">
      <dgm:prSet presAssocID="{268550C1-6A68-45B6-9919-D4DC2A00445E}" presName="parentText" presStyleLbl="node1" presStyleIdx="0" presStyleCnt="3" custScaleX="140718" custScaleY="31869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D13DC0-ADB1-4345-86A8-19996714E564}" type="pres">
      <dgm:prSet presAssocID="{268550C1-6A68-45B6-9919-D4DC2A00445E}" presName="negativeSpace" presStyleCnt="0"/>
      <dgm:spPr/>
    </dgm:pt>
    <dgm:pt modelId="{A1DA4730-8FC7-42E4-97FC-81886E7095E2}" type="pres">
      <dgm:prSet presAssocID="{268550C1-6A68-45B6-9919-D4DC2A00445E}" presName="childText" presStyleLbl="conFgAcc1" presStyleIdx="0" presStyleCnt="3">
        <dgm:presLayoutVars>
          <dgm:bulletEnabled val="1"/>
        </dgm:presLayoutVars>
      </dgm:prSet>
      <dgm:spPr/>
    </dgm:pt>
    <dgm:pt modelId="{9E8E5CC7-0CE0-4966-959D-9D4C4C8983C1}" type="pres">
      <dgm:prSet presAssocID="{1B602B7C-013F-45F5-8CED-2BE7ED3BBE82}" presName="spaceBetweenRectangles" presStyleCnt="0"/>
      <dgm:spPr/>
    </dgm:pt>
    <dgm:pt modelId="{FFF0C472-6775-4A58-81FB-50C6C61340B8}" type="pres">
      <dgm:prSet presAssocID="{DE6971BC-D51B-432C-A486-6482BCADD603}" presName="parentLin" presStyleCnt="0"/>
      <dgm:spPr/>
    </dgm:pt>
    <dgm:pt modelId="{FD441DF0-949F-4E8A-8EF5-FB5E07AB14CE}" type="pres">
      <dgm:prSet presAssocID="{DE6971BC-D51B-432C-A486-6482BCADD603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4F66FA46-D2FF-4A6C-9AB6-1EFB26215E28}" type="pres">
      <dgm:prSet presAssocID="{DE6971BC-D51B-432C-A486-6482BCADD603}" presName="parentText" presStyleLbl="node1" presStyleIdx="1" presStyleCnt="3" custScaleX="142997" custScaleY="29180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9054EB-4791-4488-BC0D-A8B40BEB549C}" type="pres">
      <dgm:prSet presAssocID="{DE6971BC-D51B-432C-A486-6482BCADD603}" presName="negativeSpace" presStyleCnt="0"/>
      <dgm:spPr/>
    </dgm:pt>
    <dgm:pt modelId="{543450EC-02BF-4244-8C7F-609AA6B80B5B}" type="pres">
      <dgm:prSet presAssocID="{DE6971BC-D51B-432C-A486-6482BCADD603}" presName="childText" presStyleLbl="conFgAcc1" presStyleIdx="1" presStyleCnt="3">
        <dgm:presLayoutVars>
          <dgm:bulletEnabled val="1"/>
        </dgm:presLayoutVars>
      </dgm:prSet>
      <dgm:spPr/>
    </dgm:pt>
    <dgm:pt modelId="{F734D7C3-A52F-43DF-BCDC-3FFA53363025}" type="pres">
      <dgm:prSet presAssocID="{733FC1A3-9B1B-4FA7-B261-3A36A250CD13}" presName="spaceBetweenRectangles" presStyleCnt="0"/>
      <dgm:spPr/>
    </dgm:pt>
    <dgm:pt modelId="{DE649383-5088-42F4-B516-2DEC38657232}" type="pres">
      <dgm:prSet presAssocID="{BC5B8524-1E2D-4E9F-9245-AB9F9527CDE9}" presName="parentLin" presStyleCnt="0"/>
      <dgm:spPr/>
    </dgm:pt>
    <dgm:pt modelId="{681876EF-A0E5-4CB3-B5E6-B72625087D3E}" type="pres">
      <dgm:prSet presAssocID="{BC5B8524-1E2D-4E9F-9245-AB9F9527CDE9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3AD588E7-5FF9-4810-822E-F480027EA31E}" type="pres">
      <dgm:prSet presAssocID="{BC5B8524-1E2D-4E9F-9245-AB9F9527CDE9}" presName="parentText" presStyleLbl="node1" presStyleIdx="2" presStyleCnt="3" custScaleX="142997" custScaleY="27054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65406A-95DC-49CA-B29E-5F318CE46D87}" type="pres">
      <dgm:prSet presAssocID="{BC5B8524-1E2D-4E9F-9245-AB9F9527CDE9}" presName="negativeSpace" presStyleCnt="0"/>
      <dgm:spPr/>
    </dgm:pt>
    <dgm:pt modelId="{823053F4-4382-4E61-A1A6-3860F95673A2}" type="pres">
      <dgm:prSet presAssocID="{BC5B8524-1E2D-4E9F-9245-AB9F9527CDE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74B0899-00E4-4B33-8823-A067CD0E7B89}" type="presOf" srcId="{268550C1-6A68-45B6-9919-D4DC2A00445E}" destId="{BB6013DE-0B96-4342-B67C-783CF2A5DDD8}" srcOrd="1" destOrd="0" presId="urn:microsoft.com/office/officeart/2005/8/layout/list1"/>
    <dgm:cxn modelId="{87561BC5-C4FC-48D2-89A1-C73ACE6DBC3E}" srcId="{0E6B0ED3-33D0-4EF8-9986-6F32F24ABAE2}" destId="{268550C1-6A68-45B6-9919-D4DC2A00445E}" srcOrd="0" destOrd="0" parTransId="{0661573D-6036-4162-9558-7DAF931DC778}" sibTransId="{1B602B7C-013F-45F5-8CED-2BE7ED3BBE82}"/>
    <dgm:cxn modelId="{B81E1348-97C5-4494-96E9-438909DB89C2}" type="presOf" srcId="{DE6971BC-D51B-432C-A486-6482BCADD603}" destId="{FD441DF0-949F-4E8A-8EF5-FB5E07AB14CE}" srcOrd="0" destOrd="0" presId="urn:microsoft.com/office/officeart/2005/8/layout/list1"/>
    <dgm:cxn modelId="{C725D354-3EA7-44C1-BC1A-5A281284060A}" srcId="{0E6B0ED3-33D0-4EF8-9986-6F32F24ABAE2}" destId="{BC5B8524-1E2D-4E9F-9245-AB9F9527CDE9}" srcOrd="2" destOrd="0" parTransId="{94801A79-BE42-450C-B010-2B4AC4A167F1}" sibTransId="{050839B8-3DDC-4ACC-9F0C-7BC49178CAE0}"/>
    <dgm:cxn modelId="{73736A8A-C862-4FA7-B2B4-E96F398A323F}" type="presOf" srcId="{BC5B8524-1E2D-4E9F-9245-AB9F9527CDE9}" destId="{681876EF-A0E5-4CB3-B5E6-B72625087D3E}" srcOrd="0" destOrd="0" presId="urn:microsoft.com/office/officeart/2005/8/layout/list1"/>
    <dgm:cxn modelId="{9F0BD0D1-609F-4AA1-A40D-76CB57C4A641}" type="presOf" srcId="{BC5B8524-1E2D-4E9F-9245-AB9F9527CDE9}" destId="{3AD588E7-5FF9-4810-822E-F480027EA31E}" srcOrd="1" destOrd="0" presId="urn:microsoft.com/office/officeart/2005/8/layout/list1"/>
    <dgm:cxn modelId="{1314EF69-C1AD-4D1C-864A-300B4DCF00E2}" type="presOf" srcId="{DE6971BC-D51B-432C-A486-6482BCADD603}" destId="{4F66FA46-D2FF-4A6C-9AB6-1EFB26215E28}" srcOrd="1" destOrd="0" presId="urn:microsoft.com/office/officeart/2005/8/layout/list1"/>
    <dgm:cxn modelId="{26CF92B7-2024-4D7D-A5DF-62F2FFD82B86}" type="presOf" srcId="{0E6B0ED3-33D0-4EF8-9986-6F32F24ABAE2}" destId="{B85B94A1-4060-45FD-A3B5-0DE116C82BF5}" srcOrd="0" destOrd="0" presId="urn:microsoft.com/office/officeart/2005/8/layout/list1"/>
    <dgm:cxn modelId="{2B3770CF-F921-4013-942E-B74D339BD085}" srcId="{0E6B0ED3-33D0-4EF8-9986-6F32F24ABAE2}" destId="{DE6971BC-D51B-432C-A486-6482BCADD603}" srcOrd="1" destOrd="0" parTransId="{6442D78E-88AE-4485-8425-8AC4A084BC3E}" sibTransId="{733FC1A3-9B1B-4FA7-B261-3A36A250CD13}"/>
    <dgm:cxn modelId="{29297B64-DDD3-44BA-B33B-E6F5DD05C794}" type="presOf" srcId="{268550C1-6A68-45B6-9919-D4DC2A00445E}" destId="{5EC58238-310C-4384-961C-C061F33927A3}" srcOrd="0" destOrd="0" presId="urn:microsoft.com/office/officeart/2005/8/layout/list1"/>
    <dgm:cxn modelId="{35C9B3D9-63B9-4D80-9D40-8F5E511DB39F}" type="presParOf" srcId="{B85B94A1-4060-45FD-A3B5-0DE116C82BF5}" destId="{7447C80F-F90D-4F25-BEFC-06BC50D8AF94}" srcOrd="0" destOrd="0" presId="urn:microsoft.com/office/officeart/2005/8/layout/list1"/>
    <dgm:cxn modelId="{19AA476F-6F74-4CE1-8061-8EA822A98267}" type="presParOf" srcId="{7447C80F-F90D-4F25-BEFC-06BC50D8AF94}" destId="{5EC58238-310C-4384-961C-C061F33927A3}" srcOrd="0" destOrd="0" presId="urn:microsoft.com/office/officeart/2005/8/layout/list1"/>
    <dgm:cxn modelId="{23886D2E-1D1C-4D39-9878-9A966B062466}" type="presParOf" srcId="{7447C80F-F90D-4F25-BEFC-06BC50D8AF94}" destId="{BB6013DE-0B96-4342-B67C-783CF2A5DDD8}" srcOrd="1" destOrd="0" presId="urn:microsoft.com/office/officeart/2005/8/layout/list1"/>
    <dgm:cxn modelId="{D772CA58-D0FF-48F3-B1F4-EB4DC854CEE4}" type="presParOf" srcId="{B85B94A1-4060-45FD-A3B5-0DE116C82BF5}" destId="{E2D13DC0-ADB1-4345-86A8-19996714E564}" srcOrd="1" destOrd="0" presId="urn:microsoft.com/office/officeart/2005/8/layout/list1"/>
    <dgm:cxn modelId="{13217F53-898A-445F-8672-B08DEF274B2E}" type="presParOf" srcId="{B85B94A1-4060-45FD-A3B5-0DE116C82BF5}" destId="{A1DA4730-8FC7-42E4-97FC-81886E7095E2}" srcOrd="2" destOrd="0" presId="urn:microsoft.com/office/officeart/2005/8/layout/list1"/>
    <dgm:cxn modelId="{AB7B7600-6EDD-41D6-AA08-9C2ED96630B4}" type="presParOf" srcId="{B85B94A1-4060-45FD-A3B5-0DE116C82BF5}" destId="{9E8E5CC7-0CE0-4966-959D-9D4C4C8983C1}" srcOrd="3" destOrd="0" presId="urn:microsoft.com/office/officeart/2005/8/layout/list1"/>
    <dgm:cxn modelId="{72FBAB2B-2BED-4F21-9208-C9D49B462C27}" type="presParOf" srcId="{B85B94A1-4060-45FD-A3B5-0DE116C82BF5}" destId="{FFF0C472-6775-4A58-81FB-50C6C61340B8}" srcOrd="4" destOrd="0" presId="urn:microsoft.com/office/officeart/2005/8/layout/list1"/>
    <dgm:cxn modelId="{6CBEBB97-DA9B-47B4-84D5-2FEBFE4E9C52}" type="presParOf" srcId="{FFF0C472-6775-4A58-81FB-50C6C61340B8}" destId="{FD441DF0-949F-4E8A-8EF5-FB5E07AB14CE}" srcOrd="0" destOrd="0" presId="urn:microsoft.com/office/officeart/2005/8/layout/list1"/>
    <dgm:cxn modelId="{F7701B99-6CCC-4137-90F8-C64C5B103071}" type="presParOf" srcId="{FFF0C472-6775-4A58-81FB-50C6C61340B8}" destId="{4F66FA46-D2FF-4A6C-9AB6-1EFB26215E28}" srcOrd="1" destOrd="0" presId="urn:microsoft.com/office/officeart/2005/8/layout/list1"/>
    <dgm:cxn modelId="{EB95E05F-D061-4429-A6D8-15E40B84DC30}" type="presParOf" srcId="{B85B94A1-4060-45FD-A3B5-0DE116C82BF5}" destId="{4E9054EB-4791-4488-BC0D-A8B40BEB549C}" srcOrd="5" destOrd="0" presId="urn:microsoft.com/office/officeart/2005/8/layout/list1"/>
    <dgm:cxn modelId="{FC374220-2D92-4BCA-8EEB-A9502B65BA59}" type="presParOf" srcId="{B85B94A1-4060-45FD-A3B5-0DE116C82BF5}" destId="{543450EC-02BF-4244-8C7F-609AA6B80B5B}" srcOrd="6" destOrd="0" presId="urn:microsoft.com/office/officeart/2005/8/layout/list1"/>
    <dgm:cxn modelId="{8D0FBF5A-202E-46A2-A4E9-BEED3BBC0E48}" type="presParOf" srcId="{B85B94A1-4060-45FD-A3B5-0DE116C82BF5}" destId="{F734D7C3-A52F-43DF-BCDC-3FFA53363025}" srcOrd="7" destOrd="0" presId="urn:microsoft.com/office/officeart/2005/8/layout/list1"/>
    <dgm:cxn modelId="{A5BA2566-4B3B-4796-8116-56D6A00F2A42}" type="presParOf" srcId="{B85B94A1-4060-45FD-A3B5-0DE116C82BF5}" destId="{DE649383-5088-42F4-B516-2DEC38657232}" srcOrd="8" destOrd="0" presId="urn:microsoft.com/office/officeart/2005/8/layout/list1"/>
    <dgm:cxn modelId="{D6919AD2-57C1-4737-9457-92152CB47B11}" type="presParOf" srcId="{DE649383-5088-42F4-B516-2DEC38657232}" destId="{681876EF-A0E5-4CB3-B5E6-B72625087D3E}" srcOrd="0" destOrd="0" presId="urn:microsoft.com/office/officeart/2005/8/layout/list1"/>
    <dgm:cxn modelId="{3DEA1DEC-3DC9-4E12-BBC0-64006583C8D3}" type="presParOf" srcId="{DE649383-5088-42F4-B516-2DEC38657232}" destId="{3AD588E7-5FF9-4810-822E-F480027EA31E}" srcOrd="1" destOrd="0" presId="urn:microsoft.com/office/officeart/2005/8/layout/list1"/>
    <dgm:cxn modelId="{8C79A247-AD2E-4BC3-B93D-7C89881916F6}" type="presParOf" srcId="{B85B94A1-4060-45FD-A3B5-0DE116C82BF5}" destId="{5E65406A-95DC-49CA-B29E-5F318CE46D87}" srcOrd="9" destOrd="0" presId="urn:microsoft.com/office/officeart/2005/8/layout/list1"/>
    <dgm:cxn modelId="{2082EB91-EC8E-47BF-A040-6FD6D596E02A}" type="presParOf" srcId="{B85B94A1-4060-45FD-A3B5-0DE116C82BF5}" destId="{823053F4-4382-4E61-A1A6-3860F95673A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E70182-991C-4E98-9B39-050788675A4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9B2C48-A860-449F-BD58-793D153E71FC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NADANÉ DÍTĚ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F6928300-0C70-4646-8941-C5C00D5923B4}" type="parTrans" cxnId="{5ED3509E-41E7-476E-9DF5-FED8755BA7BB}">
      <dgm:prSet/>
      <dgm:spPr/>
      <dgm:t>
        <a:bodyPr/>
        <a:lstStyle/>
        <a:p>
          <a:endParaRPr lang="cs-CZ"/>
        </a:p>
      </dgm:t>
    </dgm:pt>
    <dgm:pt modelId="{F4DB3C3B-E0E4-4BEA-AD38-85F62638F794}" type="sibTrans" cxnId="{5ED3509E-41E7-476E-9DF5-FED8755BA7BB}">
      <dgm:prSet/>
      <dgm:spPr/>
      <dgm:t>
        <a:bodyPr/>
        <a:lstStyle/>
        <a:p>
          <a:endParaRPr lang="cs-CZ"/>
        </a:p>
      </dgm:t>
    </dgm:pt>
    <dgm:pt modelId="{10F1DE76-1D44-42A2-A3C9-2D09E6B27B34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cs-CZ" sz="1400" dirty="0" smtClean="0">
              <a:latin typeface="Arial" pitchFamily="34" charset="0"/>
              <a:cs typeface="Arial" pitchFamily="34" charset="0"/>
            </a:rPr>
            <a:t>ÚSPĚŠNÉ</a:t>
          </a:r>
          <a:endParaRPr lang="cs-CZ" sz="1400" dirty="0">
            <a:latin typeface="Arial" pitchFamily="34" charset="0"/>
            <a:cs typeface="Arial" pitchFamily="34" charset="0"/>
          </a:endParaRPr>
        </a:p>
      </dgm:t>
    </dgm:pt>
    <dgm:pt modelId="{999CD011-682A-4038-8DA6-CA57B8D606AE}" type="parTrans" cxnId="{E4F5C8F7-C211-43FF-8713-28CA1FA12E76}">
      <dgm:prSet/>
      <dgm:spPr/>
      <dgm:t>
        <a:bodyPr/>
        <a:lstStyle/>
        <a:p>
          <a:endParaRPr lang="cs-CZ"/>
        </a:p>
      </dgm:t>
    </dgm:pt>
    <dgm:pt modelId="{46BAC215-493C-403D-870E-F4ED70980E66}" type="sibTrans" cxnId="{E4F5C8F7-C211-43FF-8713-28CA1FA12E76}">
      <dgm:prSet/>
      <dgm:spPr/>
      <dgm:t>
        <a:bodyPr/>
        <a:lstStyle/>
        <a:p>
          <a:endParaRPr lang="cs-CZ"/>
        </a:p>
      </dgm:t>
    </dgm:pt>
    <dgm:pt modelId="{9BA39C03-36D3-4DB6-8DB2-2013D9178A92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sz="1400" dirty="0" smtClean="0">
              <a:latin typeface="Arial" pitchFamily="34" charset="0"/>
              <a:cs typeface="Arial" pitchFamily="34" charset="0"/>
            </a:rPr>
            <a:t>TVOŘIVÉ</a:t>
          </a:r>
          <a:endParaRPr lang="cs-CZ" sz="1400" dirty="0">
            <a:latin typeface="Arial" pitchFamily="34" charset="0"/>
            <a:cs typeface="Arial" pitchFamily="34" charset="0"/>
          </a:endParaRPr>
        </a:p>
      </dgm:t>
    </dgm:pt>
    <dgm:pt modelId="{EC4161E0-20A5-4C92-BA1C-4BABC6A8C94D}" type="parTrans" cxnId="{7A74F82B-5D25-48F4-880E-CFB425AC8BD2}">
      <dgm:prSet/>
      <dgm:spPr/>
      <dgm:t>
        <a:bodyPr/>
        <a:lstStyle/>
        <a:p>
          <a:endParaRPr lang="cs-CZ"/>
        </a:p>
      </dgm:t>
    </dgm:pt>
    <dgm:pt modelId="{486700F2-0D15-45FE-98C2-1D73418C5B6D}" type="sibTrans" cxnId="{7A74F82B-5D25-48F4-880E-CFB425AC8BD2}">
      <dgm:prSet/>
      <dgm:spPr/>
      <dgm:t>
        <a:bodyPr/>
        <a:lstStyle/>
        <a:p>
          <a:endParaRPr lang="cs-CZ"/>
        </a:p>
      </dgm:t>
    </dgm:pt>
    <dgm:pt modelId="{9E0FEF78-5AF8-41A0-9DE9-29F34EEA2C56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cs-CZ" sz="1400" dirty="0" smtClean="0">
              <a:latin typeface="Arial" pitchFamily="34" charset="0"/>
              <a:cs typeface="Arial" pitchFamily="34" charset="0"/>
            </a:rPr>
            <a:t>MASKUJÍCÍ SVÉ SCHOPNOSTI</a:t>
          </a:r>
          <a:endParaRPr lang="cs-CZ" sz="1400" dirty="0">
            <a:latin typeface="Arial" pitchFamily="34" charset="0"/>
            <a:cs typeface="Arial" pitchFamily="34" charset="0"/>
          </a:endParaRPr>
        </a:p>
      </dgm:t>
    </dgm:pt>
    <dgm:pt modelId="{661319FB-2781-4300-A88A-05F5B737E080}" type="parTrans" cxnId="{955DB851-7D77-4A20-9159-0E6806B7B3C9}">
      <dgm:prSet/>
      <dgm:spPr/>
      <dgm:t>
        <a:bodyPr/>
        <a:lstStyle/>
        <a:p>
          <a:endParaRPr lang="cs-CZ"/>
        </a:p>
      </dgm:t>
    </dgm:pt>
    <dgm:pt modelId="{BF2FE9EC-4CF6-424E-B41C-0C9EC930090D}" type="sibTrans" cxnId="{955DB851-7D77-4A20-9159-0E6806B7B3C9}">
      <dgm:prSet/>
      <dgm:spPr/>
      <dgm:t>
        <a:bodyPr/>
        <a:lstStyle/>
        <a:p>
          <a:endParaRPr lang="cs-CZ"/>
        </a:p>
      </dgm:t>
    </dgm:pt>
    <dgm:pt modelId="{12AA3258-73C7-4A5F-9A8B-E6B21F9FB0A9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cs-CZ" sz="1400" dirty="0" smtClean="0">
              <a:latin typeface="Arial" pitchFamily="34" charset="0"/>
              <a:cs typeface="Arial" pitchFamily="34" charset="0"/>
            </a:rPr>
            <a:t>ZTROSKOTALÉ</a:t>
          </a:r>
          <a:endParaRPr lang="cs-CZ" sz="1400" dirty="0">
            <a:latin typeface="Arial" pitchFamily="34" charset="0"/>
            <a:cs typeface="Arial" pitchFamily="34" charset="0"/>
          </a:endParaRPr>
        </a:p>
      </dgm:t>
    </dgm:pt>
    <dgm:pt modelId="{1FC041B8-5170-424F-AF38-4473361A78BE}" type="parTrans" cxnId="{4E0385F4-1AC9-4A79-8BC5-A539CAE05740}">
      <dgm:prSet/>
      <dgm:spPr/>
      <dgm:t>
        <a:bodyPr/>
        <a:lstStyle/>
        <a:p>
          <a:endParaRPr lang="cs-CZ"/>
        </a:p>
      </dgm:t>
    </dgm:pt>
    <dgm:pt modelId="{A215A4DB-3D4D-47A1-865E-888CA66AC632}" type="sibTrans" cxnId="{4E0385F4-1AC9-4A79-8BC5-A539CAE05740}">
      <dgm:prSet/>
      <dgm:spPr/>
      <dgm:t>
        <a:bodyPr/>
        <a:lstStyle/>
        <a:p>
          <a:endParaRPr lang="cs-CZ"/>
        </a:p>
      </dgm:t>
    </dgm:pt>
    <dgm:pt modelId="{7D3BFBC7-35D0-4EDD-AA9E-ED94E29F9970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cs-CZ" sz="1400" dirty="0" smtClean="0">
              <a:latin typeface="Arial" pitchFamily="34" charset="0"/>
              <a:cs typeface="Arial" pitchFamily="34" charset="0"/>
            </a:rPr>
            <a:t>AUTONOMNÍ</a:t>
          </a:r>
          <a:endParaRPr lang="cs-CZ" sz="1400" dirty="0">
            <a:latin typeface="Arial" pitchFamily="34" charset="0"/>
            <a:cs typeface="Arial" pitchFamily="34" charset="0"/>
          </a:endParaRPr>
        </a:p>
      </dgm:t>
    </dgm:pt>
    <dgm:pt modelId="{AF911C29-FA6E-42A4-9051-77564017119B}" type="parTrans" cxnId="{D175B3B9-D4C7-4600-B62B-6B5C7F140DD3}">
      <dgm:prSet/>
      <dgm:spPr/>
      <dgm:t>
        <a:bodyPr/>
        <a:lstStyle/>
        <a:p>
          <a:endParaRPr lang="cs-CZ"/>
        </a:p>
      </dgm:t>
    </dgm:pt>
    <dgm:pt modelId="{B4B3B277-A3B7-4B63-A1B4-F1A8318B461C}" type="sibTrans" cxnId="{D175B3B9-D4C7-4600-B62B-6B5C7F140DD3}">
      <dgm:prSet/>
      <dgm:spPr/>
      <dgm:t>
        <a:bodyPr/>
        <a:lstStyle/>
        <a:p>
          <a:endParaRPr lang="cs-CZ"/>
        </a:p>
      </dgm:t>
    </dgm:pt>
    <dgm:pt modelId="{BB751810-E75D-4C69-99CC-429A2040E80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sz="1400" dirty="0" smtClean="0">
              <a:latin typeface="Arial" pitchFamily="34" charset="0"/>
              <a:cs typeface="Arial" pitchFamily="34" charset="0"/>
            </a:rPr>
            <a:t>S VÝVOJOVOU, ČI JINOU PORUCHOU</a:t>
          </a:r>
          <a:endParaRPr lang="cs-CZ" sz="1400" dirty="0">
            <a:latin typeface="Arial" pitchFamily="34" charset="0"/>
            <a:cs typeface="Arial" pitchFamily="34" charset="0"/>
          </a:endParaRPr>
        </a:p>
      </dgm:t>
    </dgm:pt>
    <dgm:pt modelId="{1F4F3873-F54B-42DE-B4D2-A8CE8F5D8E1A}" type="parTrans" cxnId="{64373DC1-4E76-45C3-9B8B-CEAB2D47FA74}">
      <dgm:prSet/>
      <dgm:spPr/>
      <dgm:t>
        <a:bodyPr/>
        <a:lstStyle/>
        <a:p>
          <a:endParaRPr lang="cs-CZ"/>
        </a:p>
      </dgm:t>
    </dgm:pt>
    <dgm:pt modelId="{101D6F45-78F9-4E5B-B63C-975B29F40571}" type="sibTrans" cxnId="{64373DC1-4E76-45C3-9B8B-CEAB2D47FA74}">
      <dgm:prSet/>
      <dgm:spPr/>
      <dgm:t>
        <a:bodyPr/>
        <a:lstStyle/>
        <a:p>
          <a:endParaRPr lang="cs-CZ"/>
        </a:p>
      </dgm:t>
    </dgm:pt>
    <dgm:pt modelId="{F1FAF58D-B8A1-4557-A94E-745F44081349}" type="pres">
      <dgm:prSet presAssocID="{6BE70182-991C-4E98-9B39-050788675A4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C747F0-C0A1-4E6B-A78C-15B3D6EC8530}" type="pres">
      <dgm:prSet presAssocID="{8E9B2C48-A860-449F-BD58-793D153E71FC}" presName="centerShape" presStyleLbl="node0" presStyleIdx="0" presStyleCnt="1"/>
      <dgm:spPr/>
      <dgm:t>
        <a:bodyPr/>
        <a:lstStyle/>
        <a:p>
          <a:endParaRPr lang="cs-CZ"/>
        </a:p>
      </dgm:t>
    </dgm:pt>
    <dgm:pt modelId="{AD520154-1A44-41AC-9D89-A02CCA7811C1}" type="pres">
      <dgm:prSet presAssocID="{999CD011-682A-4038-8DA6-CA57B8D606AE}" presName="parTrans" presStyleLbl="sibTrans2D1" presStyleIdx="0" presStyleCnt="6"/>
      <dgm:spPr/>
      <dgm:t>
        <a:bodyPr/>
        <a:lstStyle/>
        <a:p>
          <a:endParaRPr lang="cs-CZ"/>
        </a:p>
      </dgm:t>
    </dgm:pt>
    <dgm:pt modelId="{4AEAE32F-0579-4DD0-82B2-EA7FF78C94C7}" type="pres">
      <dgm:prSet presAssocID="{999CD011-682A-4038-8DA6-CA57B8D606AE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F7774334-B125-4F31-8F07-4A14245457D2}" type="pres">
      <dgm:prSet presAssocID="{10F1DE76-1D44-42A2-A3C9-2D09E6B27B34}" presName="node" presStyleLbl="node1" presStyleIdx="0" presStyleCnt="6" custScaleX="155267" custRadScaleRad="94496" custRadScaleInc="3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82D2FE-970A-4BEA-BAEF-6DC7627E7A46}" type="pres">
      <dgm:prSet presAssocID="{EC4161E0-20A5-4C92-BA1C-4BABC6A8C94D}" presName="parTrans" presStyleLbl="sibTrans2D1" presStyleIdx="1" presStyleCnt="6"/>
      <dgm:spPr/>
      <dgm:t>
        <a:bodyPr/>
        <a:lstStyle/>
        <a:p>
          <a:endParaRPr lang="cs-CZ"/>
        </a:p>
      </dgm:t>
    </dgm:pt>
    <dgm:pt modelId="{F61E16A2-0447-434B-91DC-10FEB35816D3}" type="pres">
      <dgm:prSet presAssocID="{EC4161E0-20A5-4C92-BA1C-4BABC6A8C94D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E29C04C8-9D61-4C57-BE23-B4554C35D052}" type="pres">
      <dgm:prSet presAssocID="{9BA39C03-36D3-4DB6-8DB2-2013D9178A92}" presName="node" presStyleLbl="node1" presStyleIdx="1" presStyleCnt="6" custScaleX="172390" custRadScaleRad="123523" custRadScaleInc="2014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7C5704-5A02-4E86-BBB5-9B1AADD87C01}" type="pres">
      <dgm:prSet presAssocID="{661319FB-2781-4300-A88A-05F5B737E080}" presName="parTrans" presStyleLbl="sibTrans2D1" presStyleIdx="2" presStyleCnt="6" custLinFactNeighborX="-22735" custLinFactNeighborY="27299"/>
      <dgm:spPr/>
      <dgm:t>
        <a:bodyPr/>
        <a:lstStyle/>
        <a:p>
          <a:endParaRPr lang="cs-CZ"/>
        </a:p>
      </dgm:t>
    </dgm:pt>
    <dgm:pt modelId="{CC3561C4-3024-4EF7-8947-062778A4A1DE}" type="pres">
      <dgm:prSet presAssocID="{661319FB-2781-4300-A88A-05F5B737E080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93DEB97C-C311-41FE-B103-27A786CF1560}" type="pres">
      <dgm:prSet presAssocID="{9E0FEF78-5AF8-41A0-9DE9-29F34EEA2C56}" presName="node" presStyleLbl="node1" presStyleIdx="2" presStyleCnt="6" custScaleX="172949" custRadScaleRad="122087" custRadScaleInc="-4529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E24CBB-4734-4B79-8FC6-BC31BB241B62}" type="pres">
      <dgm:prSet presAssocID="{1FC041B8-5170-424F-AF38-4473361A78BE}" presName="parTrans" presStyleLbl="sibTrans2D1" presStyleIdx="3" presStyleCnt="6"/>
      <dgm:spPr/>
      <dgm:t>
        <a:bodyPr/>
        <a:lstStyle/>
        <a:p>
          <a:endParaRPr lang="cs-CZ"/>
        </a:p>
      </dgm:t>
    </dgm:pt>
    <dgm:pt modelId="{FD96520B-5F47-47CE-9BD1-A999CCADE1BB}" type="pres">
      <dgm:prSet presAssocID="{1FC041B8-5170-424F-AF38-4473361A78BE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A3A64628-FD92-480A-B659-BA8478BEEA6D}" type="pres">
      <dgm:prSet presAssocID="{12AA3258-73C7-4A5F-9A8B-E6B21F9FB0A9}" presName="node" presStyleLbl="node1" presStyleIdx="3" presStyleCnt="6" custScaleX="155267" custRadScaleRad="90929" custRadScaleInc="-32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4E89ED-2978-4A7B-B126-2BE5868E35E2}" type="pres">
      <dgm:prSet presAssocID="{AF911C29-FA6E-42A4-9051-77564017119B}" presName="parTrans" presStyleLbl="sibTrans2D1" presStyleIdx="4" presStyleCnt="6" custLinFactNeighborX="-2346" custLinFactNeighborY="19248"/>
      <dgm:spPr/>
      <dgm:t>
        <a:bodyPr/>
        <a:lstStyle/>
        <a:p>
          <a:endParaRPr lang="cs-CZ"/>
        </a:p>
      </dgm:t>
    </dgm:pt>
    <dgm:pt modelId="{5564D024-43C5-4B9F-80A8-44ECA1F33A59}" type="pres">
      <dgm:prSet presAssocID="{AF911C29-FA6E-42A4-9051-77564017119B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A9498624-87AE-4D3D-A08E-E84619E3BC08}" type="pres">
      <dgm:prSet presAssocID="{7D3BFBC7-35D0-4EDD-AA9E-ED94E29F9970}" presName="node" presStyleLbl="node1" presStyleIdx="4" presStyleCnt="6" custScaleX="161869" custRadScaleRad="118986" custRadScaleInc="3702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E846EF-3911-4596-84E3-54BE5ADC6957}" type="pres">
      <dgm:prSet presAssocID="{1F4F3873-F54B-42DE-B4D2-A8CE8F5D8E1A}" presName="parTrans" presStyleLbl="sibTrans2D1" presStyleIdx="5" presStyleCnt="6"/>
      <dgm:spPr/>
      <dgm:t>
        <a:bodyPr/>
        <a:lstStyle/>
        <a:p>
          <a:endParaRPr lang="cs-CZ"/>
        </a:p>
      </dgm:t>
    </dgm:pt>
    <dgm:pt modelId="{6A2E449B-7701-448F-8EB9-48605C2F80B8}" type="pres">
      <dgm:prSet presAssocID="{1F4F3873-F54B-42DE-B4D2-A8CE8F5D8E1A}" presName="connectorText" presStyleLbl="sibTrans2D1" presStyleIdx="5" presStyleCnt="6"/>
      <dgm:spPr/>
      <dgm:t>
        <a:bodyPr/>
        <a:lstStyle/>
        <a:p>
          <a:endParaRPr lang="cs-CZ"/>
        </a:p>
      </dgm:t>
    </dgm:pt>
    <dgm:pt modelId="{2BD43788-F078-4DD8-8B17-1B1EC5A0E478}" type="pres">
      <dgm:prSet presAssocID="{BB751810-E75D-4C69-99CC-429A2040E80C}" presName="node" presStyleLbl="node1" presStyleIdx="5" presStyleCnt="6" custScaleX="172034" custRadScaleRad="125296" custRadScaleInc="-213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75B3B9-D4C7-4600-B62B-6B5C7F140DD3}" srcId="{8E9B2C48-A860-449F-BD58-793D153E71FC}" destId="{7D3BFBC7-35D0-4EDD-AA9E-ED94E29F9970}" srcOrd="4" destOrd="0" parTransId="{AF911C29-FA6E-42A4-9051-77564017119B}" sibTransId="{B4B3B277-A3B7-4B63-A1B4-F1A8318B461C}"/>
    <dgm:cxn modelId="{4225FF1B-111B-4A5C-BEC8-9BDEDE030580}" type="presOf" srcId="{1FC041B8-5170-424F-AF38-4473361A78BE}" destId="{1DE24CBB-4734-4B79-8FC6-BC31BB241B62}" srcOrd="0" destOrd="0" presId="urn:microsoft.com/office/officeart/2005/8/layout/radial5"/>
    <dgm:cxn modelId="{253E361C-24C5-4F08-A2B0-3D84C1BC4F60}" type="presOf" srcId="{1F4F3873-F54B-42DE-B4D2-A8CE8F5D8E1A}" destId="{EBE846EF-3911-4596-84E3-54BE5ADC6957}" srcOrd="0" destOrd="0" presId="urn:microsoft.com/office/officeart/2005/8/layout/radial5"/>
    <dgm:cxn modelId="{67463405-AD44-4E01-8FEF-943F48289DBE}" type="presOf" srcId="{10F1DE76-1D44-42A2-A3C9-2D09E6B27B34}" destId="{F7774334-B125-4F31-8F07-4A14245457D2}" srcOrd="0" destOrd="0" presId="urn:microsoft.com/office/officeart/2005/8/layout/radial5"/>
    <dgm:cxn modelId="{B70895B4-C215-466C-97D1-9B0EC8FF8B4E}" type="presOf" srcId="{BB751810-E75D-4C69-99CC-429A2040E80C}" destId="{2BD43788-F078-4DD8-8B17-1B1EC5A0E478}" srcOrd="0" destOrd="0" presId="urn:microsoft.com/office/officeart/2005/8/layout/radial5"/>
    <dgm:cxn modelId="{756C8089-8021-4D34-AFA2-D0D744BB0BF3}" type="presOf" srcId="{EC4161E0-20A5-4C92-BA1C-4BABC6A8C94D}" destId="{F61E16A2-0447-434B-91DC-10FEB35816D3}" srcOrd="1" destOrd="0" presId="urn:microsoft.com/office/officeart/2005/8/layout/radial5"/>
    <dgm:cxn modelId="{E4F5C8F7-C211-43FF-8713-28CA1FA12E76}" srcId="{8E9B2C48-A860-449F-BD58-793D153E71FC}" destId="{10F1DE76-1D44-42A2-A3C9-2D09E6B27B34}" srcOrd="0" destOrd="0" parTransId="{999CD011-682A-4038-8DA6-CA57B8D606AE}" sibTransId="{46BAC215-493C-403D-870E-F4ED70980E66}"/>
    <dgm:cxn modelId="{589143B4-D001-440C-BA27-7CA8DA75D8E8}" type="presOf" srcId="{AF911C29-FA6E-42A4-9051-77564017119B}" destId="{CC4E89ED-2978-4A7B-B126-2BE5868E35E2}" srcOrd="0" destOrd="0" presId="urn:microsoft.com/office/officeart/2005/8/layout/radial5"/>
    <dgm:cxn modelId="{DD1975AD-A881-417C-9729-7BC9062E30C8}" type="presOf" srcId="{999CD011-682A-4038-8DA6-CA57B8D606AE}" destId="{AD520154-1A44-41AC-9D89-A02CCA7811C1}" srcOrd="0" destOrd="0" presId="urn:microsoft.com/office/officeart/2005/8/layout/radial5"/>
    <dgm:cxn modelId="{7641E4C4-41EF-4899-B4F3-D238C38F5BE8}" type="presOf" srcId="{8E9B2C48-A860-449F-BD58-793D153E71FC}" destId="{EFC747F0-C0A1-4E6B-A78C-15B3D6EC8530}" srcOrd="0" destOrd="0" presId="urn:microsoft.com/office/officeart/2005/8/layout/radial5"/>
    <dgm:cxn modelId="{79E8CF9D-9D17-4CC7-A4D5-A119135B9C95}" type="presOf" srcId="{661319FB-2781-4300-A88A-05F5B737E080}" destId="{587C5704-5A02-4E86-BBB5-9B1AADD87C01}" srcOrd="0" destOrd="0" presId="urn:microsoft.com/office/officeart/2005/8/layout/radial5"/>
    <dgm:cxn modelId="{84A04870-C6FB-4824-B713-6045D0BAE0F8}" type="presOf" srcId="{661319FB-2781-4300-A88A-05F5B737E080}" destId="{CC3561C4-3024-4EF7-8947-062778A4A1DE}" srcOrd="1" destOrd="0" presId="urn:microsoft.com/office/officeart/2005/8/layout/radial5"/>
    <dgm:cxn modelId="{0E03B1D5-DA53-4446-98AC-985D651296F4}" type="presOf" srcId="{1F4F3873-F54B-42DE-B4D2-A8CE8F5D8E1A}" destId="{6A2E449B-7701-448F-8EB9-48605C2F80B8}" srcOrd="1" destOrd="0" presId="urn:microsoft.com/office/officeart/2005/8/layout/radial5"/>
    <dgm:cxn modelId="{5E2E0C08-6E12-4872-9412-0C67B7AF1DB9}" type="presOf" srcId="{9E0FEF78-5AF8-41A0-9DE9-29F34EEA2C56}" destId="{93DEB97C-C311-41FE-B103-27A786CF1560}" srcOrd="0" destOrd="0" presId="urn:microsoft.com/office/officeart/2005/8/layout/radial5"/>
    <dgm:cxn modelId="{86E260C3-5667-425E-BD24-EC8D44F1B06F}" type="presOf" srcId="{7D3BFBC7-35D0-4EDD-AA9E-ED94E29F9970}" destId="{A9498624-87AE-4D3D-A08E-E84619E3BC08}" srcOrd="0" destOrd="0" presId="urn:microsoft.com/office/officeart/2005/8/layout/radial5"/>
    <dgm:cxn modelId="{21633DC0-6B3F-4390-B35C-1EB6AF9AF2BA}" type="presOf" srcId="{1FC041B8-5170-424F-AF38-4473361A78BE}" destId="{FD96520B-5F47-47CE-9BD1-A999CCADE1BB}" srcOrd="1" destOrd="0" presId="urn:microsoft.com/office/officeart/2005/8/layout/radial5"/>
    <dgm:cxn modelId="{7A74F82B-5D25-48F4-880E-CFB425AC8BD2}" srcId="{8E9B2C48-A860-449F-BD58-793D153E71FC}" destId="{9BA39C03-36D3-4DB6-8DB2-2013D9178A92}" srcOrd="1" destOrd="0" parTransId="{EC4161E0-20A5-4C92-BA1C-4BABC6A8C94D}" sibTransId="{486700F2-0D15-45FE-98C2-1D73418C5B6D}"/>
    <dgm:cxn modelId="{36481337-3D8E-4857-88A6-16E416E64A78}" type="presOf" srcId="{999CD011-682A-4038-8DA6-CA57B8D606AE}" destId="{4AEAE32F-0579-4DD0-82B2-EA7FF78C94C7}" srcOrd="1" destOrd="0" presId="urn:microsoft.com/office/officeart/2005/8/layout/radial5"/>
    <dgm:cxn modelId="{64373DC1-4E76-45C3-9B8B-CEAB2D47FA74}" srcId="{8E9B2C48-A860-449F-BD58-793D153E71FC}" destId="{BB751810-E75D-4C69-99CC-429A2040E80C}" srcOrd="5" destOrd="0" parTransId="{1F4F3873-F54B-42DE-B4D2-A8CE8F5D8E1A}" sibTransId="{101D6F45-78F9-4E5B-B63C-975B29F40571}"/>
    <dgm:cxn modelId="{F8BECDAA-0A02-4005-A122-F1772C5A6F37}" type="presOf" srcId="{EC4161E0-20A5-4C92-BA1C-4BABC6A8C94D}" destId="{4082D2FE-970A-4BEA-BAEF-6DC7627E7A46}" srcOrd="0" destOrd="0" presId="urn:microsoft.com/office/officeart/2005/8/layout/radial5"/>
    <dgm:cxn modelId="{5ED3509E-41E7-476E-9DF5-FED8755BA7BB}" srcId="{6BE70182-991C-4E98-9B39-050788675A43}" destId="{8E9B2C48-A860-449F-BD58-793D153E71FC}" srcOrd="0" destOrd="0" parTransId="{F6928300-0C70-4646-8941-C5C00D5923B4}" sibTransId="{F4DB3C3B-E0E4-4BEA-AD38-85F62638F794}"/>
    <dgm:cxn modelId="{7FE8F1B1-84C9-4638-8E5E-A6551D193C9A}" type="presOf" srcId="{12AA3258-73C7-4A5F-9A8B-E6B21F9FB0A9}" destId="{A3A64628-FD92-480A-B659-BA8478BEEA6D}" srcOrd="0" destOrd="0" presId="urn:microsoft.com/office/officeart/2005/8/layout/radial5"/>
    <dgm:cxn modelId="{955DB851-7D77-4A20-9159-0E6806B7B3C9}" srcId="{8E9B2C48-A860-449F-BD58-793D153E71FC}" destId="{9E0FEF78-5AF8-41A0-9DE9-29F34EEA2C56}" srcOrd="2" destOrd="0" parTransId="{661319FB-2781-4300-A88A-05F5B737E080}" sibTransId="{BF2FE9EC-4CF6-424E-B41C-0C9EC930090D}"/>
    <dgm:cxn modelId="{32AC2721-AD64-4B95-AF09-5246CADE8FA9}" type="presOf" srcId="{9BA39C03-36D3-4DB6-8DB2-2013D9178A92}" destId="{E29C04C8-9D61-4C57-BE23-B4554C35D052}" srcOrd="0" destOrd="0" presId="urn:microsoft.com/office/officeart/2005/8/layout/radial5"/>
    <dgm:cxn modelId="{848D018A-34C0-4408-B9E8-1DFC8C5159A7}" type="presOf" srcId="{6BE70182-991C-4E98-9B39-050788675A43}" destId="{F1FAF58D-B8A1-4557-A94E-745F44081349}" srcOrd="0" destOrd="0" presId="urn:microsoft.com/office/officeart/2005/8/layout/radial5"/>
    <dgm:cxn modelId="{4E0385F4-1AC9-4A79-8BC5-A539CAE05740}" srcId="{8E9B2C48-A860-449F-BD58-793D153E71FC}" destId="{12AA3258-73C7-4A5F-9A8B-E6B21F9FB0A9}" srcOrd="3" destOrd="0" parTransId="{1FC041B8-5170-424F-AF38-4473361A78BE}" sibTransId="{A215A4DB-3D4D-47A1-865E-888CA66AC632}"/>
    <dgm:cxn modelId="{7AA72C46-55F1-46E2-8B6B-4220E1AF8FDC}" type="presOf" srcId="{AF911C29-FA6E-42A4-9051-77564017119B}" destId="{5564D024-43C5-4B9F-80A8-44ECA1F33A59}" srcOrd="1" destOrd="0" presId="urn:microsoft.com/office/officeart/2005/8/layout/radial5"/>
    <dgm:cxn modelId="{7E54BD4E-A3AE-42AC-B1D3-FEA93A7B18D5}" type="presParOf" srcId="{F1FAF58D-B8A1-4557-A94E-745F44081349}" destId="{EFC747F0-C0A1-4E6B-A78C-15B3D6EC8530}" srcOrd="0" destOrd="0" presId="urn:microsoft.com/office/officeart/2005/8/layout/radial5"/>
    <dgm:cxn modelId="{E714AEF2-4804-4538-9C22-53F64906117D}" type="presParOf" srcId="{F1FAF58D-B8A1-4557-A94E-745F44081349}" destId="{AD520154-1A44-41AC-9D89-A02CCA7811C1}" srcOrd="1" destOrd="0" presId="urn:microsoft.com/office/officeart/2005/8/layout/radial5"/>
    <dgm:cxn modelId="{F7CE6A6A-C6BA-47F5-B33A-6B81EAC25964}" type="presParOf" srcId="{AD520154-1A44-41AC-9D89-A02CCA7811C1}" destId="{4AEAE32F-0579-4DD0-82B2-EA7FF78C94C7}" srcOrd="0" destOrd="0" presId="urn:microsoft.com/office/officeart/2005/8/layout/radial5"/>
    <dgm:cxn modelId="{B6912BED-522B-4D85-BEFE-3705C195117B}" type="presParOf" srcId="{F1FAF58D-B8A1-4557-A94E-745F44081349}" destId="{F7774334-B125-4F31-8F07-4A14245457D2}" srcOrd="2" destOrd="0" presId="urn:microsoft.com/office/officeart/2005/8/layout/radial5"/>
    <dgm:cxn modelId="{1B72626F-B014-41F9-AA71-D1B72E80D7E1}" type="presParOf" srcId="{F1FAF58D-B8A1-4557-A94E-745F44081349}" destId="{4082D2FE-970A-4BEA-BAEF-6DC7627E7A46}" srcOrd="3" destOrd="0" presId="urn:microsoft.com/office/officeart/2005/8/layout/radial5"/>
    <dgm:cxn modelId="{C7CC4351-F89B-44E9-8C89-141589244814}" type="presParOf" srcId="{4082D2FE-970A-4BEA-BAEF-6DC7627E7A46}" destId="{F61E16A2-0447-434B-91DC-10FEB35816D3}" srcOrd="0" destOrd="0" presId="urn:microsoft.com/office/officeart/2005/8/layout/radial5"/>
    <dgm:cxn modelId="{65660EC9-D890-4FC3-872B-68EBD9112099}" type="presParOf" srcId="{F1FAF58D-B8A1-4557-A94E-745F44081349}" destId="{E29C04C8-9D61-4C57-BE23-B4554C35D052}" srcOrd="4" destOrd="0" presId="urn:microsoft.com/office/officeart/2005/8/layout/radial5"/>
    <dgm:cxn modelId="{614A8AF3-5AE8-44F0-BC70-443D154B545E}" type="presParOf" srcId="{F1FAF58D-B8A1-4557-A94E-745F44081349}" destId="{587C5704-5A02-4E86-BBB5-9B1AADD87C01}" srcOrd="5" destOrd="0" presId="urn:microsoft.com/office/officeart/2005/8/layout/radial5"/>
    <dgm:cxn modelId="{30FE81D2-DA85-40CC-B541-43756304E7C8}" type="presParOf" srcId="{587C5704-5A02-4E86-BBB5-9B1AADD87C01}" destId="{CC3561C4-3024-4EF7-8947-062778A4A1DE}" srcOrd="0" destOrd="0" presId="urn:microsoft.com/office/officeart/2005/8/layout/radial5"/>
    <dgm:cxn modelId="{A4A52B1C-0FB6-4C12-9D20-D2DC20C2AF6E}" type="presParOf" srcId="{F1FAF58D-B8A1-4557-A94E-745F44081349}" destId="{93DEB97C-C311-41FE-B103-27A786CF1560}" srcOrd="6" destOrd="0" presId="urn:microsoft.com/office/officeart/2005/8/layout/radial5"/>
    <dgm:cxn modelId="{02CA2CA8-C802-4DDC-AC74-3812C5653645}" type="presParOf" srcId="{F1FAF58D-B8A1-4557-A94E-745F44081349}" destId="{1DE24CBB-4734-4B79-8FC6-BC31BB241B62}" srcOrd="7" destOrd="0" presId="urn:microsoft.com/office/officeart/2005/8/layout/radial5"/>
    <dgm:cxn modelId="{5CF4C1A9-9233-4E54-915B-CD4320DE232B}" type="presParOf" srcId="{1DE24CBB-4734-4B79-8FC6-BC31BB241B62}" destId="{FD96520B-5F47-47CE-9BD1-A999CCADE1BB}" srcOrd="0" destOrd="0" presId="urn:microsoft.com/office/officeart/2005/8/layout/radial5"/>
    <dgm:cxn modelId="{AE1729F3-4EAF-4819-8F09-A7826EB0BA33}" type="presParOf" srcId="{F1FAF58D-B8A1-4557-A94E-745F44081349}" destId="{A3A64628-FD92-480A-B659-BA8478BEEA6D}" srcOrd="8" destOrd="0" presId="urn:microsoft.com/office/officeart/2005/8/layout/radial5"/>
    <dgm:cxn modelId="{586E2700-B1E4-4C7A-B14C-FD5A1B5E62BE}" type="presParOf" srcId="{F1FAF58D-B8A1-4557-A94E-745F44081349}" destId="{CC4E89ED-2978-4A7B-B126-2BE5868E35E2}" srcOrd="9" destOrd="0" presId="urn:microsoft.com/office/officeart/2005/8/layout/radial5"/>
    <dgm:cxn modelId="{A8E6C421-08CC-4E6E-8814-C06696CB3289}" type="presParOf" srcId="{CC4E89ED-2978-4A7B-B126-2BE5868E35E2}" destId="{5564D024-43C5-4B9F-80A8-44ECA1F33A59}" srcOrd="0" destOrd="0" presId="urn:microsoft.com/office/officeart/2005/8/layout/radial5"/>
    <dgm:cxn modelId="{DEDDBF45-4C27-4D5E-A7E4-38C3C0023A59}" type="presParOf" srcId="{F1FAF58D-B8A1-4557-A94E-745F44081349}" destId="{A9498624-87AE-4D3D-A08E-E84619E3BC08}" srcOrd="10" destOrd="0" presId="urn:microsoft.com/office/officeart/2005/8/layout/radial5"/>
    <dgm:cxn modelId="{C2ED8F06-2B2D-474B-A4DA-40762DF200C3}" type="presParOf" srcId="{F1FAF58D-B8A1-4557-A94E-745F44081349}" destId="{EBE846EF-3911-4596-84E3-54BE5ADC6957}" srcOrd="11" destOrd="0" presId="urn:microsoft.com/office/officeart/2005/8/layout/radial5"/>
    <dgm:cxn modelId="{440009E9-85A9-4ECC-A1B6-78B472B1EC02}" type="presParOf" srcId="{EBE846EF-3911-4596-84E3-54BE5ADC6957}" destId="{6A2E449B-7701-448F-8EB9-48605C2F80B8}" srcOrd="0" destOrd="0" presId="urn:microsoft.com/office/officeart/2005/8/layout/radial5"/>
    <dgm:cxn modelId="{3B9D1EDD-2C54-4DF3-8712-E3DD844AC9EA}" type="presParOf" srcId="{F1FAF58D-B8A1-4557-A94E-745F44081349}" destId="{2BD43788-F078-4DD8-8B17-1B1EC5A0E478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CF81201-47E5-49AE-A454-7896FC406B9B}" type="doc">
      <dgm:prSet loTypeId="urn:microsoft.com/office/officeart/2005/8/layout/gear1" loCatId="process" qsTypeId="urn:microsoft.com/office/officeart/2005/8/quickstyle/simple1" qsCatId="simple" csTypeId="urn:microsoft.com/office/officeart/2005/8/colors/colorful5" csCatId="colorful" phldr="1"/>
      <dgm:spPr/>
    </dgm:pt>
    <dgm:pt modelId="{B93AB6FD-B0E6-4792-A649-6AF53C40C82C}">
      <dgm:prSet phldrT="[Text]" custT="1"/>
      <dgm:spPr/>
      <dgm:t>
        <a:bodyPr/>
        <a:lstStyle/>
        <a:p>
          <a:r>
            <a:rPr lang="cs-CZ" sz="2400" dirty="0" smtClean="0">
              <a:latin typeface="Arial" pitchFamily="34" charset="0"/>
              <a:cs typeface="Arial" pitchFamily="34" charset="0"/>
            </a:rPr>
            <a:t>POZORNOST</a:t>
          </a:r>
          <a:endParaRPr lang="cs-CZ" sz="2400" dirty="0">
            <a:latin typeface="Arial" pitchFamily="34" charset="0"/>
            <a:cs typeface="Arial" pitchFamily="34" charset="0"/>
          </a:endParaRPr>
        </a:p>
      </dgm:t>
    </dgm:pt>
    <dgm:pt modelId="{5DB11785-7B73-47DF-B60F-8D40E4F55C4E}" type="parTrans" cxnId="{7AA17784-8982-4B56-9A12-099BD8EA0D24}">
      <dgm:prSet/>
      <dgm:spPr/>
      <dgm:t>
        <a:bodyPr/>
        <a:lstStyle/>
        <a:p>
          <a:endParaRPr lang="cs-CZ"/>
        </a:p>
      </dgm:t>
    </dgm:pt>
    <dgm:pt modelId="{681F11C7-E9ED-44B2-A4F3-5E0F909857D1}" type="sibTrans" cxnId="{7AA17784-8982-4B56-9A12-099BD8EA0D24}">
      <dgm:prSet/>
      <dgm:spPr/>
      <dgm:t>
        <a:bodyPr/>
        <a:lstStyle/>
        <a:p>
          <a:endParaRPr lang="cs-CZ"/>
        </a:p>
      </dgm:t>
    </dgm:pt>
    <dgm:pt modelId="{7B293D40-4111-4B45-82EB-7412551912C0}">
      <dgm:prSet phldrT="[Text]" custT="1"/>
      <dgm:spPr/>
      <dgm:t>
        <a:bodyPr/>
        <a:lstStyle/>
        <a:p>
          <a:r>
            <a:rPr lang="cs-CZ" sz="2400" dirty="0" smtClean="0">
              <a:latin typeface="Arial" pitchFamily="34" charset="0"/>
              <a:cs typeface="Arial" pitchFamily="34" charset="0"/>
            </a:rPr>
            <a:t>ZA</a:t>
          </a:r>
          <a:endParaRPr lang="cs-CZ" sz="2400" dirty="0">
            <a:latin typeface="Arial" pitchFamily="34" charset="0"/>
            <a:cs typeface="Arial" pitchFamily="34" charset="0"/>
          </a:endParaRPr>
        </a:p>
      </dgm:t>
    </dgm:pt>
    <dgm:pt modelId="{CD7B1E8C-F9C8-4C3B-8E1E-EBE1835BF100}" type="parTrans" cxnId="{438E0E70-4AC3-4CBD-97DB-2B26FA45EC08}">
      <dgm:prSet/>
      <dgm:spPr/>
      <dgm:t>
        <a:bodyPr/>
        <a:lstStyle/>
        <a:p>
          <a:endParaRPr lang="cs-CZ"/>
        </a:p>
      </dgm:t>
    </dgm:pt>
    <dgm:pt modelId="{CE1C0C72-E5E0-4F78-94F1-EA3C25B9EF82}" type="sibTrans" cxnId="{438E0E70-4AC3-4CBD-97DB-2B26FA45EC08}">
      <dgm:prSet/>
      <dgm:spPr/>
      <dgm:t>
        <a:bodyPr/>
        <a:lstStyle/>
        <a:p>
          <a:endParaRPr lang="cs-CZ"/>
        </a:p>
      </dgm:t>
    </dgm:pt>
    <dgm:pt modelId="{892B6EEC-2789-4B5E-A874-1D4B040F0D7C}">
      <dgm:prSet phldrT="[Text]" custT="1"/>
      <dgm:spPr/>
      <dgm:t>
        <a:bodyPr/>
        <a:lstStyle/>
        <a:p>
          <a:r>
            <a:rPr lang="cs-CZ" sz="2400" dirty="0" smtClean="0">
              <a:latin typeface="Arial" pitchFamily="34" charset="0"/>
              <a:cs typeface="Arial" pitchFamily="34" charset="0"/>
            </a:rPr>
            <a:t>DĚKUJI</a:t>
          </a:r>
          <a:endParaRPr lang="cs-CZ" sz="2400" dirty="0">
            <a:latin typeface="Arial" pitchFamily="34" charset="0"/>
            <a:cs typeface="Arial" pitchFamily="34" charset="0"/>
          </a:endParaRPr>
        </a:p>
      </dgm:t>
    </dgm:pt>
    <dgm:pt modelId="{6CA81B91-8919-478F-938C-6E6F89C2149C}" type="parTrans" cxnId="{4686E70B-425F-4591-A8CD-35F2B6E8396C}">
      <dgm:prSet/>
      <dgm:spPr/>
      <dgm:t>
        <a:bodyPr/>
        <a:lstStyle/>
        <a:p>
          <a:endParaRPr lang="cs-CZ"/>
        </a:p>
      </dgm:t>
    </dgm:pt>
    <dgm:pt modelId="{8124B8EB-4FEC-4EF6-A374-2757CDEDEE22}" type="sibTrans" cxnId="{4686E70B-425F-4591-A8CD-35F2B6E8396C}">
      <dgm:prSet/>
      <dgm:spPr/>
      <dgm:t>
        <a:bodyPr/>
        <a:lstStyle/>
        <a:p>
          <a:endParaRPr lang="cs-CZ"/>
        </a:p>
      </dgm:t>
    </dgm:pt>
    <dgm:pt modelId="{B170E03F-533C-4E49-9AE5-B1D3E97C88F7}" type="pres">
      <dgm:prSet presAssocID="{9CF81201-47E5-49AE-A454-7896FC406B9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AD79BD4-E6D6-4DCC-8C3E-86838CFA7889}" type="pres">
      <dgm:prSet presAssocID="{B93AB6FD-B0E6-4792-A649-6AF53C40C82C}" presName="gear1" presStyleLbl="node1" presStyleIdx="0" presStyleCnt="3" custScaleX="131540" custScaleY="124289" custLinFactNeighborX="-15209" custLinFactNeighborY="722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74C8430-2480-438B-B98D-3F46E9855886}" type="pres">
      <dgm:prSet presAssocID="{B93AB6FD-B0E6-4792-A649-6AF53C40C82C}" presName="gear1srcNode" presStyleLbl="node1" presStyleIdx="0" presStyleCnt="3"/>
      <dgm:spPr/>
      <dgm:t>
        <a:bodyPr/>
        <a:lstStyle/>
        <a:p>
          <a:endParaRPr lang="cs-CZ"/>
        </a:p>
      </dgm:t>
    </dgm:pt>
    <dgm:pt modelId="{FAAF0E84-6867-40E3-B5CA-16C37CA9AF83}" type="pres">
      <dgm:prSet presAssocID="{B93AB6FD-B0E6-4792-A649-6AF53C40C82C}" presName="gear1dstNode" presStyleLbl="node1" presStyleIdx="0" presStyleCnt="3"/>
      <dgm:spPr/>
      <dgm:t>
        <a:bodyPr/>
        <a:lstStyle/>
        <a:p>
          <a:endParaRPr lang="cs-CZ"/>
        </a:p>
      </dgm:t>
    </dgm:pt>
    <dgm:pt modelId="{3AC0F3AB-16E4-46D5-B506-8B144F1FF8AA}" type="pres">
      <dgm:prSet presAssocID="{7B293D40-4111-4B45-82EB-7412551912C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ED0FD1-D5C1-4858-969B-034712D9D75E}" type="pres">
      <dgm:prSet presAssocID="{7B293D40-4111-4B45-82EB-7412551912C0}" presName="gear2srcNode" presStyleLbl="node1" presStyleIdx="1" presStyleCnt="3"/>
      <dgm:spPr/>
      <dgm:t>
        <a:bodyPr/>
        <a:lstStyle/>
        <a:p>
          <a:endParaRPr lang="cs-CZ"/>
        </a:p>
      </dgm:t>
    </dgm:pt>
    <dgm:pt modelId="{817EA978-B5EA-4A76-B440-95B6E717C355}" type="pres">
      <dgm:prSet presAssocID="{7B293D40-4111-4B45-82EB-7412551912C0}" presName="gear2dstNode" presStyleLbl="node1" presStyleIdx="1" presStyleCnt="3"/>
      <dgm:spPr/>
      <dgm:t>
        <a:bodyPr/>
        <a:lstStyle/>
        <a:p>
          <a:endParaRPr lang="cs-CZ"/>
        </a:p>
      </dgm:t>
    </dgm:pt>
    <dgm:pt modelId="{1874D954-B4F6-4FE8-8A2F-A163BF542343}" type="pres">
      <dgm:prSet presAssocID="{892B6EEC-2789-4B5E-A874-1D4B040F0D7C}" presName="gear3" presStyleLbl="node1" presStyleIdx="2" presStyleCnt="3" custScaleX="142400" custScaleY="135141" custLinFactNeighborX="14870" custLinFactNeighborY="-2595"/>
      <dgm:spPr/>
      <dgm:t>
        <a:bodyPr/>
        <a:lstStyle/>
        <a:p>
          <a:endParaRPr lang="cs-CZ"/>
        </a:p>
      </dgm:t>
    </dgm:pt>
    <dgm:pt modelId="{C5F9E6D5-0FAD-481A-817E-279EF8EA850C}" type="pres">
      <dgm:prSet presAssocID="{892B6EEC-2789-4B5E-A874-1D4B040F0D7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CB1A89-11F8-4D18-A5F2-8D880E0C133C}" type="pres">
      <dgm:prSet presAssocID="{892B6EEC-2789-4B5E-A874-1D4B040F0D7C}" presName="gear3srcNode" presStyleLbl="node1" presStyleIdx="2" presStyleCnt="3"/>
      <dgm:spPr/>
      <dgm:t>
        <a:bodyPr/>
        <a:lstStyle/>
        <a:p>
          <a:endParaRPr lang="cs-CZ"/>
        </a:p>
      </dgm:t>
    </dgm:pt>
    <dgm:pt modelId="{198A572C-A181-49F5-BFB0-0B64168D52AC}" type="pres">
      <dgm:prSet presAssocID="{892B6EEC-2789-4B5E-A874-1D4B040F0D7C}" presName="gear3dstNode" presStyleLbl="node1" presStyleIdx="2" presStyleCnt="3"/>
      <dgm:spPr/>
      <dgm:t>
        <a:bodyPr/>
        <a:lstStyle/>
        <a:p>
          <a:endParaRPr lang="cs-CZ"/>
        </a:p>
      </dgm:t>
    </dgm:pt>
    <dgm:pt modelId="{0BF718B7-3038-4EF0-9059-7A2C55542C5E}" type="pres">
      <dgm:prSet presAssocID="{681F11C7-E9ED-44B2-A4F3-5E0F909857D1}" presName="connector1" presStyleLbl="sibTrans2D1" presStyleIdx="0" presStyleCnt="3"/>
      <dgm:spPr/>
      <dgm:t>
        <a:bodyPr/>
        <a:lstStyle/>
        <a:p>
          <a:endParaRPr lang="cs-CZ"/>
        </a:p>
      </dgm:t>
    </dgm:pt>
    <dgm:pt modelId="{8251DF1C-AD34-4544-8BC8-1B86A783485B}" type="pres">
      <dgm:prSet presAssocID="{CE1C0C72-E5E0-4F78-94F1-EA3C25B9EF82}" presName="connector2" presStyleLbl="sibTrans2D1" presStyleIdx="1" presStyleCnt="3"/>
      <dgm:spPr/>
      <dgm:t>
        <a:bodyPr/>
        <a:lstStyle/>
        <a:p>
          <a:endParaRPr lang="cs-CZ"/>
        </a:p>
      </dgm:t>
    </dgm:pt>
    <dgm:pt modelId="{4AD4013F-EC13-438E-ABD4-426728146C92}" type="pres">
      <dgm:prSet presAssocID="{8124B8EB-4FEC-4EF6-A374-2757CDEDEE22}" presName="connector3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74701288-5FF6-4B92-A77C-D8365FBF5752}" type="presOf" srcId="{892B6EEC-2789-4B5E-A874-1D4B040F0D7C}" destId="{1874D954-B4F6-4FE8-8A2F-A163BF542343}" srcOrd="0" destOrd="0" presId="urn:microsoft.com/office/officeart/2005/8/layout/gear1"/>
    <dgm:cxn modelId="{0CAF7167-8F2F-46E8-BC58-43167EE86D1B}" type="presOf" srcId="{8124B8EB-4FEC-4EF6-A374-2757CDEDEE22}" destId="{4AD4013F-EC13-438E-ABD4-426728146C92}" srcOrd="0" destOrd="0" presId="urn:microsoft.com/office/officeart/2005/8/layout/gear1"/>
    <dgm:cxn modelId="{59A7E4A4-831F-4F46-812D-D1FA02FB73D0}" type="presOf" srcId="{681F11C7-E9ED-44B2-A4F3-5E0F909857D1}" destId="{0BF718B7-3038-4EF0-9059-7A2C55542C5E}" srcOrd="0" destOrd="0" presId="urn:microsoft.com/office/officeart/2005/8/layout/gear1"/>
    <dgm:cxn modelId="{7238ABB2-DFF2-4CB9-8405-F9693E05E039}" type="presOf" srcId="{892B6EEC-2789-4B5E-A874-1D4B040F0D7C}" destId="{4BCB1A89-11F8-4D18-A5F2-8D880E0C133C}" srcOrd="2" destOrd="0" presId="urn:microsoft.com/office/officeart/2005/8/layout/gear1"/>
    <dgm:cxn modelId="{26B68313-ED4C-4BC4-91EB-CEA53231D51B}" type="presOf" srcId="{B93AB6FD-B0E6-4792-A649-6AF53C40C82C}" destId="{AAD79BD4-E6D6-4DCC-8C3E-86838CFA7889}" srcOrd="0" destOrd="0" presId="urn:microsoft.com/office/officeart/2005/8/layout/gear1"/>
    <dgm:cxn modelId="{E1899812-384E-4BAC-8FD0-338429C2946B}" type="presOf" srcId="{7B293D40-4111-4B45-82EB-7412551912C0}" destId="{817EA978-B5EA-4A76-B440-95B6E717C355}" srcOrd="2" destOrd="0" presId="urn:microsoft.com/office/officeart/2005/8/layout/gear1"/>
    <dgm:cxn modelId="{E071D63D-264E-4C92-9F89-5432ADFDC23D}" type="presOf" srcId="{B93AB6FD-B0E6-4792-A649-6AF53C40C82C}" destId="{FAAF0E84-6867-40E3-B5CA-16C37CA9AF83}" srcOrd="2" destOrd="0" presId="urn:microsoft.com/office/officeart/2005/8/layout/gear1"/>
    <dgm:cxn modelId="{2C084EBE-72FB-48BB-91A9-4832D164117A}" type="presOf" srcId="{892B6EEC-2789-4B5E-A874-1D4B040F0D7C}" destId="{198A572C-A181-49F5-BFB0-0B64168D52AC}" srcOrd="3" destOrd="0" presId="urn:microsoft.com/office/officeart/2005/8/layout/gear1"/>
    <dgm:cxn modelId="{A5A37B48-875A-464D-A807-C5B48512D702}" type="presOf" srcId="{9CF81201-47E5-49AE-A454-7896FC406B9B}" destId="{B170E03F-533C-4E49-9AE5-B1D3E97C88F7}" srcOrd="0" destOrd="0" presId="urn:microsoft.com/office/officeart/2005/8/layout/gear1"/>
    <dgm:cxn modelId="{B3C93546-286A-4BA2-B5D3-B34F6AB2066E}" type="presOf" srcId="{7B293D40-4111-4B45-82EB-7412551912C0}" destId="{90ED0FD1-D5C1-4858-969B-034712D9D75E}" srcOrd="1" destOrd="0" presId="urn:microsoft.com/office/officeart/2005/8/layout/gear1"/>
    <dgm:cxn modelId="{1F523489-7578-4FE2-9D7F-FC917FF52596}" type="presOf" srcId="{892B6EEC-2789-4B5E-A874-1D4B040F0D7C}" destId="{C5F9E6D5-0FAD-481A-817E-279EF8EA850C}" srcOrd="1" destOrd="0" presId="urn:microsoft.com/office/officeart/2005/8/layout/gear1"/>
    <dgm:cxn modelId="{04D33536-C590-40A5-B282-95F304DB303E}" type="presOf" srcId="{B93AB6FD-B0E6-4792-A649-6AF53C40C82C}" destId="{874C8430-2480-438B-B98D-3F46E9855886}" srcOrd="1" destOrd="0" presId="urn:microsoft.com/office/officeart/2005/8/layout/gear1"/>
    <dgm:cxn modelId="{438E0E70-4AC3-4CBD-97DB-2B26FA45EC08}" srcId="{9CF81201-47E5-49AE-A454-7896FC406B9B}" destId="{7B293D40-4111-4B45-82EB-7412551912C0}" srcOrd="1" destOrd="0" parTransId="{CD7B1E8C-F9C8-4C3B-8E1E-EBE1835BF100}" sibTransId="{CE1C0C72-E5E0-4F78-94F1-EA3C25B9EF82}"/>
    <dgm:cxn modelId="{055B99B8-8CF0-4EB8-8B1F-252B309FD4A8}" type="presOf" srcId="{CE1C0C72-E5E0-4F78-94F1-EA3C25B9EF82}" destId="{8251DF1C-AD34-4544-8BC8-1B86A783485B}" srcOrd="0" destOrd="0" presId="urn:microsoft.com/office/officeart/2005/8/layout/gear1"/>
    <dgm:cxn modelId="{7AA17784-8982-4B56-9A12-099BD8EA0D24}" srcId="{9CF81201-47E5-49AE-A454-7896FC406B9B}" destId="{B93AB6FD-B0E6-4792-A649-6AF53C40C82C}" srcOrd="0" destOrd="0" parTransId="{5DB11785-7B73-47DF-B60F-8D40E4F55C4E}" sibTransId="{681F11C7-E9ED-44B2-A4F3-5E0F909857D1}"/>
    <dgm:cxn modelId="{4686E70B-425F-4591-A8CD-35F2B6E8396C}" srcId="{9CF81201-47E5-49AE-A454-7896FC406B9B}" destId="{892B6EEC-2789-4B5E-A874-1D4B040F0D7C}" srcOrd="2" destOrd="0" parTransId="{6CA81B91-8919-478F-938C-6E6F89C2149C}" sibTransId="{8124B8EB-4FEC-4EF6-A374-2757CDEDEE22}"/>
    <dgm:cxn modelId="{13EE73F6-A945-4783-84DC-CB3A6DC5F0EE}" type="presOf" srcId="{7B293D40-4111-4B45-82EB-7412551912C0}" destId="{3AC0F3AB-16E4-46D5-B506-8B144F1FF8AA}" srcOrd="0" destOrd="0" presId="urn:microsoft.com/office/officeart/2005/8/layout/gear1"/>
    <dgm:cxn modelId="{C569B2D9-4887-40D2-8854-ACF1D3796179}" type="presParOf" srcId="{B170E03F-533C-4E49-9AE5-B1D3E97C88F7}" destId="{AAD79BD4-E6D6-4DCC-8C3E-86838CFA7889}" srcOrd="0" destOrd="0" presId="urn:microsoft.com/office/officeart/2005/8/layout/gear1"/>
    <dgm:cxn modelId="{703111ED-2B0D-4533-9EDB-29BD2B2F2934}" type="presParOf" srcId="{B170E03F-533C-4E49-9AE5-B1D3E97C88F7}" destId="{874C8430-2480-438B-B98D-3F46E9855886}" srcOrd="1" destOrd="0" presId="urn:microsoft.com/office/officeart/2005/8/layout/gear1"/>
    <dgm:cxn modelId="{83EA82D9-AE5D-4C2F-BD95-2DCA8D8E9CE7}" type="presParOf" srcId="{B170E03F-533C-4E49-9AE5-B1D3E97C88F7}" destId="{FAAF0E84-6867-40E3-B5CA-16C37CA9AF83}" srcOrd="2" destOrd="0" presId="urn:microsoft.com/office/officeart/2005/8/layout/gear1"/>
    <dgm:cxn modelId="{2AB86308-6489-46E9-B063-9341E63C50D8}" type="presParOf" srcId="{B170E03F-533C-4E49-9AE5-B1D3E97C88F7}" destId="{3AC0F3AB-16E4-46D5-B506-8B144F1FF8AA}" srcOrd="3" destOrd="0" presId="urn:microsoft.com/office/officeart/2005/8/layout/gear1"/>
    <dgm:cxn modelId="{6B6E5B51-A691-451C-B2BE-B02ABDD09875}" type="presParOf" srcId="{B170E03F-533C-4E49-9AE5-B1D3E97C88F7}" destId="{90ED0FD1-D5C1-4858-969B-034712D9D75E}" srcOrd="4" destOrd="0" presId="urn:microsoft.com/office/officeart/2005/8/layout/gear1"/>
    <dgm:cxn modelId="{F22497B8-92B0-4DE5-BB93-894E9B65D11E}" type="presParOf" srcId="{B170E03F-533C-4E49-9AE5-B1D3E97C88F7}" destId="{817EA978-B5EA-4A76-B440-95B6E717C355}" srcOrd="5" destOrd="0" presId="urn:microsoft.com/office/officeart/2005/8/layout/gear1"/>
    <dgm:cxn modelId="{942132C2-FA30-4526-AC86-C15B3C3EE3B7}" type="presParOf" srcId="{B170E03F-533C-4E49-9AE5-B1D3E97C88F7}" destId="{1874D954-B4F6-4FE8-8A2F-A163BF542343}" srcOrd="6" destOrd="0" presId="urn:microsoft.com/office/officeart/2005/8/layout/gear1"/>
    <dgm:cxn modelId="{4AACB6C3-1D25-4353-B31B-967FFBFD94C8}" type="presParOf" srcId="{B170E03F-533C-4E49-9AE5-B1D3E97C88F7}" destId="{C5F9E6D5-0FAD-481A-817E-279EF8EA850C}" srcOrd="7" destOrd="0" presId="urn:microsoft.com/office/officeart/2005/8/layout/gear1"/>
    <dgm:cxn modelId="{FF2611F4-6972-4B2B-9119-A55BEF374EC6}" type="presParOf" srcId="{B170E03F-533C-4E49-9AE5-B1D3E97C88F7}" destId="{4BCB1A89-11F8-4D18-A5F2-8D880E0C133C}" srcOrd="8" destOrd="0" presId="urn:microsoft.com/office/officeart/2005/8/layout/gear1"/>
    <dgm:cxn modelId="{22968722-8829-4B8C-9A8F-1A40E5E43364}" type="presParOf" srcId="{B170E03F-533C-4E49-9AE5-B1D3E97C88F7}" destId="{198A572C-A181-49F5-BFB0-0B64168D52AC}" srcOrd="9" destOrd="0" presId="urn:microsoft.com/office/officeart/2005/8/layout/gear1"/>
    <dgm:cxn modelId="{3C9E5E17-516C-47B8-AD50-11DA55790142}" type="presParOf" srcId="{B170E03F-533C-4E49-9AE5-B1D3E97C88F7}" destId="{0BF718B7-3038-4EF0-9059-7A2C55542C5E}" srcOrd="10" destOrd="0" presId="urn:microsoft.com/office/officeart/2005/8/layout/gear1"/>
    <dgm:cxn modelId="{3D8C2C25-C93A-4302-92B4-E794849B18A2}" type="presParOf" srcId="{B170E03F-533C-4E49-9AE5-B1D3E97C88F7}" destId="{8251DF1C-AD34-4544-8BC8-1B86A783485B}" srcOrd="11" destOrd="0" presId="urn:microsoft.com/office/officeart/2005/8/layout/gear1"/>
    <dgm:cxn modelId="{244BA719-9D86-4AC4-9C3A-381BCC649D34}" type="presParOf" srcId="{B170E03F-533C-4E49-9AE5-B1D3E97C88F7}" destId="{4AD4013F-EC13-438E-ABD4-426728146C92}" srcOrd="12" destOrd="0" presId="urn:microsoft.com/office/officeart/2005/8/layout/gear1"/>
  </dgm:cxnLst>
  <dgm:bg>
    <a:gradFill flip="none" rotWithShape="1">
      <a:gsLst>
        <a:gs pos="0">
          <a:schemeClr val="accent1">
            <a:tint val="66000"/>
            <a:satMod val="1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8100000" scaled="1"/>
      <a:tileRect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CHARAKTERISTIKA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PERFEKCIONALISTA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634BEA3D-1683-4E5B-BC53-67ACFDB4AF3B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NERISKUJÍCÍ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E370275-D84F-4BDF-B5BF-887F35F41754}" type="parTrans" cxnId="{62AED7A0-9AF7-49BB-8AE9-518ED5A8F1C0}">
      <dgm:prSet/>
      <dgm:spPr/>
      <dgm:t>
        <a:bodyPr/>
        <a:lstStyle/>
        <a:p>
          <a:endParaRPr lang="cs-CZ"/>
        </a:p>
      </dgm:t>
    </dgm:pt>
    <dgm:pt modelId="{3E8E2650-3725-43F1-A3EA-C64F6BD74AE5}" type="sibTrans" cxnId="{62AED7A0-9AF7-49BB-8AE9-518ED5A8F1C0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UČITELI OBLÍBEN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AF46E5DE-3906-4015-9B75-07B8F705943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SPOLUŽÁKY OBDIVOVÁN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8F9B65E-E53C-4577-AD5C-066190BC83D5}" type="parTrans" cxnId="{6EC2049C-93AC-4D05-9977-5A5DEFFD8BB4}">
      <dgm:prSet/>
      <dgm:spPr/>
      <dgm:t>
        <a:bodyPr/>
        <a:lstStyle/>
        <a:p>
          <a:endParaRPr lang="cs-CZ"/>
        </a:p>
      </dgm:t>
    </dgm:pt>
    <dgm:pt modelId="{654377B5-558C-406C-8AC5-79F973778ED2}" type="sibTrans" cxnId="{6EC2049C-93AC-4D05-9977-5A5DEFFD8BB4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AKCELERACE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101EC4BD-4A77-402A-9651-A12E50CE5905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PŘÍLEŽITOST SETKÁVAT SE SE STEJNĚ NADANÝMI VRSTEVNÍKY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C0E581B-8478-46FB-8453-F10240B3590E}" type="parTrans" cxnId="{D4E61D9E-FCF1-4F00-9FE0-7B27065BCA5D}">
      <dgm:prSet/>
      <dgm:spPr/>
      <dgm:t>
        <a:bodyPr/>
        <a:lstStyle/>
        <a:p>
          <a:endParaRPr lang="cs-CZ"/>
        </a:p>
      </dgm:t>
    </dgm:pt>
    <dgm:pt modelId="{D5A6BCFD-5409-4B47-9151-8880E15EAA1E}" type="sibTrans" cxnId="{D4E61D9E-FCF1-4F00-9FE0-7B27065BCA5D}">
      <dgm:prSet/>
      <dgm:spPr/>
      <dgm:t>
        <a:bodyPr/>
        <a:lstStyle/>
        <a:p>
          <a:endParaRPr lang="cs-CZ"/>
        </a:p>
      </dgm:t>
    </dgm:pt>
    <dgm:pt modelId="{0B9089C7-CF98-468A-B2F6-3317C1779C8E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POSLUŠNÝ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F5A8D40-3B85-4666-B83F-E8A9F2807EF4}" type="parTrans" cxnId="{D009855B-2AB4-4BB5-8971-D3E6ECC4A795}">
      <dgm:prSet/>
      <dgm:spPr/>
      <dgm:t>
        <a:bodyPr/>
        <a:lstStyle/>
        <a:p>
          <a:endParaRPr lang="cs-CZ"/>
        </a:p>
      </dgm:t>
    </dgm:pt>
    <dgm:pt modelId="{C81751F6-BAB1-4108-A96B-1E2C3F2D8696}" type="sibTrans" cxnId="{D009855B-2AB4-4BB5-8971-D3E6ECC4A795}">
      <dgm:prSet/>
      <dgm:spPr/>
      <dgm:t>
        <a:bodyPr/>
        <a:lstStyle/>
        <a:p>
          <a:endParaRPr lang="cs-CZ"/>
        </a:p>
      </dgm:t>
    </dgm:pt>
    <dgm:pt modelId="{3B442B94-5D40-4B84-BB28-095B569D1317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VÝBORNÉ VÝSLEDKY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51F5E04-851F-4D88-BEF3-5A2D7367F53B}" type="parTrans" cxnId="{1E31278D-5B35-4CBE-84CD-6698D4DD6964}">
      <dgm:prSet/>
      <dgm:spPr/>
      <dgm:t>
        <a:bodyPr/>
        <a:lstStyle/>
        <a:p>
          <a:endParaRPr lang="cs-CZ"/>
        </a:p>
      </dgm:t>
    </dgm:pt>
    <dgm:pt modelId="{4BA8ED40-1BEC-4408-B66C-BE7B27CFAB47}" type="sibTrans" cxnId="{1E31278D-5B35-4CBE-84CD-6698D4DD6964}">
      <dgm:prSet/>
      <dgm:spPr/>
      <dgm:t>
        <a:bodyPr/>
        <a:lstStyle/>
        <a:p>
          <a:endParaRPr lang="cs-CZ"/>
        </a:p>
      </dgm:t>
    </dgm:pt>
    <dgm:pt modelId="{91ABD9EF-DB1A-4A28-8B83-636856B4808A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NEZÁVISLÝCH DOVEDNOSTÍ K UČENÍ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577E17A-86FB-4B28-BD97-374D807DDDF5}" type="parTrans" cxnId="{9E846F1C-F284-4D12-AF9F-3ECC86E820D7}">
      <dgm:prSet/>
      <dgm:spPr/>
      <dgm:t>
        <a:bodyPr/>
        <a:lstStyle/>
        <a:p>
          <a:endParaRPr lang="cs-CZ"/>
        </a:p>
      </dgm:t>
    </dgm:pt>
    <dgm:pt modelId="{E6243A38-B5CA-44FA-8A21-579F39A66327}" type="sibTrans" cxnId="{9E846F1C-F284-4D12-AF9F-3ECC86E820D7}">
      <dgm:prSet/>
      <dgm:spPr/>
      <dgm:t>
        <a:bodyPr/>
        <a:lstStyle/>
        <a:p>
          <a:endParaRPr lang="cs-CZ"/>
        </a:p>
      </dgm:t>
    </dgm:pt>
    <dgm:pt modelId="{036DCE35-E70F-44CA-9E92-1A267434FE2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F7083B2-5682-453E-9677-CECA64CBEB4E}" type="parTrans" cxnId="{BEC70407-E1FD-48E5-AC53-769649AC6DCB}">
      <dgm:prSet/>
      <dgm:spPr/>
      <dgm:t>
        <a:bodyPr/>
        <a:lstStyle/>
        <a:p>
          <a:endParaRPr lang="cs-CZ"/>
        </a:p>
      </dgm:t>
    </dgm:pt>
    <dgm:pt modelId="{9FCF5C85-406D-4DDC-B70A-2311F2182F2B}" type="sibTrans" cxnId="{BEC70407-E1FD-48E5-AC53-769649AC6DCB}">
      <dgm:prSet/>
      <dgm:spPr/>
      <dgm:t>
        <a:bodyPr/>
        <a:lstStyle/>
        <a:p>
          <a:endParaRPr lang="cs-CZ"/>
        </a:p>
      </dgm:t>
    </dgm:pt>
    <dgm:pt modelId="{9791BAF7-0240-4340-80CC-1E3345D48F7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4508D71-8798-4E67-A420-6EB2A98305B3}" type="parTrans" cxnId="{B92C778E-5255-4D02-9472-CA4BE53ABAA3}">
      <dgm:prSet/>
      <dgm:spPr/>
      <dgm:t>
        <a:bodyPr/>
        <a:lstStyle/>
        <a:p>
          <a:endParaRPr lang="cs-CZ"/>
        </a:p>
      </dgm:t>
    </dgm:pt>
    <dgm:pt modelId="{E9F80157-D8CA-45AD-9555-68C41764DD68}" type="sibTrans" cxnId="{B92C778E-5255-4D02-9472-CA4BE53ABAA3}">
      <dgm:prSet/>
      <dgm:spPr/>
      <dgm:t>
        <a:bodyPr/>
        <a:lstStyle/>
        <a:p>
          <a:endParaRPr lang="cs-CZ"/>
        </a:p>
      </dgm:t>
    </dgm:pt>
    <dgm:pt modelId="{265E25DF-25BB-478D-895E-D608C580EA5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0A60E5D-7ADB-412B-9A60-1073D72928C4}" type="parTrans" cxnId="{B6DEEF63-14C8-453B-972B-4BE415083B4E}">
      <dgm:prSet/>
      <dgm:spPr/>
      <dgm:t>
        <a:bodyPr/>
        <a:lstStyle/>
        <a:p>
          <a:endParaRPr lang="cs-CZ"/>
        </a:p>
      </dgm:t>
    </dgm:pt>
    <dgm:pt modelId="{8C5B98B7-36FA-4A86-AB22-F0AAD900171E}" type="sibTrans" cxnId="{B6DEEF63-14C8-453B-972B-4BE415083B4E}">
      <dgm:prSet/>
      <dgm:spPr/>
      <dgm:t>
        <a:bodyPr/>
        <a:lstStyle/>
        <a:p>
          <a:endParaRPr lang="cs-CZ"/>
        </a:p>
      </dgm:t>
    </dgm:pt>
    <dgm:pt modelId="{B4FA12B7-C4AD-48A0-8E15-9A06701DAB1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39F6C55-5888-4DF0-B467-62927D362E83}" type="parTrans" cxnId="{D2C1935F-561C-4DF5-BDFC-8897E4B17481}">
      <dgm:prSet/>
      <dgm:spPr/>
      <dgm:t>
        <a:bodyPr/>
        <a:lstStyle/>
        <a:p>
          <a:endParaRPr lang="cs-CZ"/>
        </a:p>
      </dgm:t>
    </dgm:pt>
    <dgm:pt modelId="{FF7BCC00-6050-44E8-B590-D9823B82D8AB}" type="sibTrans" cxnId="{D2C1935F-561C-4DF5-BDFC-8897E4B17481}">
      <dgm:prSet/>
      <dgm:spPr/>
      <dgm:t>
        <a:bodyPr/>
        <a:lstStyle/>
        <a:p>
          <a:endParaRPr lang="cs-CZ"/>
        </a:p>
      </dgm:t>
    </dgm:pt>
    <dgm:pt modelId="{414941FF-2B36-4652-AF1D-BBABD6F8B2D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728B7CC-1867-418A-8078-BAF709624E2B}" type="parTrans" cxnId="{4CEC7360-7C92-4DA1-8E12-D19145D306C3}">
      <dgm:prSet/>
      <dgm:spPr/>
      <dgm:t>
        <a:bodyPr/>
        <a:lstStyle/>
        <a:p>
          <a:endParaRPr lang="cs-CZ"/>
        </a:p>
      </dgm:t>
    </dgm:pt>
    <dgm:pt modelId="{3571A7EB-BD8B-407C-8584-2E00E7E7689D}" type="sibTrans" cxnId="{4CEC7360-7C92-4DA1-8E12-D19145D306C3}">
      <dgm:prSet/>
      <dgm:spPr/>
      <dgm:t>
        <a:bodyPr/>
        <a:lstStyle/>
        <a:p>
          <a:endParaRPr lang="cs-CZ"/>
        </a:p>
      </dgm:t>
    </dgm:pt>
    <dgm:pt modelId="{6200367C-130A-442D-A3FD-20539558AF23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5EE6EA2-6D81-4FB8-9FD0-7BF6C694E4A9}" type="parTrans" cxnId="{A070FB0C-A1AF-4830-880F-794800F6E4A1}">
      <dgm:prSet/>
      <dgm:spPr/>
      <dgm:t>
        <a:bodyPr/>
        <a:lstStyle/>
        <a:p>
          <a:endParaRPr lang="cs-CZ"/>
        </a:p>
      </dgm:t>
    </dgm:pt>
    <dgm:pt modelId="{5ADE4A0B-D274-422A-8DEF-870702CD1175}" type="sibTrans" cxnId="{A070FB0C-A1AF-4830-880F-794800F6E4A1}">
      <dgm:prSet/>
      <dgm:spPr/>
      <dgm:t>
        <a:bodyPr/>
        <a:lstStyle/>
        <a:p>
          <a:endParaRPr lang="cs-CZ"/>
        </a:p>
      </dgm:t>
    </dgm:pt>
    <dgm:pt modelId="{06800000-991C-433C-B3B3-75459B54286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85E3163-440F-436E-BC44-D07D0E3530FB}" type="parTrans" cxnId="{FC483A38-A4B4-4153-A490-1D48E6262D4C}">
      <dgm:prSet/>
      <dgm:spPr/>
      <dgm:t>
        <a:bodyPr/>
        <a:lstStyle/>
        <a:p>
          <a:endParaRPr lang="cs-CZ"/>
        </a:p>
      </dgm:t>
    </dgm:pt>
    <dgm:pt modelId="{C3D79E04-073B-4100-85C4-38CAD42D417D}" type="sibTrans" cxnId="{FC483A38-A4B4-4153-A490-1D48E6262D4C}">
      <dgm:prSet/>
      <dgm:spPr/>
      <dgm:t>
        <a:bodyPr/>
        <a:lstStyle/>
        <a:p>
          <a:endParaRPr lang="cs-CZ"/>
        </a:p>
      </dgm:t>
    </dgm:pt>
    <dgm:pt modelId="{CCE384D9-DEC9-46EF-A0BD-C246884C9730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52B1DD2-CE62-4AFA-819B-0DF495429D8D}" type="parTrans" cxnId="{F135D978-23E7-4EEE-AEB6-264DA10DEAA3}">
      <dgm:prSet/>
      <dgm:spPr/>
      <dgm:t>
        <a:bodyPr/>
        <a:lstStyle/>
        <a:p>
          <a:endParaRPr lang="cs-CZ"/>
        </a:p>
      </dgm:t>
    </dgm:pt>
    <dgm:pt modelId="{143ECCBD-3CBE-4BFE-86D6-3983853B5DE4}" type="sibTrans" cxnId="{F135D978-23E7-4EEE-AEB6-264DA10DEAA3}">
      <dgm:prSet/>
      <dgm:spPr/>
      <dgm:t>
        <a:bodyPr/>
        <a:lstStyle/>
        <a:p>
          <a:endParaRPr lang="cs-CZ"/>
        </a:p>
      </dgm:t>
    </dgm:pt>
    <dgm:pt modelId="{3A76A4C6-64E4-4C2B-9504-19FFD8BEFE0A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867BABF-13C7-4316-88D8-5D0E0BFDEC29}" type="parTrans" cxnId="{7557FC7C-C614-4417-A40D-A96B1EB56A29}">
      <dgm:prSet/>
      <dgm:spPr/>
      <dgm:t>
        <a:bodyPr/>
        <a:lstStyle/>
        <a:p>
          <a:endParaRPr lang="cs-CZ"/>
        </a:p>
      </dgm:t>
    </dgm:pt>
    <dgm:pt modelId="{19248A09-A0AA-4059-BEE5-8F6383AC69A6}" type="sibTrans" cxnId="{7557FC7C-C614-4417-A40D-A96B1EB56A29}">
      <dgm:prSet/>
      <dgm:spPr/>
      <dgm:t>
        <a:bodyPr/>
        <a:lstStyle/>
        <a:p>
          <a:endParaRPr lang="cs-CZ"/>
        </a:p>
      </dgm:t>
    </dgm:pt>
    <dgm:pt modelId="{7D225962-40BA-499E-A995-8E6135DFBBA4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75FB199-B3B5-439A-9DBD-7EFB471D3309}" type="parTrans" cxnId="{B9BD1B56-2AD3-41BC-A0D0-3EA7ADFE99D8}">
      <dgm:prSet/>
      <dgm:spPr/>
      <dgm:t>
        <a:bodyPr/>
        <a:lstStyle/>
        <a:p>
          <a:endParaRPr lang="cs-CZ"/>
        </a:p>
      </dgm:t>
    </dgm:pt>
    <dgm:pt modelId="{791FDBE9-E38F-4640-90AC-A650A13C4122}" type="sibTrans" cxnId="{B9BD1B56-2AD3-41BC-A0D0-3EA7ADFE99D8}">
      <dgm:prSet/>
      <dgm:spPr/>
      <dgm:t>
        <a:bodyPr/>
        <a:lstStyle/>
        <a:p>
          <a:endParaRPr lang="cs-CZ"/>
        </a:p>
      </dgm:t>
    </dgm:pt>
    <dgm:pt modelId="{07AF4AEB-9682-40DC-ACDC-2A27F8B09957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68E62B1-118B-42E2-BB3C-9519F4A787B7}" type="parTrans" cxnId="{B47A5EC8-4BB3-4398-AE1D-AEB959938998}">
      <dgm:prSet/>
      <dgm:spPr/>
      <dgm:t>
        <a:bodyPr/>
        <a:lstStyle/>
        <a:p>
          <a:endParaRPr lang="cs-CZ"/>
        </a:p>
      </dgm:t>
    </dgm:pt>
    <dgm:pt modelId="{CF5E5A67-64DB-409B-853F-89AED4228F41}" type="sibTrans" cxnId="{B47A5EC8-4BB3-4398-AE1D-AEB959938998}">
      <dgm:prSet/>
      <dgm:spPr/>
      <dgm:t>
        <a:bodyPr/>
        <a:lstStyle/>
        <a:p>
          <a:endParaRPr lang="cs-CZ"/>
        </a:p>
      </dgm:t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C24B787A-0C4C-46C2-94B5-EEB1E7F8A8D8}" type="presOf" srcId="{634BEA3D-1683-4E5B-BC53-67ACFDB4AF3B}" destId="{8BA9B436-0C86-493B-A1F1-2A81C7E77198}" srcOrd="0" destOrd="3" presId="urn:microsoft.com/office/officeart/2005/8/layout/hList1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B92C778E-5255-4D02-9472-CA4BE53ABAA3}" srcId="{79982924-7C19-422B-A54D-D351E132C4D8}" destId="{9791BAF7-0240-4340-80CC-1E3345D48F7D}" srcOrd="2" destOrd="0" parTransId="{C4508D71-8798-4E67-A420-6EB2A98305B3}" sibTransId="{E9F80157-D8CA-45AD-9555-68C41764DD68}"/>
    <dgm:cxn modelId="{4CEC7360-7C92-4DA1-8E12-D19145D306C3}" srcId="{B31E8DBB-0693-421B-9E27-D4BDFE70BE44}" destId="{414941FF-2B36-4652-AF1D-BBABD6F8B2DD}" srcOrd="2" destOrd="0" parTransId="{9728B7CC-1867-418A-8078-BAF709624E2B}" sibTransId="{3571A7EB-BD8B-407C-8584-2E00E7E7689D}"/>
    <dgm:cxn modelId="{D2C1935F-561C-4DF5-BDFC-8897E4B17481}" srcId="{79982924-7C19-422B-A54D-D351E132C4D8}" destId="{B4FA12B7-C4AD-48A0-8E15-9A06701DAB1F}" srcOrd="6" destOrd="0" parTransId="{939F6C55-5888-4DF0-B467-62927D362E83}" sibTransId="{FF7BCC00-6050-44E8-B590-D9823B82D8AB}"/>
    <dgm:cxn modelId="{D1F8F334-6348-4F1F-8082-9C63977548F5}" type="presOf" srcId="{7D225962-40BA-499E-A995-8E6135DFBBA4}" destId="{E0CAD23C-90E2-4D46-934E-EA9A9460190C}" srcOrd="0" destOrd="0" presId="urn:microsoft.com/office/officeart/2005/8/layout/hList1"/>
    <dgm:cxn modelId="{D009855B-2AB4-4BB5-8971-D3E6ECC4A795}" srcId="{79982924-7C19-422B-A54D-D351E132C4D8}" destId="{0B9089C7-CF98-468A-B2F6-3317C1779C8E}" srcOrd="5" destOrd="0" parTransId="{CF5A8D40-3B85-4666-B83F-E8A9F2807EF4}" sibTransId="{C81751F6-BAB1-4108-A96B-1E2C3F2D8696}"/>
    <dgm:cxn modelId="{BEC70407-E1FD-48E5-AC53-769649AC6DCB}" srcId="{00E9F0B3-D958-4862-BA4A-61584F1AD9A0}" destId="{036DCE35-E70F-44CA-9E92-1A267434FE2C}" srcOrd="7" destOrd="0" parTransId="{DF7083B2-5682-453E-9677-CECA64CBEB4E}" sibTransId="{9FCF5C85-406D-4DDC-B70A-2311F2182F2B}"/>
    <dgm:cxn modelId="{1E31278D-5B35-4CBE-84CD-6698D4DD6964}" srcId="{79982924-7C19-422B-A54D-D351E132C4D8}" destId="{3B442B94-5D40-4B84-BB28-095B569D1317}" srcOrd="7" destOrd="0" parTransId="{251F5E04-851F-4D88-BEF3-5A2D7367F53B}" sibTransId="{4BA8ED40-1BEC-4408-B66C-BE7B27CFAB47}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ADC3A76A-DC5D-4DDD-9843-641D5C0B67C7}" type="presOf" srcId="{79982924-7C19-422B-A54D-D351E132C4D8}" destId="{6B9C3BA1-B316-4F14-85EB-0A786B874543}" srcOrd="0" destOrd="0" presId="urn:microsoft.com/office/officeart/2005/8/layout/hList1"/>
    <dgm:cxn modelId="{B6DEEF63-14C8-453B-972B-4BE415083B4E}" srcId="{79982924-7C19-422B-A54D-D351E132C4D8}" destId="{265E25DF-25BB-478D-895E-D608C580EA5D}" srcOrd="4" destOrd="0" parTransId="{40A60E5D-7ADB-412B-9A60-1073D72928C4}" sibTransId="{8C5B98B7-36FA-4A86-AB22-F0AAD900171E}"/>
    <dgm:cxn modelId="{F135D978-23E7-4EEE-AEB6-264DA10DEAA3}" srcId="{00E9F0B3-D958-4862-BA4A-61584F1AD9A0}" destId="{CCE384D9-DEC9-46EF-A0BD-C246884C9730}" srcOrd="6" destOrd="0" parTransId="{F52B1DD2-CE62-4AFA-819B-0DF495429D8D}" sibTransId="{143ECCBD-3CBE-4BFE-86D6-3983853B5DE4}"/>
    <dgm:cxn modelId="{E9E3D632-0138-4116-A1AD-4B23A8AAA8C1}" type="presOf" srcId="{06800000-991C-433C-B3B3-75459B54286F}" destId="{575ED858-25C8-4AFD-8369-64F235B0B662}" srcOrd="0" destOrd="4" presId="urn:microsoft.com/office/officeart/2005/8/layout/hList1"/>
    <dgm:cxn modelId="{21885668-5DCC-4055-96E9-AADF4E255201}" type="presOf" srcId="{AF46E5DE-3906-4015-9B75-07B8F7059439}" destId="{E0CAD23C-90E2-4D46-934E-EA9A9460190C}" srcOrd="0" destOrd="3" presId="urn:microsoft.com/office/officeart/2005/8/layout/hList1"/>
    <dgm:cxn modelId="{9E846F1C-F284-4D12-AF9F-3ECC86E820D7}" srcId="{00E9F0B3-D958-4862-BA4A-61584F1AD9A0}" destId="{91ABD9EF-DB1A-4A28-8B83-636856B4808A}" srcOrd="5" destOrd="0" parTransId="{0577E17A-86FB-4B28-BD97-374D807DDDF5}" sibTransId="{E6243A38-B5CA-44FA-8A21-579F39A66327}"/>
    <dgm:cxn modelId="{968A25F9-44F1-420B-B630-8282A7430434}" type="presOf" srcId="{414941FF-2B36-4652-AF1D-BBABD6F8B2DD}" destId="{E0CAD23C-90E2-4D46-934E-EA9A9460190C}" srcOrd="0" destOrd="2" presId="urn:microsoft.com/office/officeart/2005/8/layout/hList1"/>
    <dgm:cxn modelId="{E5C9D1E1-E5D0-4B76-98E5-F5BC9E01FE21}" type="presOf" srcId="{91ABD9EF-DB1A-4A28-8B83-636856B4808A}" destId="{575ED858-25C8-4AFD-8369-64F235B0B662}" srcOrd="0" destOrd="5" presId="urn:microsoft.com/office/officeart/2005/8/layout/hList1"/>
    <dgm:cxn modelId="{2E217F22-38BF-4D6E-ACE9-C2E0478BD4BE}" type="presOf" srcId="{265E25DF-25BB-478D-895E-D608C580EA5D}" destId="{8BA9B436-0C86-493B-A1F1-2A81C7E77198}" srcOrd="0" destOrd="4" presId="urn:microsoft.com/office/officeart/2005/8/layout/hList1"/>
    <dgm:cxn modelId="{94AD0D18-4B97-420C-AF95-793E8765F45F}" type="presOf" srcId="{F6216200-55D9-4B2B-9555-58B721E301CB}" destId="{CD36776A-75B4-4555-AD61-CF839DB36EFC}" srcOrd="0" destOrd="0" presId="urn:microsoft.com/office/officeart/2005/8/layout/hList1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93FEEDE0-C969-4F5C-91D0-28E2CB9CFE55}" type="presOf" srcId="{873EB17E-F67F-4E1C-88C9-9A48E12B8C5C}" destId="{E0CAD23C-90E2-4D46-934E-EA9A9460190C}" srcOrd="0" destOrd="1" presId="urn:microsoft.com/office/officeart/2005/8/layout/hList1"/>
    <dgm:cxn modelId="{478EE4AD-F467-4982-B695-1DD4A8A7DCE2}" type="presOf" srcId="{B31E8DBB-0693-421B-9E27-D4BDFE70BE44}" destId="{224F4A9D-F83F-487A-ABD5-F0651501ADF4}" srcOrd="0" destOrd="0" presId="urn:microsoft.com/office/officeart/2005/8/layout/hList1"/>
    <dgm:cxn modelId="{57172478-B561-4099-BE11-BA9714E76581}" type="presOf" srcId="{07AF4AEB-9682-40DC-ACDC-2A27F8B09957}" destId="{575ED858-25C8-4AFD-8369-64F235B0B662}" srcOrd="0" destOrd="0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76A1C123-DD90-4AC6-AC96-5E8EDB2F31A1}" type="presOf" srcId="{00E9F0B3-D958-4862-BA4A-61584F1AD9A0}" destId="{EDF44089-853F-4CDA-B2BC-9E0B137EA3B0}" srcOrd="0" destOrd="0" presId="urn:microsoft.com/office/officeart/2005/8/layout/hList1"/>
    <dgm:cxn modelId="{A070FB0C-A1AF-4830-880F-794800F6E4A1}" srcId="{00E9F0B3-D958-4862-BA4A-61584F1AD9A0}" destId="{6200367C-130A-442D-A3FD-20539558AF23}" srcOrd="2" destOrd="0" parTransId="{85EE6EA2-6D81-4FB8-9FD0-7BF6C694E4A9}" sibTransId="{5ADE4A0B-D274-422A-8DEF-870702CD1175}"/>
    <dgm:cxn modelId="{7557FC7C-C614-4417-A40D-A96B1EB56A29}" srcId="{79982924-7C19-422B-A54D-D351E132C4D8}" destId="{3A76A4C6-64E4-4C2B-9504-19FFD8BEFE0A}" srcOrd="0" destOrd="0" parTransId="{E867BABF-13C7-4316-88D8-5D0E0BFDEC29}" sibTransId="{19248A09-A0AA-4059-BEE5-8F6383AC69A6}"/>
    <dgm:cxn modelId="{167DB9ED-BE89-4D28-BE5A-53DA35D3FC83}" type="presOf" srcId="{5214D3C7-D508-476A-9024-1E278DBD7919}" destId="{8BA9B436-0C86-493B-A1F1-2A81C7E77198}" srcOrd="0" destOrd="1" presId="urn:microsoft.com/office/officeart/2005/8/layout/hList1"/>
    <dgm:cxn modelId="{D03E6B15-058D-46C8-A211-52BB6DB046E5}" type="presOf" srcId="{E2908118-7976-491D-9AFF-953FE35C7649}" destId="{575ED858-25C8-4AFD-8369-64F235B0B662}" srcOrd="0" destOrd="1" presId="urn:microsoft.com/office/officeart/2005/8/layout/hList1"/>
    <dgm:cxn modelId="{6EC2049C-93AC-4D05-9977-5A5DEFFD8BB4}" srcId="{B31E8DBB-0693-421B-9E27-D4BDFE70BE44}" destId="{AF46E5DE-3906-4015-9B75-07B8F7059439}" srcOrd="3" destOrd="0" parTransId="{28F9B65E-E53C-4577-AD5C-066190BC83D5}" sibTransId="{654377B5-558C-406C-8AC5-79F973778ED2}"/>
    <dgm:cxn modelId="{785022BE-6836-48BE-8A31-254278D7399D}" type="presOf" srcId="{6200367C-130A-442D-A3FD-20539558AF23}" destId="{575ED858-25C8-4AFD-8369-64F235B0B662}" srcOrd="0" destOrd="2" presId="urn:microsoft.com/office/officeart/2005/8/layout/hList1"/>
    <dgm:cxn modelId="{B9BD1B56-2AD3-41BC-A0D0-3EA7ADFE99D8}" srcId="{B31E8DBB-0693-421B-9E27-D4BDFE70BE44}" destId="{7D225962-40BA-499E-A995-8E6135DFBBA4}" srcOrd="0" destOrd="0" parTransId="{975FB199-B3B5-439A-9DBD-7EFB471D3309}" sibTransId="{791FDBE9-E38F-4640-90AC-A650A13C4122}"/>
    <dgm:cxn modelId="{D4E61D9E-FCF1-4F00-9FE0-7B27065BCA5D}" srcId="{00E9F0B3-D958-4862-BA4A-61584F1AD9A0}" destId="{101EC4BD-4A77-402A-9651-A12E50CE5905}" srcOrd="3" destOrd="0" parTransId="{3C0E581B-8478-46FB-8453-F10240B3590E}" sibTransId="{D5A6BCFD-5409-4B47-9151-8880E15EAA1E}"/>
    <dgm:cxn modelId="{8E2879C2-3A1B-4C94-BA58-2663D3B9BF9D}" type="presOf" srcId="{0B9089C7-CF98-468A-B2F6-3317C1779C8E}" destId="{8BA9B436-0C86-493B-A1F1-2A81C7E77198}" srcOrd="0" destOrd="5" presId="urn:microsoft.com/office/officeart/2005/8/layout/hList1"/>
    <dgm:cxn modelId="{02AFDC68-93CC-4DAE-AFFD-6A1596C33E4D}" type="presOf" srcId="{036DCE35-E70F-44CA-9E92-1A267434FE2C}" destId="{575ED858-25C8-4AFD-8369-64F235B0B662}" srcOrd="0" destOrd="7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06C0FE41-91D4-4757-93F7-A921AD236C79}" type="presOf" srcId="{3A76A4C6-64E4-4C2B-9504-19FFD8BEFE0A}" destId="{8BA9B436-0C86-493B-A1F1-2A81C7E77198}" srcOrd="0" destOrd="0" presId="urn:microsoft.com/office/officeart/2005/8/layout/hList1"/>
    <dgm:cxn modelId="{3F045F71-19DD-4309-B177-8F869E63DCF5}" type="presOf" srcId="{101EC4BD-4A77-402A-9651-A12E50CE5905}" destId="{575ED858-25C8-4AFD-8369-64F235B0B662}" srcOrd="0" destOrd="3" presId="urn:microsoft.com/office/officeart/2005/8/layout/hList1"/>
    <dgm:cxn modelId="{7F92C02C-8B8D-4439-A68F-32808BDFD5AC}" type="presOf" srcId="{B4FA12B7-C4AD-48A0-8E15-9A06701DAB1F}" destId="{8BA9B436-0C86-493B-A1F1-2A81C7E77198}" srcOrd="0" destOrd="6" presId="urn:microsoft.com/office/officeart/2005/8/layout/hList1"/>
    <dgm:cxn modelId="{FC483A38-A4B4-4153-A490-1D48E6262D4C}" srcId="{00E9F0B3-D958-4862-BA4A-61584F1AD9A0}" destId="{06800000-991C-433C-B3B3-75459B54286F}" srcOrd="4" destOrd="0" parTransId="{B85E3163-440F-436E-BC44-D07D0E3530FB}" sibTransId="{C3D79E04-073B-4100-85C4-38CAD42D417D}"/>
    <dgm:cxn modelId="{62AED7A0-9AF7-49BB-8AE9-518ED5A8F1C0}" srcId="{79982924-7C19-422B-A54D-D351E132C4D8}" destId="{634BEA3D-1683-4E5B-BC53-67ACFDB4AF3B}" srcOrd="3" destOrd="0" parTransId="{CE370275-D84F-4BDF-B5BF-887F35F41754}" sibTransId="{3E8E2650-3725-43F1-A3EA-C64F6BD74AE5}"/>
    <dgm:cxn modelId="{2327E42A-3A1C-4181-BB60-16488E5980AE}" type="presOf" srcId="{CCE384D9-DEC9-46EF-A0BD-C246884C9730}" destId="{575ED858-25C8-4AFD-8369-64F235B0B662}" srcOrd="0" destOrd="6" presId="urn:microsoft.com/office/officeart/2005/8/layout/hList1"/>
    <dgm:cxn modelId="{B47A5EC8-4BB3-4398-AE1D-AEB959938998}" srcId="{00E9F0B3-D958-4862-BA4A-61584F1AD9A0}" destId="{07AF4AEB-9682-40DC-ACDC-2A27F8B09957}" srcOrd="0" destOrd="0" parTransId="{668E62B1-118B-42E2-BB3C-9519F4A787B7}" sibTransId="{CF5E5A67-64DB-409B-853F-89AED4228F41}"/>
    <dgm:cxn modelId="{53438270-C09F-4F14-BB55-242F1B686E40}" type="presOf" srcId="{3B442B94-5D40-4B84-BB28-095B569D1317}" destId="{8BA9B436-0C86-493B-A1F1-2A81C7E77198}" srcOrd="0" destOrd="7" presId="urn:microsoft.com/office/officeart/2005/8/layout/hList1"/>
    <dgm:cxn modelId="{96AE311C-12AF-4631-A6C4-D5DF7BF7EBE0}" type="presOf" srcId="{9791BAF7-0240-4340-80CC-1E3345D48F7D}" destId="{8BA9B436-0C86-493B-A1F1-2A81C7E77198}" srcOrd="0" destOrd="2" presId="urn:microsoft.com/office/officeart/2005/8/layout/hList1"/>
    <dgm:cxn modelId="{5A93C125-B3FA-46F8-9808-824E50897AB0}" type="presParOf" srcId="{CD36776A-75B4-4555-AD61-CF839DB36EFC}" destId="{2599ACE5-8556-429E-B031-C56673F62101}" srcOrd="0" destOrd="0" presId="urn:microsoft.com/office/officeart/2005/8/layout/hList1"/>
    <dgm:cxn modelId="{1DD59911-C989-46F5-A81F-BB98ADE6ABA7}" type="presParOf" srcId="{2599ACE5-8556-429E-B031-C56673F62101}" destId="{6B9C3BA1-B316-4F14-85EB-0A786B874543}" srcOrd="0" destOrd="0" presId="urn:microsoft.com/office/officeart/2005/8/layout/hList1"/>
    <dgm:cxn modelId="{747D6477-6E57-48AF-9A34-EE40343B3A32}" type="presParOf" srcId="{2599ACE5-8556-429E-B031-C56673F62101}" destId="{8BA9B436-0C86-493B-A1F1-2A81C7E77198}" srcOrd="1" destOrd="0" presId="urn:microsoft.com/office/officeart/2005/8/layout/hList1"/>
    <dgm:cxn modelId="{9B7440D8-A525-46D0-9C48-D96E118F3A00}" type="presParOf" srcId="{CD36776A-75B4-4555-AD61-CF839DB36EFC}" destId="{C0DF1E00-6E77-4C42-B491-28BE20D5DBB7}" srcOrd="1" destOrd="0" presId="urn:microsoft.com/office/officeart/2005/8/layout/hList1"/>
    <dgm:cxn modelId="{4B6187A4-E624-4CF1-9278-388E8145996B}" type="presParOf" srcId="{CD36776A-75B4-4555-AD61-CF839DB36EFC}" destId="{BFE9A439-4B56-4397-A1F8-58937183CE0B}" srcOrd="2" destOrd="0" presId="urn:microsoft.com/office/officeart/2005/8/layout/hList1"/>
    <dgm:cxn modelId="{D1E24361-8261-435A-A051-CE76DA3BCD77}" type="presParOf" srcId="{BFE9A439-4B56-4397-A1F8-58937183CE0B}" destId="{224F4A9D-F83F-487A-ABD5-F0651501ADF4}" srcOrd="0" destOrd="0" presId="urn:microsoft.com/office/officeart/2005/8/layout/hList1"/>
    <dgm:cxn modelId="{1CD1A835-DDBA-4493-8985-255219AC5872}" type="presParOf" srcId="{BFE9A439-4B56-4397-A1F8-58937183CE0B}" destId="{E0CAD23C-90E2-4D46-934E-EA9A9460190C}" srcOrd="1" destOrd="0" presId="urn:microsoft.com/office/officeart/2005/8/layout/hList1"/>
    <dgm:cxn modelId="{71544B6C-C9CF-4A67-9745-223ADAEC6AAC}" type="presParOf" srcId="{CD36776A-75B4-4555-AD61-CF839DB36EFC}" destId="{6E2CA87D-5E8F-4DF7-9EB7-81F7806FB9E7}" srcOrd="3" destOrd="0" presId="urn:microsoft.com/office/officeart/2005/8/layout/hList1"/>
    <dgm:cxn modelId="{2A06A567-3164-4A60-A528-521E1E2684B7}" type="presParOf" srcId="{CD36776A-75B4-4555-AD61-CF839DB36EFC}" destId="{297332DE-C2E2-48C3-B9A5-C9AB5333A4C4}" srcOrd="4" destOrd="0" presId="urn:microsoft.com/office/officeart/2005/8/layout/hList1"/>
    <dgm:cxn modelId="{836B99D5-3D4D-4360-BF18-A686B5B7F6AD}" type="presParOf" srcId="{297332DE-C2E2-48C3-B9A5-C9AB5333A4C4}" destId="{EDF44089-853F-4CDA-B2BC-9E0B137EA3B0}" srcOrd="0" destOrd="0" presId="urn:microsoft.com/office/officeart/2005/8/layout/hList1"/>
    <dgm:cxn modelId="{C556A256-3F56-4DD2-BFA9-297575E7AEEF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CHARAKTERISTIKA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NÍZKÁ SEBEKONTROLA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IRITUJE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TOLERANCE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D08475B8-BF20-451F-B1C7-B7CCC94A025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EXPERIMENTÁTOR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BC9116C-917A-46D2-B6FC-D74F6D271D20}" type="parTrans" cxnId="{5FCB6E59-5A64-4788-9A99-F37D43C6990A}">
      <dgm:prSet/>
      <dgm:spPr/>
      <dgm:t>
        <a:bodyPr/>
        <a:lstStyle/>
        <a:p>
          <a:endParaRPr lang="cs-CZ"/>
        </a:p>
      </dgm:t>
    </dgm:pt>
    <dgm:pt modelId="{51E01349-30B0-45D2-A116-0BA89FE4C8FD}" type="sibTrans" cxnId="{5FCB6E59-5A64-4788-9A99-F37D43C6990A}">
      <dgm:prSet/>
      <dgm:spPr/>
      <dgm:t>
        <a:bodyPr/>
        <a:lstStyle/>
        <a:p>
          <a:endParaRPr lang="cs-CZ"/>
        </a:p>
      </dgm:t>
    </dgm:pt>
    <dgm:pt modelId="{EC9B7CA6-EB8C-43AA-9950-ABCFD93DA530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07098F8-C6F9-486D-9DEC-E977CF1B5592}" type="parTrans" cxnId="{0990625D-343C-49BD-A5B8-D28DF3A7AAE9}">
      <dgm:prSet/>
      <dgm:spPr/>
      <dgm:t>
        <a:bodyPr/>
        <a:lstStyle/>
        <a:p>
          <a:endParaRPr lang="cs-CZ"/>
        </a:p>
      </dgm:t>
    </dgm:pt>
    <dgm:pt modelId="{2A5BBF81-000D-4F6B-9AFD-6A3981C6CB29}" type="sibTrans" cxnId="{0990625D-343C-49BD-A5B8-D28DF3A7AAE9}">
      <dgm:prSet/>
      <dgm:spPr/>
      <dgm:t>
        <a:bodyPr/>
        <a:lstStyle/>
        <a:p>
          <a:endParaRPr lang="cs-CZ"/>
        </a:p>
      </dgm:t>
    </dgm:pt>
    <dgm:pt modelId="{E99A7EC5-5A67-44A5-AA71-3C9E78360B8A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KLADE OTÁZKY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2D0FE77-AB4C-49BB-BF70-B8D847E5BE45}" type="parTrans" cxnId="{3F34BAC3-B2DC-476F-9F48-5DDDC240EA7A}">
      <dgm:prSet/>
      <dgm:spPr/>
      <dgm:t>
        <a:bodyPr/>
        <a:lstStyle/>
        <a:p>
          <a:endParaRPr lang="cs-CZ"/>
        </a:p>
      </dgm:t>
    </dgm:pt>
    <dgm:pt modelId="{4D66F1DA-3CE4-44A2-B2B6-67DAB1EE4F59}" type="sibTrans" cxnId="{3F34BAC3-B2DC-476F-9F48-5DDDC240EA7A}">
      <dgm:prSet/>
      <dgm:spPr/>
      <dgm:t>
        <a:bodyPr/>
        <a:lstStyle/>
        <a:p>
          <a:endParaRPr lang="cs-CZ"/>
        </a:p>
      </dgm:t>
    </dgm:pt>
    <dgm:pt modelId="{8C43D732-8AF6-4CDC-BBF2-70A1B03A7D4A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4B97635-BFDF-45B6-9D12-59BA637C62D4}" type="parTrans" cxnId="{D9F60044-D5B3-485D-BA5E-94A25AD3F6E7}">
      <dgm:prSet/>
      <dgm:spPr/>
      <dgm:t>
        <a:bodyPr/>
        <a:lstStyle/>
        <a:p>
          <a:endParaRPr lang="cs-CZ"/>
        </a:p>
      </dgm:t>
    </dgm:pt>
    <dgm:pt modelId="{CC46E9C0-9000-4FD0-9A23-D0F0AAE10C0D}" type="sibTrans" cxnId="{D9F60044-D5B3-485D-BA5E-94A25AD3F6E7}">
      <dgm:prSet/>
      <dgm:spPr/>
      <dgm:t>
        <a:bodyPr/>
        <a:lstStyle/>
        <a:p>
          <a:endParaRPr lang="cs-CZ"/>
        </a:p>
      </dgm:t>
    </dgm:pt>
    <dgm:pt modelId="{94848EED-DAFA-44B8-8A49-9FCE0865ABF7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OPRAVUJE UČITELE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4DE589B-9152-43E6-97CB-2B284FC0A4C6}" type="parTrans" cxnId="{915456DB-5578-438A-84FE-7009AD34829F}">
      <dgm:prSet/>
      <dgm:spPr/>
      <dgm:t>
        <a:bodyPr/>
        <a:lstStyle/>
        <a:p>
          <a:endParaRPr lang="cs-CZ"/>
        </a:p>
      </dgm:t>
    </dgm:pt>
    <dgm:pt modelId="{F9E2E9A7-1061-4427-8BD8-B4613E1092C9}" type="sibTrans" cxnId="{915456DB-5578-438A-84FE-7009AD34829F}">
      <dgm:prSet/>
      <dgm:spPr/>
      <dgm:t>
        <a:bodyPr/>
        <a:lstStyle/>
        <a:p>
          <a:endParaRPr lang="cs-CZ"/>
        </a:p>
      </dgm:t>
    </dgm:pt>
    <dgm:pt modelId="{87C682A5-9E1F-4673-AA9F-D7829361F93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2AD635D-CCEA-4159-8264-70713EEAE26E}" type="parTrans" cxnId="{A5D09D15-DB08-4B56-B712-91B78CA09537}">
      <dgm:prSet/>
      <dgm:spPr/>
      <dgm:t>
        <a:bodyPr/>
        <a:lstStyle/>
        <a:p>
          <a:endParaRPr lang="cs-CZ"/>
        </a:p>
      </dgm:t>
    </dgm:pt>
    <dgm:pt modelId="{B302589A-4288-46DC-BA30-9AA2A34EF264}" type="sibTrans" cxnId="{A5D09D15-DB08-4B56-B712-91B78CA09537}">
      <dgm:prSet/>
      <dgm:spPr/>
      <dgm:t>
        <a:bodyPr/>
        <a:lstStyle/>
        <a:p>
          <a:endParaRPr lang="cs-CZ"/>
        </a:p>
      </dgm:t>
    </dgm:pt>
    <dgm:pt modelId="{81D78A6E-F45A-49C3-947A-070F91A7E684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SOUTĚŽIVÝ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F3EFA43-C9AB-451C-AA4D-7A114D22E39F}" type="parTrans" cxnId="{644951B9-6B1F-4962-ADF7-E890F7B17F86}">
      <dgm:prSet/>
      <dgm:spPr/>
      <dgm:t>
        <a:bodyPr/>
        <a:lstStyle/>
        <a:p>
          <a:endParaRPr lang="cs-CZ"/>
        </a:p>
      </dgm:t>
    </dgm:pt>
    <dgm:pt modelId="{162A8F23-C8F6-4F83-B76B-3849ADF9CF5F}" type="sibTrans" cxnId="{644951B9-6B1F-4962-ADF7-E890F7B17F86}">
      <dgm:prSet/>
      <dgm:spPr/>
      <dgm:t>
        <a:bodyPr/>
        <a:lstStyle/>
        <a:p>
          <a:endParaRPr lang="cs-CZ"/>
        </a:p>
      </dgm:t>
    </dgm:pt>
    <dgm:pt modelId="{DB46740D-4636-4B5D-A35B-93CCEFB5E9C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A7459DA-61A3-4365-A46D-0A274DDF9D06}" type="parTrans" cxnId="{668DE280-8BF9-407B-BA08-9F39DA7C815E}">
      <dgm:prSet/>
      <dgm:spPr/>
      <dgm:t>
        <a:bodyPr/>
        <a:lstStyle/>
        <a:p>
          <a:endParaRPr lang="cs-CZ"/>
        </a:p>
      </dgm:t>
    </dgm:pt>
    <dgm:pt modelId="{D4F67425-8CE4-412D-8E7C-2B6C3F325054}" type="sibTrans" cxnId="{668DE280-8BF9-407B-BA08-9F39DA7C815E}">
      <dgm:prSet/>
      <dgm:spPr/>
      <dgm:t>
        <a:bodyPr/>
        <a:lstStyle/>
        <a:p>
          <a:endParaRPr lang="cs-CZ"/>
        </a:p>
      </dgm:t>
    </dgm:pt>
    <dgm:pt modelId="{FD79492C-C183-45C7-BD11-1926A4ED3278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EA98A9AE-E615-4198-9A2E-43CE3F8AE9D1}" type="parTrans" cxnId="{2061DF31-11DA-4F80-AD97-14D20F7EF0C0}">
      <dgm:prSet/>
      <dgm:spPr/>
      <dgm:t>
        <a:bodyPr/>
        <a:lstStyle/>
        <a:p>
          <a:endParaRPr lang="cs-CZ"/>
        </a:p>
      </dgm:t>
    </dgm:pt>
    <dgm:pt modelId="{4CCF66E0-04F1-4B13-B8E4-3A311107442B}" type="sibTrans" cxnId="{2061DF31-11DA-4F80-AD97-14D20F7EF0C0}">
      <dgm:prSet/>
      <dgm:spPr/>
      <dgm:t>
        <a:bodyPr/>
        <a:lstStyle/>
        <a:p>
          <a:endParaRPr lang="cs-CZ"/>
        </a:p>
      </dgm:t>
    </dgm:pt>
    <dgm:pt modelId="{2548EF27-AEE5-42D6-A563-10440A97BFA6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7A3A9DFC-02F1-43B6-8543-80240AF86ECF}" type="parTrans" cxnId="{69EC2B50-C0A9-4B6B-8AE4-52AA1EB57717}">
      <dgm:prSet/>
      <dgm:spPr/>
      <dgm:t>
        <a:bodyPr/>
        <a:lstStyle/>
        <a:p>
          <a:endParaRPr lang="cs-CZ"/>
        </a:p>
      </dgm:t>
    </dgm:pt>
    <dgm:pt modelId="{55EC87D9-48C0-4B0A-837C-468F9DC38DAE}" type="sibTrans" cxnId="{69EC2B50-C0A9-4B6B-8AE4-52AA1EB57717}">
      <dgm:prSet/>
      <dgm:spPr/>
      <dgm:t>
        <a:bodyPr/>
        <a:lstStyle/>
        <a:p>
          <a:endParaRPr lang="cs-CZ"/>
        </a:p>
      </dgm:t>
    </dgm:pt>
    <dgm:pt modelId="{68F44531-7DCF-470C-B4D8-97040EBC0DB0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REBEL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04AC441-7946-41FB-9F74-30346B3AD0ED}" type="parTrans" cxnId="{D9DCDA72-08F0-4488-A32E-0C4DCAF9D1FD}">
      <dgm:prSet/>
      <dgm:spPr/>
    </dgm:pt>
    <dgm:pt modelId="{AC3F9CCF-30CF-4EF4-AB13-9F876738113D}" type="sibTrans" cxnId="{D9DCDA72-08F0-4488-A32E-0C4DCAF9D1FD}">
      <dgm:prSet/>
      <dgm:spPr/>
    </dgm:pt>
    <dgm:pt modelId="{4D223F84-B91F-445D-AD69-89CEE08D01B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79D9790-81C4-4454-AC08-72357D6FCBE9}" type="parTrans" cxnId="{6C8C47D2-4A75-4F06-8242-68A0212FC0E1}">
      <dgm:prSet/>
      <dgm:spPr/>
    </dgm:pt>
    <dgm:pt modelId="{0D19885C-19D6-493C-94B8-19D138BA0779}" type="sibTrans" cxnId="{6C8C47D2-4A75-4F06-8242-68A0212FC0E1}">
      <dgm:prSet/>
      <dgm:spPr/>
    </dgm:pt>
    <dgm:pt modelId="{F2474383-CEA8-4D15-A35F-7F2FEFFD89EB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UZNÁVÁN PRO KREATIVITU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880A69F-A6AB-4AAD-B2DA-B3DBA91CC697}" type="parTrans" cxnId="{82601BA4-1235-4A5D-866A-DC673A08D5D1}">
      <dgm:prSet/>
      <dgm:spPr/>
    </dgm:pt>
    <dgm:pt modelId="{01AEC7D5-CA34-41F1-B146-21AA30DB07E1}" type="sibTrans" cxnId="{82601BA4-1235-4A5D-866A-DC673A08D5D1}">
      <dgm:prSet/>
      <dgm:spPr/>
    </dgm:pt>
    <dgm:pt modelId="{3FC1EBFB-971D-41C1-9237-CF2A63FCE2EB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9787E2F-0BAA-4127-B2DE-572A786A97C2}" type="parTrans" cxnId="{6442279E-57CE-4BEA-B8EC-0CB34A88F87B}">
      <dgm:prSet/>
      <dgm:spPr/>
    </dgm:pt>
    <dgm:pt modelId="{1F60F3AA-5F20-4C5D-B6EE-CE3DE68FBA30}" type="sibTrans" cxnId="{6442279E-57CE-4BEA-B8EC-0CB34A88F87B}">
      <dgm:prSet/>
      <dgm:spPr/>
    </dgm:pt>
    <dgm:pt modelId="{BA5C90C7-4307-4E22-8B1F-609451D69B23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ČASTO NENÍ CHÁPÁN JAKO NADANÝ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4BC06B7-E334-4BC7-9496-1DE72AC360C6}" type="parTrans" cxnId="{1890D8B6-8FEE-4335-A711-9B9E12771856}">
      <dgm:prSet/>
      <dgm:spPr/>
    </dgm:pt>
    <dgm:pt modelId="{1FFBD760-0C41-4E55-BBA9-1993899DAE28}" type="sibTrans" cxnId="{1890D8B6-8FEE-4335-A711-9B9E12771856}">
      <dgm:prSet/>
      <dgm:spPr/>
    </dgm:pt>
    <dgm:pt modelId="{7A1ECA59-DBF0-4BB8-8036-B591A230B1AC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13A42EA-0872-479F-89B1-8D3492F5BB3D}" type="parTrans" cxnId="{BA08BBF2-E893-4FDD-BA43-8DB11CF7C39D}">
      <dgm:prSet/>
      <dgm:spPr/>
    </dgm:pt>
    <dgm:pt modelId="{5B53190A-748C-4853-9B36-46B751BFFD21}" type="sibTrans" cxnId="{BA08BBF2-E893-4FDD-BA43-8DB11CF7C39D}">
      <dgm:prSet/>
      <dgm:spPr/>
    </dgm:pt>
    <dgm:pt modelId="{0628AD66-F643-408B-AFAD-AB936219B89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01FF220-1649-4329-A2F3-2C9747216AE0}" type="parTrans" cxnId="{383EF581-7AA8-4CFA-BC73-DE74801508ED}">
      <dgm:prSet/>
      <dgm:spPr/>
    </dgm:pt>
    <dgm:pt modelId="{6B94C5A4-368E-4626-A1D5-B382C3E37A05}" type="sibTrans" cxnId="{383EF581-7AA8-4CFA-BC73-DE74801508ED}">
      <dgm:prSet/>
      <dgm:spPr/>
    </dgm:pt>
    <dgm:pt modelId="{CF7F6520-68ED-4CB2-9E05-3E3A4C316483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VHODNÝ PEDAGOG (SCHOPNÝ VÉST I SPOLUPRACOVAT)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04417AC-3BAE-413D-9541-226C72743EFA}" type="parTrans" cxnId="{5422B2A6-FD76-4B14-8499-4BDD7AF47492}">
      <dgm:prSet/>
      <dgm:spPr/>
    </dgm:pt>
    <dgm:pt modelId="{F900A488-C17C-4978-99F3-D14E94197046}" type="sibTrans" cxnId="{5422B2A6-FD76-4B14-8499-4BDD7AF47492}">
      <dgm:prSet/>
      <dgm:spPr/>
    </dgm:pt>
    <dgm:pt modelId="{D81A0717-B967-4682-B867-90E9872382C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0B0BA85-0B8B-4CA0-A193-A0964F0AC0FE}" type="parTrans" cxnId="{5005CAFC-8D0B-462D-8BA0-AE8136AE35A8}">
      <dgm:prSet/>
      <dgm:spPr/>
    </dgm:pt>
    <dgm:pt modelId="{A406248A-57AB-4682-B474-DD57AD8C6CE8}" type="sibTrans" cxnId="{5005CAFC-8D0B-462D-8BA0-AE8136AE35A8}">
      <dgm:prSet/>
      <dgm:spPr/>
    </dgm:pt>
    <dgm:pt modelId="{678FC450-2DBF-47FC-9137-034B3742EDB6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SOCIÁLNÍCH DOVEDNOSTÍ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2B26A7F-0FF3-41CA-BC64-9698EBA12387}" type="parTrans" cxnId="{13A81511-FCDC-42FF-9535-FB5ACFE364ED}">
      <dgm:prSet/>
      <dgm:spPr/>
    </dgm:pt>
    <dgm:pt modelId="{5CA737A2-2F63-4232-9E27-25B49922561B}" type="sibTrans" cxnId="{13A81511-FCDC-42FF-9535-FB5ACFE364ED}">
      <dgm:prSet/>
      <dgm:spPr/>
    </dgm:pt>
    <dgm:pt modelId="{474BAF39-583A-434D-9BA5-EC53F640CCB9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F26609B-55F4-4836-9212-D54887FE1571}" type="parTrans" cxnId="{DCD9AB8F-6AFB-4B5C-84A6-FFC1E502BD82}">
      <dgm:prSet/>
      <dgm:spPr/>
    </dgm:pt>
    <dgm:pt modelId="{B8763921-94C2-47E2-A671-7DA257DBB1E1}" type="sibTrans" cxnId="{DCD9AB8F-6AFB-4B5C-84A6-FFC1E502BD82}">
      <dgm:prSet/>
      <dgm:spPr/>
    </dgm:pt>
    <dgm:pt modelId="{24D7910C-4E3E-4559-A079-4415AD4971D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PŘÍMÁ A JASNÁ KOMUNIKACE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E57C81F-CC4C-4A97-8AEB-653FD7776A60}" type="parTrans" cxnId="{DEEB5604-5ABD-4A98-A995-0F1BD5D0E8C0}">
      <dgm:prSet/>
      <dgm:spPr/>
    </dgm:pt>
    <dgm:pt modelId="{F40B7833-4D50-4054-9455-E33831BD8E5B}" type="sibTrans" cxnId="{DEEB5604-5ABD-4A98-A995-0F1BD5D0E8C0}">
      <dgm:prSet/>
      <dgm:spPr/>
    </dgm:pt>
    <dgm:pt modelId="{C6DC533A-8304-462D-BA63-212C9556654B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08643F5-6A23-4A12-BC0F-D16F56323806}" type="parTrans" cxnId="{25D80406-758F-4775-A029-C33C20A48FA2}">
      <dgm:prSet/>
      <dgm:spPr/>
    </dgm:pt>
    <dgm:pt modelId="{8748BD41-1482-4ACE-9DD0-3E509EFD7A97}" type="sibTrans" cxnId="{25D80406-758F-4775-A029-C33C20A48FA2}">
      <dgm:prSet/>
      <dgm:spPr/>
    </dgm:pt>
    <dgm:pt modelId="{6FA9CC50-81CC-4723-A20F-2C3747602D5E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SEBEKONTROLY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D429813-8C1C-4B14-8947-94503F62AD39}" type="parTrans" cxnId="{572F468D-7A2F-4913-B963-8871C55B5974}">
      <dgm:prSet/>
      <dgm:spPr/>
    </dgm:pt>
    <dgm:pt modelId="{A85FAE71-9520-424E-8360-04ECED923896}" type="sibTrans" cxnId="{572F468D-7A2F-4913-B963-8871C55B5974}">
      <dgm:prSet/>
      <dgm:spPr/>
    </dgm:pt>
    <dgm:pt modelId="{109EFAE7-7E16-4491-90EF-10E24D8699F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F69097E-91D4-43F0-B8F9-EEDD142FC796}" type="parTrans" cxnId="{36AFFC2B-3066-4773-AAA5-0FFF3B4D54B5}">
      <dgm:prSet/>
      <dgm:spPr/>
    </dgm:pt>
    <dgm:pt modelId="{FDB33E7D-D3D7-4A19-B8C7-59B8F4B4B950}" type="sibTrans" cxnId="{36AFFC2B-3066-4773-AAA5-0FFF3B4D54B5}">
      <dgm:prSet/>
      <dgm:spPr/>
    </dgm:pt>
    <dgm:pt modelId="{7802EBBF-EC06-4974-92BA-47F8A786D1D1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DF78E48-44F0-418C-88A6-3CB2A1860A7A}" type="parTrans" cxnId="{91BE4347-6CEE-4FE6-9F2D-665C76781B7D}">
      <dgm:prSet/>
      <dgm:spPr/>
    </dgm:pt>
    <dgm:pt modelId="{B223E8C4-57C0-4D5A-B994-4964BFA36C80}" type="sibTrans" cxnId="{91BE4347-6CEE-4FE6-9F2D-665C76781B7D}">
      <dgm:prSet/>
      <dgm:spPr/>
    </dgm:pt>
    <dgm:pt modelId="{A8D3A141-9B18-40ED-A069-7DD16523DC8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ADD077D-63B5-4F1B-8EC1-F5A4BC091901}" type="parTrans" cxnId="{FBAF34CA-C14F-4DAF-8645-DBFEF24147C1}">
      <dgm:prSet/>
      <dgm:spPr/>
    </dgm:pt>
    <dgm:pt modelId="{65DD9F1D-0A2F-4420-B6E0-0A5E2E42C73C}" type="sibTrans" cxnId="{FBAF34CA-C14F-4DAF-8645-DBFEF24147C1}">
      <dgm:prSet/>
      <dgm:spPr/>
    </dgm:pt>
    <dgm:pt modelId="{FF7E8ACE-05D4-4BC9-B213-F5845617E7F6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3328E26-4526-453F-880B-72A53CC9512C}" type="parTrans" cxnId="{7C9FF30C-FBD5-40A4-A140-2503A8F65646}">
      <dgm:prSet/>
      <dgm:spPr/>
    </dgm:pt>
    <dgm:pt modelId="{EE83ACF4-A237-4BE2-BED2-098D3CA1F150}" type="sibTrans" cxnId="{7C9FF30C-FBD5-40A4-A140-2503A8F65646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8C47D2-4A75-4F06-8242-68A0212FC0E1}" srcId="{B31E8DBB-0693-421B-9E27-D4BDFE70BE44}" destId="{4D223F84-B91F-445D-AD69-89CEE08D01B1}" srcOrd="2" destOrd="0" parTransId="{F79D9790-81C4-4454-AC08-72357D6FCBE9}" sibTransId="{0D19885C-19D6-493C-94B8-19D138BA0779}"/>
    <dgm:cxn modelId="{9E080D4D-580D-41B9-AAF2-F2445469243F}" type="presOf" srcId="{E2908118-7976-491D-9AFF-953FE35C7649}" destId="{575ED858-25C8-4AFD-8369-64F235B0B662}" srcOrd="0" destOrd="1" presId="urn:microsoft.com/office/officeart/2005/8/layout/hList1"/>
    <dgm:cxn modelId="{DED62F71-3C34-463A-BA59-68E00320C690}" type="presOf" srcId="{2548EF27-AEE5-42D6-A563-10440A97BFA6}" destId="{8BA9B436-0C86-493B-A1F1-2A81C7E77198}" srcOrd="0" destOrd="10" presId="urn:microsoft.com/office/officeart/2005/8/layout/hList1"/>
    <dgm:cxn modelId="{82601BA4-1235-4A5D-866A-DC673A08D5D1}" srcId="{B31E8DBB-0693-421B-9E27-D4BDFE70BE44}" destId="{F2474383-CEA8-4D15-A35F-7F2FEFFD89EB}" srcOrd="5" destOrd="0" parTransId="{2880A69F-A6AB-4AAD-B2DA-B3DBA91CC697}" sibTransId="{01AEC7D5-CA34-41F1-B146-21AA30DB07E1}"/>
    <dgm:cxn modelId="{F9E11024-1320-490A-8183-05951540F435}" type="presOf" srcId="{FF7E8ACE-05D4-4BC9-B213-F5845617E7F6}" destId="{575ED858-25C8-4AFD-8369-64F235B0B662}" srcOrd="0" destOrd="0" presId="urn:microsoft.com/office/officeart/2005/8/layout/hList1"/>
    <dgm:cxn modelId="{792C0331-63F1-4735-9516-C8E6F9CDFC25}" type="presOf" srcId="{8C43D732-8AF6-4CDC-BBF2-70A1B03A7D4A}" destId="{8BA9B436-0C86-493B-A1F1-2A81C7E77198}" srcOrd="0" destOrd="4" presId="urn:microsoft.com/office/officeart/2005/8/layout/hList1"/>
    <dgm:cxn modelId="{25D80406-758F-4775-A029-C33C20A48FA2}" srcId="{00E9F0B3-D958-4862-BA4A-61584F1AD9A0}" destId="{C6DC533A-8304-462D-BA63-212C9556654B}" srcOrd="6" destOrd="0" parTransId="{708643F5-6A23-4A12-BC0F-D16F56323806}" sibTransId="{8748BD41-1482-4ACE-9DD0-3E509EFD7A97}"/>
    <dgm:cxn modelId="{0990625D-343C-49BD-A5B8-D28DF3A7AAE9}" srcId="{79982924-7C19-422B-A54D-D351E132C4D8}" destId="{EC9B7CA6-EB8C-43AA-9950-ABCFD93DA530}" srcOrd="2" destOrd="0" parTransId="{D07098F8-C6F9-486D-9DEC-E977CF1B5592}" sibTransId="{2A5BBF81-000D-4F6B-9AFD-6A3981C6CB29}"/>
    <dgm:cxn modelId="{B01C3C12-E526-4CB9-A2C9-70FEBF10EA30}" type="presOf" srcId="{D81A0717-B967-4682-B867-90E9872382CD}" destId="{575ED858-25C8-4AFD-8369-64F235B0B662}" srcOrd="0" destOrd="2" presId="urn:microsoft.com/office/officeart/2005/8/layout/hList1"/>
    <dgm:cxn modelId="{F7FEA389-12E6-4FDF-84E7-62B84DD7D370}" type="presOf" srcId="{7802EBBF-EC06-4974-92BA-47F8A786D1D1}" destId="{575ED858-25C8-4AFD-8369-64F235B0B662}" srcOrd="0" destOrd="11" presId="urn:microsoft.com/office/officeart/2005/8/layout/hList1"/>
    <dgm:cxn modelId="{6442279E-57CE-4BEA-B8EC-0CB34A88F87B}" srcId="{B31E8DBB-0693-421B-9E27-D4BDFE70BE44}" destId="{3FC1EBFB-971D-41C1-9237-CF2A63FCE2EB}" srcOrd="4" destOrd="0" parTransId="{99787E2F-0BAA-4127-B2DE-572A786A97C2}" sibTransId="{1F60F3AA-5F20-4C5D-B6EE-CE3DE68FBA30}"/>
    <dgm:cxn modelId="{2061DF31-11DA-4F80-AD97-14D20F7EF0C0}" srcId="{79982924-7C19-422B-A54D-D351E132C4D8}" destId="{FD79492C-C183-45C7-BD11-1926A4ED3278}" srcOrd="0" destOrd="0" parTransId="{EA98A9AE-E615-4198-9A2E-43CE3F8AE9D1}" sibTransId="{4CCF66E0-04F1-4B13-B8E4-3A311107442B}"/>
    <dgm:cxn modelId="{5D72A51A-F978-48A9-A2A4-F82CC9EBCE1A}" type="presOf" srcId="{00E9F0B3-D958-4862-BA4A-61584F1AD9A0}" destId="{EDF44089-853F-4CDA-B2BC-9E0B137EA3B0}" srcOrd="0" destOrd="0" presId="urn:microsoft.com/office/officeart/2005/8/layout/hList1"/>
    <dgm:cxn modelId="{5E77D2AC-EA4E-4BAF-9D06-9210EEC49BB1}" type="presOf" srcId="{5214D3C7-D508-476A-9024-1E278DBD7919}" destId="{8BA9B436-0C86-493B-A1F1-2A81C7E77198}" srcOrd="0" destOrd="1" presId="urn:microsoft.com/office/officeart/2005/8/layout/hList1"/>
    <dgm:cxn modelId="{69EC2B50-C0A9-4B6B-8AE4-52AA1EB57717}" srcId="{79982924-7C19-422B-A54D-D351E132C4D8}" destId="{2548EF27-AEE5-42D6-A563-10440A97BFA6}" srcOrd="10" destOrd="0" parTransId="{7A3A9DFC-02F1-43B6-8543-80240AF86ECF}" sibTransId="{55EC87D9-48C0-4B0A-837C-468F9DC38DAE}"/>
    <dgm:cxn modelId="{B3AE638B-D720-4BC0-98F9-E19093A7D2A1}" type="presOf" srcId="{81D78A6E-F45A-49C3-947A-070F91A7E684}" destId="{8BA9B436-0C86-493B-A1F1-2A81C7E77198}" srcOrd="0" destOrd="9" presId="urn:microsoft.com/office/officeart/2005/8/layout/hList1"/>
    <dgm:cxn modelId="{CBB83673-51EF-4A53-A884-DC56626CC85D}" type="presOf" srcId="{4D223F84-B91F-445D-AD69-89CEE08D01B1}" destId="{E0CAD23C-90E2-4D46-934E-EA9A9460190C}" srcOrd="0" destOrd="2" presId="urn:microsoft.com/office/officeart/2005/8/layout/hList1"/>
    <dgm:cxn modelId="{2EC4DD2C-F0CC-4046-98B7-CE430DCFDCEB}" type="presOf" srcId="{87C682A5-9E1F-4673-AA9F-D7829361F931}" destId="{8BA9B436-0C86-493B-A1F1-2A81C7E77198}" srcOrd="0" destOrd="6" presId="urn:microsoft.com/office/officeart/2005/8/layout/hList1"/>
    <dgm:cxn modelId="{EEAA6202-33FE-427C-9D59-63BF9D32F1BD}" type="presOf" srcId="{873EB17E-F67F-4E1C-88C9-9A48E12B8C5C}" destId="{E0CAD23C-90E2-4D46-934E-EA9A9460190C}" srcOrd="0" destOrd="1" presId="urn:microsoft.com/office/officeart/2005/8/layout/hList1"/>
    <dgm:cxn modelId="{B72914C7-39ED-4384-9119-C93BFA964D6A}" type="presOf" srcId="{E99A7EC5-5A67-44A5-AA71-3C9E78360B8A}" destId="{8BA9B436-0C86-493B-A1F1-2A81C7E77198}" srcOrd="0" destOrd="5" presId="urn:microsoft.com/office/officeart/2005/8/layout/hList1"/>
    <dgm:cxn modelId="{A5D09D15-DB08-4B56-B712-91B78CA09537}" srcId="{79982924-7C19-422B-A54D-D351E132C4D8}" destId="{87C682A5-9E1F-4673-AA9F-D7829361F931}" srcOrd="6" destOrd="0" parTransId="{22AD635D-CCEA-4159-8264-70713EEAE26E}" sibTransId="{B302589A-4288-46DC-BA30-9AA2A34EF264}"/>
    <dgm:cxn modelId="{C252DE1F-7605-4AE5-B076-D05AD576B973}" type="presOf" srcId="{CF7F6520-68ED-4CB2-9E05-3E3A4C316483}" destId="{575ED858-25C8-4AFD-8369-64F235B0B662}" srcOrd="0" destOrd="3" presId="urn:microsoft.com/office/officeart/2005/8/layout/hList1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7C9FF30C-FBD5-40A4-A140-2503A8F65646}" srcId="{00E9F0B3-D958-4862-BA4A-61584F1AD9A0}" destId="{FF7E8ACE-05D4-4BC9-B213-F5845617E7F6}" srcOrd="0" destOrd="0" parTransId="{E3328E26-4526-453F-880B-72A53CC9512C}" sibTransId="{EE83ACF4-A237-4BE2-BED2-098D3CA1F150}"/>
    <dgm:cxn modelId="{5422B2A6-FD76-4B14-8499-4BDD7AF47492}" srcId="{00E9F0B3-D958-4862-BA4A-61584F1AD9A0}" destId="{CF7F6520-68ED-4CB2-9E05-3E3A4C316483}" srcOrd="3" destOrd="0" parTransId="{004417AC-3BAE-413D-9541-226C72743EFA}" sibTransId="{F900A488-C17C-4978-99F3-D14E94197046}"/>
    <dgm:cxn modelId="{DCD9AB8F-6AFB-4B5C-84A6-FFC1E502BD82}" srcId="{00E9F0B3-D958-4862-BA4A-61584F1AD9A0}" destId="{474BAF39-583A-434D-9BA5-EC53F640CCB9}" srcOrd="4" destOrd="0" parTransId="{BF26609B-55F4-4836-9212-D54887FE1571}" sibTransId="{B8763921-94C2-47E2-A671-7DA257DBB1E1}"/>
    <dgm:cxn modelId="{2802983F-3ADF-4C89-933D-87095139B235}" type="presOf" srcId="{A8D3A141-9B18-40ED-A069-7DD16523DC85}" destId="{575ED858-25C8-4AFD-8369-64F235B0B662}" srcOrd="0" destOrd="10" presId="urn:microsoft.com/office/officeart/2005/8/layout/hList1"/>
    <dgm:cxn modelId="{644951B9-6B1F-4962-ADF7-E890F7B17F86}" srcId="{79982924-7C19-422B-A54D-D351E132C4D8}" destId="{81D78A6E-F45A-49C3-947A-070F91A7E684}" srcOrd="9" destOrd="0" parTransId="{CF3EFA43-C9AB-451C-AA4D-7A114D22E39F}" sibTransId="{162A8F23-C8F6-4F83-B76B-3849ADF9CF5F}"/>
    <dgm:cxn modelId="{3F34BAC3-B2DC-476F-9F48-5DDDC240EA7A}" srcId="{79982924-7C19-422B-A54D-D351E132C4D8}" destId="{E99A7EC5-5A67-44A5-AA71-3C9E78360B8A}" srcOrd="5" destOrd="0" parTransId="{32D0FE77-AB4C-49BB-BF70-B8D847E5BE45}" sibTransId="{4D66F1DA-3CE4-44A2-B2B6-67DAB1EE4F59}"/>
    <dgm:cxn modelId="{1890D8B6-8FEE-4335-A711-9B9E12771856}" srcId="{B31E8DBB-0693-421B-9E27-D4BDFE70BE44}" destId="{BA5C90C7-4307-4E22-8B1F-609451D69B23}" srcOrd="7" destOrd="0" parTransId="{B4BC06B7-E334-4BC7-9496-1DE72AC360C6}" sibTransId="{1FFBD760-0C41-4E55-BBA9-1993899DAE28}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E990C943-E2CA-43C2-993B-69B39BFDE70A}" type="presOf" srcId="{EC9B7CA6-EB8C-43AA-9950-ABCFD93DA530}" destId="{8BA9B436-0C86-493B-A1F1-2A81C7E77198}" srcOrd="0" destOrd="2" presId="urn:microsoft.com/office/officeart/2005/8/layout/hList1"/>
    <dgm:cxn modelId="{D9F60044-D5B3-485D-BA5E-94A25AD3F6E7}" srcId="{79982924-7C19-422B-A54D-D351E132C4D8}" destId="{8C43D732-8AF6-4CDC-BBF2-70A1B03A7D4A}" srcOrd="4" destOrd="0" parTransId="{C4B97635-BFDF-45B6-9D12-59BA637C62D4}" sibTransId="{CC46E9C0-9000-4FD0-9A23-D0F0AAE10C0D}"/>
    <dgm:cxn modelId="{3F20B6FB-7D3B-4BEF-8E18-E70BFAC1F921}" type="presOf" srcId="{678FC450-2DBF-47FC-9137-034B3742EDB6}" destId="{575ED858-25C8-4AFD-8369-64F235B0B662}" srcOrd="0" destOrd="5" presId="urn:microsoft.com/office/officeart/2005/8/layout/hList1"/>
    <dgm:cxn modelId="{383EF581-7AA8-4CFA-BC73-DE74801508ED}" srcId="{B31E8DBB-0693-421B-9E27-D4BDFE70BE44}" destId="{0628AD66-F643-408B-AFAD-AB936219B89D}" srcOrd="0" destOrd="0" parTransId="{201FF220-1649-4329-A2F3-2C9747216AE0}" sibTransId="{6B94C5A4-368E-4626-A1D5-B382C3E37A05}"/>
    <dgm:cxn modelId="{13A81511-FCDC-42FF-9535-FB5ACFE364ED}" srcId="{00E9F0B3-D958-4862-BA4A-61584F1AD9A0}" destId="{678FC450-2DBF-47FC-9137-034B3742EDB6}" srcOrd="5" destOrd="0" parTransId="{32B26A7F-0FF3-41CA-BC64-9698EBA12387}" sibTransId="{5CA737A2-2F63-4232-9E27-25B49922561B}"/>
    <dgm:cxn modelId="{CB2F7B88-B711-4F50-9F52-1E7200F9F22E}" type="presOf" srcId="{474BAF39-583A-434D-9BA5-EC53F640CCB9}" destId="{575ED858-25C8-4AFD-8369-64F235B0B662}" srcOrd="0" destOrd="4" presId="urn:microsoft.com/office/officeart/2005/8/layout/hList1"/>
    <dgm:cxn modelId="{285CE5B1-BB1D-417D-82E6-A5E2936D397E}" type="presOf" srcId="{24D7910C-4E3E-4559-A079-4415AD4971D9}" destId="{575ED858-25C8-4AFD-8369-64F235B0B662}" srcOrd="0" destOrd="7" presId="urn:microsoft.com/office/officeart/2005/8/layout/hList1"/>
    <dgm:cxn modelId="{4D0CB9C2-9742-493F-8406-B424AEB7E0E2}" type="presOf" srcId="{F6216200-55D9-4B2B-9555-58B721E301CB}" destId="{CD36776A-75B4-4555-AD61-CF839DB36EFC}" srcOrd="0" destOrd="0" presId="urn:microsoft.com/office/officeart/2005/8/layout/hList1"/>
    <dgm:cxn modelId="{D9DCDA72-08F0-4488-A32E-0C4DCAF9D1FD}" srcId="{B31E8DBB-0693-421B-9E27-D4BDFE70BE44}" destId="{68F44531-7DCF-470C-B4D8-97040EBC0DB0}" srcOrd="3" destOrd="0" parTransId="{B04AC441-7946-41FB-9F74-30346B3AD0ED}" sibTransId="{AC3F9CCF-30CF-4EF4-AB13-9F876738113D}"/>
    <dgm:cxn modelId="{54FC97C2-3914-4BCB-93B7-9CF76E1A5CB6}" type="presOf" srcId="{B31E8DBB-0693-421B-9E27-D4BDFE70BE44}" destId="{224F4A9D-F83F-487A-ABD5-F0651501ADF4}" srcOrd="0" destOrd="0" presId="urn:microsoft.com/office/officeart/2005/8/layout/hList1"/>
    <dgm:cxn modelId="{31350837-0C74-4D25-92D5-4300B6118C35}" type="presOf" srcId="{68F44531-7DCF-470C-B4D8-97040EBC0DB0}" destId="{E0CAD23C-90E2-4D46-934E-EA9A9460190C}" srcOrd="0" destOrd="3" presId="urn:microsoft.com/office/officeart/2005/8/layout/hList1"/>
    <dgm:cxn modelId="{91BE4347-6CEE-4FE6-9F2D-665C76781B7D}" srcId="{00E9F0B3-D958-4862-BA4A-61584F1AD9A0}" destId="{7802EBBF-EC06-4974-92BA-47F8A786D1D1}" srcOrd="11" destOrd="0" parTransId="{BDF78E48-44F0-418C-88A6-3CB2A1860A7A}" sibTransId="{B223E8C4-57C0-4D5A-B994-4964BFA36C80}"/>
    <dgm:cxn modelId="{5005CAFC-8D0B-462D-8BA0-AE8136AE35A8}" srcId="{00E9F0B3-D958-4862-BA4A-61584F1AD9A0}" destId="{D81A0717-B967-4682-B867-90E9872382CD}" srcOrd="2" destOrd="0" parTransId="{40B0BA85-0B8B-4CA0-A193-A0964F0AC0FE}" sibTransId="{A406248A-57AB-4682-B474-DD57AD8C6CE8}"/>
    <dgm:cxn modelId="{CEA484FE-9E59-4399-A373-1808ED057347}" type="presOf" srcId="{79982924-7C19-422B-A54D-D351E132C4D8}" destId="{6B9C3BA1-B316-4F14-85EB-0A786B874543}" srcOrd="0" destOrd="0" presId="urn:microsoft.com/office/officeart/2005/8/layout/hList1"/>
    <dgm:cxn modelId="{A8E1D3ED-D17E-4CF7-8C37-F3FE8D747BFA}" type="presOf" srcId="{F2474383-CEA8-4D15-A35F-7F2FEFFD89EB}" destId="{E0CAD23C-90E2-4D46-934E-EA9A9460190C}" srcOrd="0" destOrd="5" presId="urn:microsoft.com/office/officeart/2005/8/layout/hList1"/>
    <dgm:cxn modelId="{36AFFC2B-3066-4773-AAA5-0FFF3B4D54B5}" srcId="{00E9F0B3-D958-4862-BA4A-61584F1AD9A0}" destId="{109EFAE7-7E16-4491-90EF-10E24D8699F5}" srcOrd="8" destOrd="0" parTransId="{1F69097E-91D4-43F0-B8F9-EEDD142FC796}" sibTransId="{FDB33E7D-D3D7-4A19-B8C7-59B8F4B4B950}"/>
    <dgm:cxn modelId="{44309825-433A-4052-81D5-472D148E60A5}" type="presOf" srcId="{FD79492C-C183-45C7-BD11-1926A4ED3278}" destId="{8BA9B436-0C86-493B-A1F1-2A81C7E77198}" srcOrd="0" destOrd="0" presId="urn:microsoft.com/office/officeart/2005/8/layout/hList1"/>
    <dgm:cxn modelId="{572F468D-7A2F-4913-B963-8871C55B5974}" srcId="{00E9F0B3-D958-4862-BA4A-61584F1AD9A0}" destId="{6FA9CC50-81CC-4723-A20F-2C3747602D5E}" srcOrd="9" destOrd="0" parTransId="{ED429813-8C1C-4B14-8947-94503F62AD39}" sibTransId="{A85FAE71-9520-424E-8360-04ECED923896}"/>
    <dgm:cxn modelId="{FCEBA3A3-186B-41DC-9192-E49D364C42E7}" type="presOf" srcId="{0628AD66-F643-408B-AFAD-AB936219B89D}" destId="{E0CAD23C-90E2-4D46-934E-EA9A9460190C}" srcOrd="0" destOrd="0" presId="urn:microsoft.com/office/officeart/2005/8/layout/hList1"/>
    <dgm:cxn modelId="{DEEB5604-5ABD-4A98-A995-0F1BD5D0E8C0}" srcId="{00E9F0B3-D958-4862-BA4A-61584F1AD9A0}" destId="{24D7910C-4E3E-4559-A079-4415AD4971D9}" srcOrd="7" destOrd="0" parTransId="{0E57C81F-CC4C-4A97-8AEB-653FD7776A60}" sibTransId="{F40B7833-4D50-4054-9455-E33831BD8E5B}"/>
    <dgm:cxn modelId="{A8D09B30-E82B-4E5B-B3EE-5B259DE72BA0}" type="presOf" srcId="{6FA9CC50-81CC-4723-A20F-2C3747602D5E}" destId="{575ED858-25C8-4AFD-8369-64F235B0B662}" srcOrd="0" destOrd="9" presId="urn:microsoft.com/office/officeart/2005/8/layout/hList1"/>
    <dgm:cxn modelId="{915456DB-5578-438A-84FE-7009AD34829F}" srcId="{79982924-7C19-422B-A54D-D351E132C4D8}" destId="{94848EED-DAFA-44B8-8A49-9FCE0865ABF7}" srcOrd="7" destOrd="0" parTransId="{F4DE589B-9152-43E6-97CB-2B284FC0A4C6}" sibTransId="{F9E2E9A7-1061-4427-8BD8-B4613E1092C9}"/>
    <dgm:cxn modelId="{668DE280-8BF9-407B-BA08-9F39DA7C815E}" srcId="{79982924-7C19-422B-A54D-D351E132C4D8}" destId="{DB46740D-4636-4B5D-A35B-93CCEFB5E9CD}" srcOrd="8" destOrd="0" parTransId="{CA7459DA-61A3-4365-A46D-0A274DDF9D06}" sibTransId="{D4F67425-8CE4-412D-8E7C-2B6C3F325054}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FBAF34CA-C14F-4DAF-8645-DBFEF24147C1}" srcId="{00E9F0B3-D958-4862-BA4A-61584F1AD9A0}" destId="{A8D3A141-9B18-40ED-A069-7DD16523DC85}" srcOrd="10" destOrd="0" parTransId="{1ADD077D-63B5-4F1B-8EC1-F5A4BC091901}" sibTransId="{65DD9F1D-0A2F-4420-B6E0-0A5E2E42C73C}"/>
    <dgm:cxn modelId="{A46C3DB9-6188-4697-B7DC-2CCF2CCCEDEC}" type="presOf" srcId="{109EFAE7-7E16-4491-90EF-10E24D8699F5}" destId="{575ED858-25C8-4AFD-8369-64F235B0B662}" srcOrd="0" destOrd="8" presId="urn:microsoft.com/office/officeart/2005/8/layout/hList1"/>
    <dgm:cxn modelId="{C5CA1A93-A80B-4A3C-A6DA-1280F5996D59}" type="presOf" srcId="{3FC1EBFB-971D-41C1-9237-CF2A63FCE2EB}" destId="{E0CAD23C-90E2-4D46-934E-EA9A9460190C}" srcOrd="0" destOrd="4" presId="urn:microsoft.com/office/officeart/2005/8/layout/hList1"/>
    <dgm:cxn modelId="{CBB95848-9EAE-4D6E-AD8F-90EE2B6ABC97}" type="presOf" srcId="{BA5C90C7-4307-4E22-8B1F-609451D69B23}" destId="{E0CAD23C-90E2-4D46-934E-EA9A9460190C}" srcOrd="0" destOrd="7" presId="urn:microsoft.com/office/officeart/2005/8/layout/hList1"/>
    <dgm:cxn modelId="{6473D626-B88D-40DC-8369-26509C8070BB}" type="presOf" srcId="{DB46740D-4636-4B5D-A35B-93CCEFB5E9CD}" destId="{8BA9B436-0C86-493B-A1F1-2A81C7E77198}" srcOrd="0" destOrd="8" presId="urn:microsoft.com/office/officeart/2005/8/layout/hList1"/>
    <dgm:cxn modelId="{AB044D86-7365-4D8F-94A8-ED193F2603EF}" type="presOf" srcId="{C6DC533A-8304-462D-BA63-212C9556654B}" destId="{575ED858-25C8-4AFD-8369-64F235B0B662}" srcOrd="0" destOrd="6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00A3CCAC-CD14-478F-91AC-C9219EFBD612}" type="presOf" srcId="{94848EED-DAFA-44B8-8A49-9FCE0865ABF7}" destId="{8BA9B436-0C86-493B-A1F1-2A81C7E77198}" srcOrd="0" destOrd="7" presId="urn:microsoft.com/office/officeart/2005/8/layout/hList1"/>
    <dgm:cxn modelId="{5FCB6E59-5A64-4788-9A99-F37D43C6990A}" srcId="{79982924-7C19-422B-A54D-D351E132C4D8}" destId="{D08475B8-BF20-451F-B1C7-B7CCC94A0259}" srcOrd="3" destOrd="0" parTransId="{0BC9116C-917A-46D2-B6FC-D74F6D271D20}" sibTransId="{51E01349-30B0-45D2-A116-0BA89FE4C8FD}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AB04BA23-A52C-4059-9B08-09FC6265A26C}" type="presOf" srcId="{D08475B8-BF20-451F-B1C7-B7CCC94A0259}" destId="{8BA9B436-0C86-493B-A1F1-2A81C7E77198}" srcOrd="0" destOrd="3" presId="urn:microsoft.com/office/officeart/2005/8/layout/hList1"/>
    <dgm:cxn modelId="{5ECB462C-AE0A-431D-A278-23E98C5FB317}" type="presOf" srcId="{7A1ECA59-DBF0-4BB8-8036-B591A230B1AC}" destId="{E0CAD23C-90E2-4D46-934E-EA9A9460190C}" srcOrd="0" destOrd="6" presId="urn:microsoft.com/office/officeart/2005/8/layout/hList1"/>
    <dgm:cxn modelId="{BA08BBF2-E893-4FDD-BA43-8DB11CF7C39D}" srcId="{B31E8DBB-0693-421B-9E27-D4BDFE70BE44}" destId="{7A1ECA59-DBF0-4BB8-8036-B591A230B1AC}" srcOrd="6" destOrd="0" parTransId="{C13A42EA-0872-479F-89B1-8D3492F5BB3D}" sibTransId="{5B53190A-748C-4853-9B36-46B751BFFD21}"/>
    <dgm:cxn modelId="{B54D5125-9A99-42A0-9F23-D885EC4F2140}" type="presParOf" srcId="{CD36776A-75B4-4555-AD61-CF839DB36EFC}" destId="{2599ACE5-8556-429E-B031-C56673F62101}" srcOrd="0" destOrd="0" presId="urn:microsoft.com/office/officeart/2005/8/layout/hList1"/>
    <dgm:cxn modelId="{B17122B7-D782-43D9-87F7-67F3FB773C3A}" type="presParOf" srcId="{2599ACE5-8556-429E-B031-C56673F62101}" destId="{6B9C3BA1-B316-4F14-85EB-0A786B874543}" srcOrd="0" destOrd="0" presId="urn:microsoft.com/office/officeart/2005/8/layout/hList1"/>
    <dgm:cxn modelId="{F1426A70-EDA7-42BF-AC29-75D862AAB5F1}" type="presParOf" srcId="{2599ACE5-8556-429E-B031-C56673F62101}" destId="{8BA9B436-0C86-493B-A1F1-2A81C7E77198}" srcOrd="1" destOrd="0" presId="urn:microsoft.com/office/officeart/2005/8/layout/hList1"/>
    <dgm:cxn modelId="{0232054A-2E43-4AFA-A81E-CADC134961BA}" type="presParOf" srcId="{CD36776A-75B4-4555-AD61-CF839DB36EFC}" destId="{C0DF1E00-6E77-4C42-B491-28BE20D5DBB7}" srcOrd="1" destOrd="0" presId="urn:microsoft.com/office/officeart/2005/8/layout/hList1"/>
    <dgm:cxn modelId="{23F37338-4312-4543-B03F-03BA91B75CCF}" type="presParOf" srcId="{CD36776A-75B4-4555-AD61-CF839DB36EFC}" destId="{BFE9A439-4B56-4397-A1F8-58937183CE0B}" srcOrd="2" destOrd="0" presId="urn:microsoft.com/office/officeart/2005/8/layout/hList1"/>
    <dgm:cxn modelId="{2CE6C261-4C0C-4943-BEB5-7AE5068A353E}" type="presParOf" srcId="{BFE9A439-4B56-4397-A1F8-58937183CE0B}" destId="{224F4A9D-F83F-487A-ABD5-F0651501ADF4}" srcOrd="0" destOrd="0" presId="urn:microsoft.com/office/officeart/2005/8/layout/hList1"/>
    <dgm:cxn modelId="{11CDE932-8176-4A8C-A433-3C7700A14240}" type="presParOf" srcId="{BFE9A439-4B56-4397-A1F8-58937183CE0B}" destId="{E0CAD23C-90E2-4D46-934E-EA9A9460190C}" srcOrd="1" destOrd="0" presId="urn:microsoft.com/office/officeart/2005/8/layout/hList1"/>
    <dgm:cxn modelId="{A0939856-81FE-44CD-A79D-59932AAB6BBD}" type="presParOf" srcId="{CD36776A-75B4-4555-AD61-CF839DB36EFC}" destId="{6E2CA87D-5E8F-4DF7-9EB7-81F7806FB9E7}" srcOrd="3" destOrd="0" presId="urn:microsoft.com/office/officeart/2005/8/layout/hList1"/>
    <dgm:cxn modelId="{3110B6BA-1882-4573-97A7-4846D1283692}" type="presParOf" srcId="{CD36776A-75B4-4555-AD61-CF839DB36EFC}" destId="{297332DE-C2E2-48C3-B9A5-C9AB5333A4C4}" srcOrd="4" destOrd="0" presId="urn:microsoft.com/office/officeart/2005/8/layout/hList1"/>
    <dgm:cxn modelId="{5FE0883D-5F39-4EE9-87B5-1086234AC39C}" type="presParOf" srcId="{297332DE-C2E2-48C3-B9A5-C9AB5333A4C4}" destId="{EDF44089-853F-4CDA-B2BC-9E0B137EA3B0}" srcOrd="0" destOrd="0" presId="urn:microsoft.com/office/officeart/2005/8/layout/hList1"/>
    <dgm:cxn modelId="{9753BC98-78EA-448C-B292-3166DFA18787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CHARAKTERISTIKA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POPÍRÁ SVŮJ TALENT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VIDĚN JAKO VŮDCE NEBO NEROZPOZNÁN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ROZPOZNAT NADÁNÍ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852FC796-6A9E-4CC9-801B-3BD050A5A898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PODCEŇUJE SVÉ SCHOPNOSTI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04375DE-22E4-4D61-AB4F-5C5A7DACF704}" type="parTrans" cxnId="{A9D1C72F-1A7A-4872-8C9C-8E16DECCD44B}">
      <dgm:prSet/>
      <dgm:spPr/>
    </dgm:pt>
    <dgm:pt modelId="{F93D48E0-28DB-4EB5-8939-6BC56AE85959}" type="sibTrans" cxnId="{A9D1C72F-1A7A-4872-8C9C-8E16DECCD44B}">
      <dgm:prSet/>
      <dgm:spPr/>
    </dgm:pt>
    <dgm:pt modelId="{0F9B647F-E85C-46C8-A48C-404D7C44378D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NÍZKÉ SEBEVĚDOMÍ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C071113-CBA5-4333-8518-00D125F160F5}" type="parTrans" cxnId="{84BD51B5-324E-44A9-BFB2-15DB281FA345}">
      <dgm:prSet/>
      <dgm:spPr/>
    </dgm:pt>
    <dgm:pt modelId="{EC3C2A1B-FFF2-435E-89CC-2EF68A397161}" type="sibTrans" cxnId="{84BD51B5-324E-44A9-BFB2-15DB281FA345}">
      <dgm:prSet/>
      <dgm:spPr/>
    </dgm:pt>
    <dgm:pt modelId="{B09B2396-E7AA-480C-9961-724678222D44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SNAHA PATŘIT KE SKUPINĚ, NEVYČLEŇOVAT SE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8D49A1F-0B6C-40F2-B65B-016E2C75D4AA}" type="parTrans" cxnId="{FE186C74-0A8A-41EA-B80D-E104764D12CA}">
      <dgm:prSet/>
      <dgm:spPr/>
    </dgm:pt>
    <dgm:pt modelId="{09E4124C-8E8A-431A-9616-AC4DBC4471FD}" type="sibTrans" cxnId="{FE186C74-0A8A-41EA-B80D-E104764D12CA}">
      <dgm:prSet/>
      <dgm:spPr/>
    </dgm:pt>
    <dgm:pt modelId="{06595682-3558-4CD5-A32C-99B59190F47B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VYHLEDÁVÁNÍ PŘÁTEL (JEJICH ČASTÁ ZMĚNA)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A85D891-F675-49DE-9228-A63C168BAA4F}" type="parTrans" cxnId="{55C16FE5-AE76-453C-9366-12FB03F623DD}">
      <dgm:prSet/>
      <dgm:spPr/>
    </dgm:pt>
    <dgm:pt modelId="{33F7F5CF-40F5-4763-A957-6186322976C3}" type="sibTrans" cxnId="{55C16FE5-AE76-453C-9366-12FB03F623DD}">
      <dgm:prSet/>
      <dgm:spPr/>
    </dgm:pt>
    <dgm:pt modelId="{3A0FD20D-7D2F-4FAF-AAC1-F245839257C1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2DCF2192-1E97-41AE-9F21-41BCCD95F5E6}" type="parTrans" cxnId="{C903F630-C82A-43CE-85B4-7D1149693E34}">
      <dgm:prSet/>
      <dgm:spPr/>
    </dgm:pt>
    <dgm:pt modelId="{4F1BAA09-A083-452D-8198-428D04771F8D}" type="sibTrans" cxnId="{C903F630-C82A-43CE-85B4-7D1149693E34}">
      <dgm:prSet/>
      <dgm:spPr/>
    </dgm:pt>
    <dgm:pt modelId="{292E0EE5-6D5C-4486-A09D-3FAE1E2E17EA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3367263-D4B3-4EDF-901E-ED9887154474}" type="parTrans" cxnId="{D960095D-D50E-4E84-948E-9FA1B5C1839C}">
      <dgm:prSet/>
      <dgm:spPr/>
    </dgm:pt>
    <dgm:pt modelId="{5365C360-A2FE-4D71-B040-43C939D4228E}" type="sibTrans" cxnId="{D960095D-D50E-4E84-948E-9FA1B5C1839C}">
      <dgm:prSet/>
      <dgm:spPr/>
    </dgm:pt>
    <dgm:pt modelId="{A44930C0-F072-40BD-8B6B-4BD5EFC7AC9B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00150C6-8E53-4F4F-9970-AAAD2D3C704F}" type="parTrans" cxnId="{26AADD52-0477-4CD8-980E-3C9B50921624}">
      <dgm:prSet/>
      <dgm:spPr/>
    </dgm:pt>
    <dgm:pt modelId="{0DD69904-D879-4791-9236-EA2536E332B0}" type="sibTrans" cxnId="{26AADD52-0477-4CD8-980E-3C9B50921624}">
      <dgm:prSet/>
      <dgm:spPr/>
    </dgm:pt>
    <dgm:pt modelId="{54DCB81C-EFC1-45FE-ACD0-A956BB003A0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E2D35FF-A999-4E64-A1F2-651F9176762F}" type="parTrans" cxnId="{28530C1A-D1C8-4EC5-990A-0104059BD6A7}">
      <dgm:prSet/>
      <dgm:spPr/>
    </dgm:pt>
    <dgm:pt modelId="{E40ABA11-3673-4659-A80B-CE9F0C7F77BE}" type="sibTrans" cxnId="{28530C1A-D1C8-4EC5-990A-0104059BD6A7}">
      <dgm:prSet/>
      <dgm:spPr/>
    </dgm:pt>
    <dgm:pt modelId="{99B74791-8B18-451D-B5D1-232BDCB9BE76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AC8106B-92DF-4B85-A5F1-D9D172C78D4F}" type="parTrans" cxnId="{95CE0F2B-837A-4110-8B01-6B872AD84874}">
      <dgm:prSet/>
      <dgm:spPr/>
    </dgm:pt>
    <dgm:pt modelId="{C000FED5-C46B-4F78-BB2F-576922EEA2D5}" type="sibTrans" cxnId="{95CE0F2B-837A-4110-8B01-6B872AD84874}">
      <dgm:prSet/>
      <dgm:spPr/>
    </dgm:pt>
    <dgm:pt modelId="{4CE6BEFF-CE9A-45FE-92E7-54E34C5EF5F0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NEOCHOTNÝ RISKOVAT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C9672DD-243F-4E97-A568-46C16A854E79}" type="parTrans" cxnId="{3754FACA-54D2-4358-A316-E1D172E358E7}">
      <dgm:prSet/>
      <dgm:spPr/>
    </dgm:pt>
    <dgm:pt modelId="{374C4DCB-9FAF-47B4-8F8A-C94073135891}" type="sibTrans" cxnId="{3754FACA-54D2-4358-A316-E1D172E358E7}">
      <dgm:prSet/>
      <dgm:spPr/>
    </dgm:pt>
    <dgm:pt modelId="{A4CA4B64-7FCE-4E67-B255-8D5E69ECDF93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KOMPLIKOVANÉHO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BEDCDD1-B87E-4EA3-B473-88393C5E5672}" type="parTrans" cxnId="{6F1CB2B4-2361-42A3-AD57-0EFF454EF44E}">
      <dgm:prSet/>
      <dgm:spPr/>
    </dgm:pt>
    <dgm:pt modelId="{2C1835BC-6323-42A4-B695-D4DAB79C8E75}" type="sibTrans" cxnId="{6F1CB2B4-2361-42A3-AD57-0EFF454EF44E}">
      <dgm:prSet/>
      <dgm:spPr/>
    </dgm:pt>
    <dgm:pt modelId="{079F20B9-C642-4077-99EE-11CAC396F375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PLACHÉHO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3622F53-07B7-4AB6-97DC-242CFB159CD8}" type="parTrans" cxnId="{2E82D951-08D4-4261-B3A7-8BD284FF6246}">
      <dgm:prSet/>
      <dgm:spPr/>
    </dgm:pt>
    <dgm:pt modelId="{8632370A-B3E3-4977-B847-88E76AECFCF3}" type="sibTrans" cxnId="{2E82D951-08D4-4261-B3A7-8BD284FF6246}">
      <dgm:prSet/>
      <dgm:spPr/>
    </dgm:pt>
    <dgm:pt modelId="{4B3A0AB2-CEE9-4AA2-8BC2-3B58CEC4961B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C9552A86-0DB7-47C3-A5B2-0517C89C3908}" type="parTrans" cxnId="{81403E2B-BCD4-4184-B987-D7EC0FEB7053}">
      <dgm:prSet/>
      <dgm:spPr/>
    </dgm:pt>
    <dgm:pt modelId="{C498EF31-E37E-4B6E-BA64-45FA6D4301BB}" type="sibTrans" cxnId="{81403E2B-BCD4-4184-B987-D7EC0FEB7053}">
      <dgm:prSet/>
      <dgm:spPr/>
    </dgm:pt>
    <dgm:pt modelId="{E1237003-1023-4D5D-BC25-DC1233E505A6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B5B331A-B9F1-4E8E-9023-E8E0C7F9C796}" type="parTrans" cxnId="{FCAA675F-BDC3-400E-9C6E-DAE2654C0451}">
      <dgm:prSet/>
      <dgm:spPr/>
    </dgm:pt>
    <dgm:pt modelId="{1D5CB123-33E2-4F48-A579-7C5D51977B74}" type="sibTrans" cxnId="{FCAA675F-BDC3-400E-9C6E-DAE2654C0451}">
      <dgm:prSet/>
      <dgm:spPr/>
    </dgm:pt>
    <dgm:pt modelId="{D72F8712-E679-476C-8F98-B1B8ED9F620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02E79D4-0D7C-43E5-8E27-24F83DB88510}" type="parTrans" cxnId="{11851505-59B5-4E6B-8DD6-3734A2E1FF6E}">
      <dgm:prSet/>
      <dgm:spPr/>
    </dgm:pt>
    <dgm:pt modelId="{6760D201-FED7-4C00-B9B0-73BBC29EB6C2}" type="sibTrans" cxnId="{11851505-59B5-4E6B-8DD6-3734A2E1FF6E}">
      <dgm:prSet/>
      <dgm:spPr/>
    </dgm:pt>
    <dgm:pt modelId="{C295576B-8EF8-4C58-AE62-185B8F8D57F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B213093-AED3-47AD-AFD1-394BC0779FC9}" type="parTrans" cxnId="{34EB11DB-4B64-4ABB-9F3C-83D68871AA2D}">
      <dgm:prSet/>
      <dgm:spPr/>
    </dgm:pt>
    <dgm:pt modelId="{7FC3F266-1F07-4088-A68E-5978C8C03D02}" type="sibTrans" cxnId="{34EB11DB-4B64-4ABB-9F3C-83D68871AA2D}">
      <dgm:prSet/>
      <dgm:spPr/>
    </dgm:pt>
    <dgm:pt modelId="{45F90C66-1557-4803-9340-643B630717B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POSKYTNOUT VZOR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3771EF0-9BA9-4E91-AFD8-58820FC2BE73}" type="parTrans" cxnId="{E327DAE9-8E31-4AF3-B766-B61EAC58C93A}">
      <dgm:prSet/>
      <dgm:spPr/>
    </dgm:pt>
    <dgm:pt modelId="{9C4F60E8-5B65-4AA3-88F2-9939A02298A4}" type="sibTrans" cxnId="{E327DAE9-8E31-4AF3-B766-B61EAC58C93A}">
      <dgm:prSet/>
      <dgm:spPr/>
    </dgm:pt>
    <dgm:pt modelId="{C3972CA2-7B70-46C5-906E-6F171E2F2A80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POVZBUZENÍ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00672DA-53B1-4419-B43C-A90541AD41D5}" type="parTrans" cxnId="{E627FAF3-5770-4157-A58A-197B2A537A4D}">
      <dgm:prSet/>
      <dgm:spPr/>
    </dgm:pt>
    <dgm:pt modelId="{1250900F-45BC-4937-ABA5-E39CEEC5F36C}" type="sibTrans" cxnId="{E627FAF3-5770-4157-A58A-197B2A537A4D}">
      <dgm:prSet/>
      <dgm:spPr/>
    </dgm:pt>
    <dgm:pt modelId="{0AD05251-C354-4FAD-B753-7C2AFF5CBC20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AC9E923B-B85F-47FA-AA43-50E1937F3572}" type="parTrans" cxnId="{C7A3864F-6E5F-4017-A0FF-6F37F9A33AFB}">
      <dgm:prSet/>
      <dgm:spPr/>
    </dgm:pt>
    <dgm:pt modelId="{47F27782-E3E9-4A20-91AD-89BB851ECB77}" type="sibTrans" cxnId="{C7A3864F-6E5F-4017-A0FF-6F37F9A33AFB}">
      <dgm:prSet/>
      <dgm:spPr/>
    </dgm:pt>
    <dgm:pt modelId="{81BCDBC3-9F43-4156-9719-42D39E323D2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8D61B0C-C5E0-46EC-9EEF-02843BB5B33C}" type="parTrans" cxnId="{5F93C720-9E05-4ADE-AE3D-02BAE73D93B1}">
      <dgm:prSet/>
      <dgm:spPr/>
    </dgm:pt>
    <dgm:pt modelId="{56B2AAE2-CD74-40EA-AC99-5A8311E9CBD1}" type="sibTrans" cxnId="{5F93C720-9E05-4ADE-AE3D-02BAE73D93B1}">
      <dgm:prSet/>
      <dgm:spPr/>
    </dgm:pt>
    <dgm:pt modelId="{C9DA1A03-2C2E-4EA6-BFFF-9B73DE1B947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E4BAA5F-B2D0-4DDA-9F5D-D2E217461A98}" type="parTrans" cxnId="{9BA9F9FD-B534-4E97-800B-5494DB93F82D}">
      <dgm:prSet/>
      <dgm:spPr/>
    </dgm:pt>
    <dgm:pt modelId="{6F2F742C-48A0-41F2-A703-4FCB172F29EF}" type="sibTrans" cxnId="{9BA9F9FD-B534-4E97-800B-5494DB93F82D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14CF6BD-CA4F-4FE3-A57E-7A3B06536EE1}" type="presOf" srcId="{4CE6BEFF-CE9A-45FE-92E7-54E34C5EF5F0}" destId="{E0CAD23C-90E2-4D46-934E-EA9A9460190C}" srcOrd="0" destOrd="3" presId="urn:microsoft.com/office/officeart/2005/8/layout/hList1"/>
    <dgm:cxn modelId="{84BD51B5-324E-44A9-BFB2-15DB281FA345}" srcId="{79982924-7C19-422B-A54D-D351E132C4D8}" destId="{0F9B647F-E85C-46C8-A48C-404D7C44378D}" srcOrd="5" destOrd="0" parTransId="{3C071113-CBA5-4333-8518-00D125F160F5}" sibTransId="{EC3C2A1B-FFF2-435E-89CC-2EF68A397161}"/>
    <dgm:cxn modelId="{81403E2B-BCD4-4184-B987-D7EC0FEB7053}" srcId="{B31E8DBB-0693-421B-9E27-D4BDFE70BE44}" destId="{4B3A0AB2-CEE9-4AA2-8BC2-3B58CEC4961B}" srcOrd="0" destOrd="0" parTransId="{C9552A86-0DB7-47C3-A5B2-0517C89C3908}" sibTransId="{C498EF31-E37E-4B6E-BA64-45FA6D4301BB}"/>
    <dgm:cxn modelId="{19EB7E68-68C1-4905-B092-D974DC04D843}" type="presOf" srcId="{A4CA4B64-7FCE-4E67-B255-8D5E69ECDF93}" destId="{E0CAD23C-90E2-4D46-934E-EA9A9460190C}" srcOrd="0" destOrd="5" presId="urn:microsoft.com/office/officeart/2005/8/layout/hList1"/>
    <dgm:cxn modelId="{95CE0F2B-837A-4110-8B01-6B872AD84874}" srcId="{79982924-7C19-422B-A54D-D351E132C4D8}" destId="{99B74791-8B18-451D-B5D1-232BDCB9BE76}" srcOrd="8" destOrd="0" parTransId="{BAC8106B-92DF-4B85-A5F1-D9D172C78D4F}" sibTransId="{C000FED5-C46B-4F78-BB2F-576922EEA2D5}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142D2A47-C535-4AF4-A7ED-1B4BFD789700}" type="presOf" srcId="{99B74791-8B18-451D-B5D1-232BDCB9BE76}" destId="{8BA9B436-0C86-493B-A1F1-2A81C7E77198}" srcOrd="0" destOrd="8" presId="urn:microsoft.com/office/officeart/2005/8/layout/hList1"/>
    <dgm:cxn modelId="{B47DC7E8-A235-4C7D-AF3B-7027435845DE}" type="presOf" srcId="{3A0FD20D-7D2F-4FAF-AAC1-F245839257C1}" destId="{8BA9B436-0C86-493B-A1F1-2A81C7E77198}" srcOrd="0" destOrd="0" presId="urn:microsoft.com/office/officeart/2005/8/layout/hList1"/>
    <dgm:cxn modelId="{FE186C74-0A8A-41EA-B80D-E104764D12CA}" srcId="{79982924-7C19-422B-A54D-D351E132C4D8}" destId="{B09B2396-E7AA-480C-9961-724678222D44}" srcOrd="7" destOrd="0" parTransId="{98D49A1F-0B6C-40F2-B65B-016E2C75D4AA}" sibTransId="{09E4124C-8E8A-431A-9616-AC4DBC4471FD}"/>
    <dgm:cxn modelId="{2E82D951-08D4-4261-B3A7-8BD284FF6246}" srcId="{B31E8DBB-0693-421B-9E27-D4BDFE70BE44}" destId="{079F20B9-C642-4077-99EE-11CAC396F375}" srcOrd="7" destOrd="0" parTransId="{23622F53-07B7-4AB6-97DC-242CFB159CD8}" sibTransId="{8632370A-B3E3-4977-B847-88E76AECFCF3}"/>
    <dgm:cxn modelId="{FCAA675F-BDC3-400E-9C6E-DAE2654C0451}" srcId="{B31E8DBB-0693-421B-9E27-D4BDFE70BE44}" destId="{E1237003-1023-4D5D-BC25-DC1233E505A6}" srcOrd="2" destOrd="0" parTransId="{8B5B331A-B9F1-4E8E-9023-E8E0C7F9C796}" sibTransId="{1D5CB123-33E2-4F48-A579-7C5D51977B74}"/>
    <dgm:cxn modelId="{5F93C720-9E05-4ADE-AE3D-02BAE73D93B1}" srcId="{00E9F0B3-D958-4862-BA4A-61584F1AD9A0}" destId="{81BCDBC3-9F43-4156-9719-42D39E323D25}" srcOrd="2" destOrd="0" parTransId="{48D61B0C-C5E0-46EC-9EEF-02843BB5B33C}" sibTransId="{56B2AAE2-CD74-40EA-AC99-5A8311E9CBD1}"/>
    <dgm:cxn modelId="{EA522329-73ED-42A4-9B6B-91BC6E931921}" type="presOf" srcId="{292E0EE5-6D5C-4486-A09D-3FAE1E2E17EA}" destId="{8BA9B436-0C86-493B-A1F1-2A81C7E77198}" srcOrd="0" destOrd="2" presId="urn:microsoft.com/office/officeart/2005/8/layout/hList1"/>
    <dgm:cxn modelId="{AC53F39B-9543-4DEC-88DE-970663408DD5}" type="presOf" srcId="{079F20B9-C642-4077-99EE-11CAC396F375}" destId="{E0CAD23C-90E2-4D46-934E-EA9A9460190C}" srcOrd="0" destOrd="7" presId="urn:microsoft.com/office/officeart/2005/8/layout/hList1"/>
    <dgm:cxn modelId="{8B4D0F6D-7577-4EEF-8324-DC930CE6ECD6}" type="presOf" srcId="{D72F8712-E679-476C-8F98-B1B8ED9F620F}" destId="{E0CAD23C-90E2-4D46-934E-EA9A9460190C}" srcOrd="0" destOrd="4" presId="urn:microsoft.com/office/officeart/2005/8/layout/hList1"/>
    <dgm:cxn modelId="{EC3103BF-190B-4968-89BD-52CD52D3BB0E}" type="presOf" srcId="{0AD05251-C354-4FAD-B753-7C2AFF5CBC20}" destId="{575ED858-25C8-4AFD-8369-64F235B0B662}" srcOrd="0" destOrd="0" presId="urn:microsoft.com/office/officeart/2005/8/layout/hList1"/>
    <dgm:cxn modelId="{01A84EE9-ED04-4A9B-9C4B-0F0ACCFA9865}" type="presOf" srcId="{00E9F0B3-D958-4862-BA4A-61584F1AD9A0}" destId="{EDF44089-853F-4CDA-B2BC-9E0B137EA3B0}" srcOrd="0" destOrd="0" presId="urn:microsoft.com/office/officeart/2005/8/layout/hList1"/>
    <dgm:cxn modelId="{D50AC597-7A7C-40FD-A292-DB78D74A1D1C}" type="presOf" srcId="{79982924-7C19-422B-A54D-D351E132C4D8}" destId="{6B9C3BA1-B316-4F14-85EB-0A786B874543}" srcOrd="0" destOrd="0" presId="urn:microsoft.com/office/officeart/2005/8/layout/hList1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26AADD52-0477-4CD8-980E-3C9B50921624}" srcId="{79982924-7C19-422B-A54D-D351E132C4D8}" destId="{A44930C0-F072-40BD-8B6B-4BD5EFC7AC9B}" srcOrd="4" destOrd="0" parTransId="{600150C6-8E53-4F4F-9970-AAAD2D3C704F}" sibTransId="{0DD69904-D879-4791-9236-EA2536E332B0}"/>
    <dgm:cxn modelId="{4B09C731-B044-461D-AB7E-077336285AB9}" type="presOf" srcId="{B31E8DBB-0693-421B-9E27-D4BDFE70BE44}" destId="{224F4A9D-F83F-487A-ABD5-F0651501ADF4}" srcOrd="0" destOrd="0" presId="urn:microsoft.com/office/officeart/2005/8/layout/hList1"/>
    <dgm:cxn modelId="{4749CF7B-7E9C-4326-BB67-84F28D52D6F7}" type="presOf" srcId="{852FC796-6A9E-4CC9-801B-3BD050A5A898}" destId="{8BA9B436-0C86-493B-A1F1-2A81C7E77198}" srcOrd="0" destOrd="3" presId="urn:microsoft.com/office/officeart/2005/8/layout/hList1"/>
    <dgm:cxn modelId="{9416B088-2C66-4C58-A61E-5E83BCC011F5}" type="presOf" srcId="{4B3A0AB2-CEE9-4AA2-8BC2-3B58CEC4961B}" destId="{E0CAD23C-90E2-4D46-934E-EA9A9460190C}" srcOrd="0" destOrd="0" presId="urn:microsoft.com/office/officeart/2005/8/layout/hList1"/>
    <dgm:cxn modelId="{E327DAE9-8E31-4AF3-B766-B61EAC58C93A}" srcId="{00E9F0B3-D958-4862-BA4A-61584F1AD9A0}" destId="{45F90C66-1557-4803-9340-643B630717BC}" srcOrd="3" destOrd="0" parTransId="{E3771EF0-9BA9-4E91-AFD8-58820FC2BE73}" sibTransId="{9C4F60E8-5B65-4AA3-88F2-9939A02298A4}"/>
    <dgm:cxn modelId="{6F1CB2B4-2361-42A3-AD57-0EFF454EF44E}" srcId="{B31E8DBB-0693-421B-9E27-D4BDFE70BE44}" destId="{A4CA4B64-7FCE-4E67-B255-8D5E69ECDF93}" srcOrd="5" destOrd="0" parTransId="{EBEDCDD1-B87E-4EA3-B473-88393C5E5672}" sibTransId="{2C1835BC-6323-42A4-B695-D4DAB79C8E75}"/>
    <dgm:cxn modelId="{28530C1A-D1C8-4EC5-990A-0104059BD6A7}" srcId="{79982924-7C19-422B-A54D-D351E132C4D8}" destId="{54DCB81C-EFC1-45FE-ACD0-A956BB003A08}" srcOrd="6" destOrd="0" parTransId="{6E2D35FF-A999-4E64-A1F2-651F9176762F}" sibTransId="{E40ABA11-3673-4659-A80B-CE9F0C7F77BE}"/>
    <dgm:cxn modelId="{55C16FE5-AE76-453C-9366-12FB03F623DD}" srcId="{79982924-7C19-422B-A54D-D351E132C4D8}" destId="{06595682-3558-4CD5-A32C-99B59190F47B}" srcOrd="9" destOrd="0" parTransId="{0A85D891-F675-49DE-9228-A63C168BAA4F}" sibTransId="{33F7F5CF-40F5-4763-A957-6186322976C3}"/>
    <dgm:cxn modelId="{ADA6367D-9F09-4E22-BF52-FC9C644144C9}" type="presOf" srcId="{81BCDBC3-9F43-4156-9719-42D39E323D25}" destId="{575ED858-25C8-4AFD-8369-64F235B0B662}" srcOrd="0" destOrd="2" presId="urn:microsoft.com/office/officeart/2005/8/layout/hList1"/>
    <dgm:cxn modelId="{34EB11DB-4B64-4ABB-9F3C-83D68871AA2D}" srcId="{B31E8DBB-0693-421B-9E27-D4BDFE70BE44}" destId="{C295576B-8EF8-4C58-AE62-185B8F8D57F8}" srcOrd="6" destOrd="0" parTransId="{7B213093-AED3-47AD-AFD1-394BC0779FC9}" sibTransId="{7FC3F266-1F07-4088-A68E-5978C8C03D02}"/>
    <dgm:cxn modelId="{DE065412-182E-4631-8C0F-842F09D20F8D}" type="presOf" srcId="{B09B2396-E7AA-480C-9961-724678222D44}" destId="{8BA9B436-0C86-493B-A1F1-2A81C7E77198}" srcOrd="0" destOrd="7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A9D1C72F-1A7A-4872-8C9C-8E16DECCD44B}" srcId="{79982924-7C19-422B-A54D-D351E132C4D8}" destId="{852FC796-6A9E-4CC9-801B-3BD050A5A898}" srcOrd="3" destOrd="0" parTransId="{F04375DE-22E4-4D61-AB4F-5C5A7DACF704}" sibTransId="{F93D48E0-28DB-4EB5-8939-6BC56AE85959}"/>
    <dgm:cxn modelId="{D960095D-D50E-4E84-948E-9FA1B5C1839C}" srcId="{79982924-7C19-422B-A54D-D351E132C4D8}" destId="{292E0EE5-6D5C-4486-A09D-3FAE1E2E17EA}" srcOrd="2" destOrd="0" parTransId="{33367263-D4B3-4EDF-901E-ED9887154474}" sibTransId="{5365C360-A2FE-4D71-B040-43C939D4228E}"/>
    <dgm:cxn modelId="{D1B586B6-3ACE-4B13-AF00-EC32214CDAFA}" type="presOf" srcId="{5214D3C7-D508-476A-9024-1E278DBD7919}" destId="{8BA9B436-0C86-493B-A1F1-2A81C7E77198}" srcOrd="0" destOrd="1" presId="urn:microsoft.com/office/officeart/2005/8/layout/hList1"/>
    <dgm:cxn modelId="{10CBA732-1860-4C1F-8018-7CA545F358A3}" type="presOf" srcId="{873EB17E-F67F-4E1C-88C9-9A48E12B8C5C}" destId="{E0CAD23C-90E2-4D46-934E-EA9A9460190C}" srcOrd="0" destOrd="1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E627FAF3-5770-4157-A58A-197B2A537A4D}" srcId="{00E9F0B3-D958-4862-BA4A-61584F1AD9A0}" destId="{C3972CA2-7B70-46C5-906E-6F171E2F2A80}" srcOrd="5" destOrd="0" parTransId="{400672DA-53B1-4419-B43C-A90541AD41D5}" sibTransId="{1250900F-45BC-4937-ABA5-E39CEEC5F36C}"/>
    <dgm:cxn modelId="{1058D95E-277C-454A-A50D-41C874E95507}" type="presOf" srcId="{54DCB81C-EFC1-45FE-ACD0-A956BB003A08}" destId="{8BA9B436-0C86-493B-A1F1-2A81C7E77198}" srcOrd="0" destOrd="6" presId="urn:microsoft.com/office/officeart/2005/8/layout/hList1"/>
    <dgm:cxn modelId="{FF789449-40B9-412C-A84C-321D95E6B700}" type="presOf" srcId="{C9DA1A03-2C2E-4EA6-BFFF-9B73DE1B9471}" destId="{575ED858-25C8-4AFD-8369-64F235B0B662}" srcOrd="0" destOrd="4" presId="urn:microsoft.com/office/officeart/2005/8/layout/hList1"/>
    <dgm:cxn modelId="{557B2000-F567-4676-9127-3841B88DDEC9}" type="presOf" srcId="{F6216200-55D9-4B2B-9555-58B721E301CB}" destId="{CD36776A-75B4-4555-AD61-CF839DB36EFC}" srcOrd="0" destOrd="0" presId="urn:microsoft.com/office/officeart/2005/8/layout/hList1"/>
    <dgm:cxn modelId="{90DF27E1-B97E-4F73-934D-6C3D0B96982A}" type="presOf" srcId="{C295576B-8EF8-4C58-AE62-185B8F8D57F8}" destId="{E0CAD23C-90E2-4D46-934E-EA9A9460190C}" srcOrd="0" destOrd="6" presId="urn:microsoft.com/office/officeart/2005/8/layout/hList1"/>
    <dgm:cxn modelId="{068B2588-0106-4EE1-9698-2AEA4F9C33A9}" type="presOf" srcId="{E2908118-7976-491D-9AFF-953FE35C7649}" destId="{575ED858-25C8-4AFD-8369-64F235B0B662}" srcOrd="0" destOrd="1" presId="urn:microsoft.com/office/officeart/2005/8/layout/hList1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3754FACA-54D2-4358-A316-E1D172E358E7}" srcId="{B31E8DBB-0693-421B-9E27-D4BDFE70BE44}" destId="{4CE6BEFF-CE9A-45FE-92E7-54E34C5EF5F0}" srcOrd="3" destOrd="0" parTransId="{2C9672DD-243F-4E97-A568-46C16A854E79}" sibTransId="{374C4DCB-9FAF-47B4-8F8A-C94073135891}"/>
    <dgm:cxn modelId="{C7A3864F-6E5F-4017-A0FF-6F37F9A33AFB}" srcId="{00E9F0B3-D958-4862-BA4A-61584F1AD9A0}" destId="{0AD05251-C354-4FAD-B753-7C2AFF5CBC20}" srcOrd="0" destOrd="0" parTransId="{AC9E923B-B85F-47FA-AA43-50E1937F3572}" sibTransId="{47F27782-E3E9-4A20-91AD-89BB851ECB77}"/>
    <dgm:cxn modelId="{9FF71916-AF49-41E7-882E-F88DDF163E94}" type="presOf" srcId="{E1237003-1023-4D5D-BC25-DC1233E505A6}" destId="{E0CAD23C-90E2-4D46-934E-EA9A9460190C}" srcOrd="0" destOrd="2" presId="urn:microsoft.com/office/officeart/2005/8/layout/hList1"/>
    <dgm:cxn modelId="{4936D5DD-4346-4E4C-83D5-7C6386A90D68}" type="presOf" srcId="{06595682-3558-4CD5-A32C-99B59190F47B}" destId="{8BA9B436-0C86-493B-A1F1-2A81C7E77198}" srcOrd="0" destOrd="9" presId="urn:microsoft.com/office/officeart/2005/8/layout/hList1"/>
    <dgm:cxn modelId="{C903F630-C82A-43CE-85B4-7D1149693E34}" srcId="{79982924-7C19-422B-A54D-D351E132C4D8}" destId="{3A0FD20D-7D2F-4FAF-AAC1-F245839257C1}" srcOrd="0" destOrd="0" parTransId="{2DCF2192-1E97-41AE-9F21-41BCCD95F5E6}" sibTransId="{4F1BAA09-A083-452D-8198-428D04771F8D}"/>
    <dgm:cxn modelId="{11851505-59B5-4E6B-8DD6-3734A2E1FF6E}" srcId="{B31E8DBB-0693-421B-9E27-D4BDFE70BE44}" destId="{D72F8712-E679-476C-8F98-B1B8ED9F620F}" srcOrd="4" destOrd="0" parTransId="{002E79D4-0D7C-43E5-8E27-24F83DB88510}" sibTransId="{6760D201-FED7-4C00-B9B0-73BBC29EB6C2}"/>
    <dgm:cxn modelId="{BDB5A0DB-840F-4D0A-9E00-0DB24EC8A080}" type="presOf" srcId="{A44930C0-F072-40BD-8B6B-4BD5EFC7AC9B}" destId="{8BA9B436-0C86-493B-A1F1-2A81C7E77198}" srcOrd="0" destOrd="4" presId="urn:microsoft.com/office/officeart/2005/8/layout/hList1"/>
    <dgm:cxn modelId="{30F89A05-4814-415D-ADB5-664D4E18F4D2}" type="presOf" srcId="{C3972CA2-7B70-46C5-906E-6F171E2F2A80}" destId="{575ED858-25C8-4AFD-8369-64F235B0B662}" srcOrd="0" destOrd="5" presId="urn:microsoft.com/office/officeart/2005/8/layout/hList1"/>
    <dgm:cxn modelId="{F8562D00-3BFB-43FD-93A8-DC7B557F3060}" type="presOf" srcId="{0F9B647F-E85C-46C8-A48C-404D7C44378D}" destId="{8BA9B436-0C86-493B-A1F1-2A81C7E77198}" srcOrd="0" destOrd="5" presId="urn:microsoft.com/office/officeart/2005/8/layout/hList1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9BA9F9FD-B534-4E97-800B-5494DB93F82D}" srcId="{00E9F0B3-D958-4862-BA4A-61584F1AD9A0}" destId="{C9DA1A03-2C2E-4EA6-BFFF-9B73DE1B9471}" srcOrd="4" destOrd="0" parTransId="{5E4BAA5F-B2D0-4DDA-9F5D-D2E217461A98}" sibTransId="{6F2F742C-48A0-41F2-A703-4FCB172F29EF}"/>
    <dgm:cxn modelId="{8FE559BE-F188-4C7B-831D-809B3499DE7A}" type="presOf" srcId="{45F90C66-1557-4803-9340-643B630717BC}" destId="{575ED858-25C8-4AFD-8369-64F235B0B662}" srcOrd="0" destOrd="3" presId="urn:microsoft.com/office/officeart/2005/8/layout/hList1"/>
    <dgm:cxn modelId="{5DA49A5A-C66C-48CD-8191-D72615082FD3}" type="presParOf" srcId="{CD36776A-75B4-4555-AD61-CF839DB36EFC}" destId="{2599ACE5-8556-429E-B031-C56673F62101}" srcOrd="0" destOrd="0" presId="urn:microsoft.com/office/officeart/2005/8/layout/hList1"/>
    <dgm:cxn modelId="{7218E71B-576C-4006-8C18-C50556228F6D}" type="presParOf" srcId="{2599ACE5-8556-429E-B031-C56673F62101}" destId="{6B9C3BA1-B316-4F14-85EB-0A786B874543}" srcOrd="0" destOrd="0" presId="urn:microsoft.com/office/officeart/2005/8/layout/hList1"/>
    <dgm:cxn modelId="{16182D8A-4A25-4814-8D11-42359AF29E77}" type="presParOf" srcId="{2599ACE5-8556-429E-B031-C56673F62101}" destId="{8BA9B436-0C86-493B-A1F1-2A81C7E77198}" srcOrd="1" destOrd="0" presId="urn:microsoft.com/office/officeart/2005/8/layout/hList1"/>
    <dgm:cxn modelId="{E148276F-5EF6-4DB1-B122-BE91841CF2B8}" type="presParOf" srcId="{CD36776A-75B4-4555-AD61-CF839DB36EFC}" destId="{C0DF1E00-6E77-4C42-B491-28BE20D5DBB7}" srcOrd="1" destOrd="0" presId="urn:microsoft.com/office/officeart/2005/8/layout/hList1"/>
    <dgm:cxn modelId="{A3B0C184-3919-433D-9259-6789ACD0800D}" type="presParOf" srcId="{CD36776A-75B4-4555-AD61-CF839DB36EFC}" destId="{BFE9A439-4B56-4397-A1F8-58937183CE0B}" srcOrd="2" destOrd="0" presId="urn:microsoft.com/office/officeart/2005/8/layout/hList1"/>
    <dgm:cxn modelId="{9222832D-5969-4357-95B4-65AAF81AFF43}" type="presParOf" srcId="{BFE9A439-4B56-4397-A1F8-58937183CE0B}" destId="{224F4A9D-F83F-487A-ABD5-F0651501ADF4}" srcOrd="0" destOrd="0" presId="urn:microsoft.com/office/officeart/2005/8/layout/hList1"/>
    <dgm:cxn modelId="{B8FF9AEE-92DD-4767-B5DD-5585B118C778}" type="presParOf" srcId="{BFE9A439-4B56-4397-A1F8-58937183CE0B}" destId="{E0CAD23C-90E2-4D46-934E-EA9A9460190C}" srcOrd="1" destOrd="0" presId="urn:microsoft.com/office/officeart/2005/8/layout/hList1"/>
    <dgm:cxn modelId="{54C52603-8854-4F79-BCBC-098BD9B34698}" type="presParOf" srcId="{CD36776A-75B4-4555-AD61-CF839DB36EFC}" destId="{6E2CA87D-5E8F-4DF7-9EB7-81F7806FB9E7}" srcOrd="3" destOrd="0" presId="urn:microsoft.com/office/officeart/2005/8/layout/hList1"/>
    <dgm:cxn modelId="{5E9FD5E8-E173-403A-BC39-6F8A351ABD72}" type="presParOf" srcId="{CD36776A-75B4-4555-AD61-CF839DB36EFC}" destId="{297332DE-C2E2-48C3-B9A5-C9AB5333A4C4}" srcOrd="4" destOrd="0" presId="urn:microsoft.com/office/officeart/2005/8/layout/hList1"/>
    <dgm:cxn modelId="{D95BE329-0EBD-4C0A-BADA-6079EA398E3C}" type="presParOf" srcId="{297332DE-C2E2-48C3-B9A5-C9AB5333A4C4}" destId="{EDF44089-853F-4CDA-B2BC-9E0B137EA3B0}" srcOrd="0" destOrd="0" presId="urn:microsoft.com/office/officeart/2005/8/layout/hList1"/>
    <dgm:cxn modelId="{F7036CC3-08A9-4443-AD8C-DB1EEE6759CE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CHARAKTERISTIKA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NEPLNÍ ÚKOLY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POPUZUJE UČITELE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NETRADIČNÍ STUDIJNÍ DOVEDNOSTI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223BE092-2125-4C97-B347-FA15A46EA5C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NEZAPOJUJE SE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D54E1A6-05F8-44BB-A7A3-20AEFE72CCB4}" type="parTrans" cxnId="{3F88CC40-C193-49AF-A45D-0F23DC34C086}">
      <dgm:prSet/>
      <dgm:spPr/>
    </dgm:pt>
    <dgm:pt modelId="{D6CD5CCB-FD3E-4590-A2E3-C1E8D7D3BBB6}" type="sibTrans" cxnId="{3F88CC40-C193-49AF-A45D-0F23DC34C086}">
      <dgm:prSet/>
      <dgm:spPr/>
    </dgm:pt>
    <dgm:pt modelId="{968A5440-8FD5-489E-B895-EF467B1E3332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NEZÁJEM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BFA3A11-B9C9-4F19-873D-270EFFDDBCEA}" type="parTrans" cxnId="{A9E376DB-D04D-4938-B2B6-2F9308D1D30B}">
      <dgm:prSet/>
      <dgm:spPr/>
    </dgm:pt>
    <dgm:pt modelId="{7463E176-78C8-4DC6-A20F-16CC4FEB2962}" type="sibTrans" cxnId="{A9E376DB-D04D-4938-B2B6-2F9308D1D30B}">
      <dgm:prSet/>
      <dgm:spPr/>
    </dgm:pt>
    <dgm:pt modelId="{F299C9C6-0436-4BDF-AA19-338A3768710E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VĚČNÁ NESPOKOJENOST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FCE0962-63D1-4637-9C0D-AD0AA5613A0A}" type="parTrans" cxnId="{75ED52C5-044E-4C60-A4C7-9E1803551220}">
      <dgm:prSet/>
      <dgm:spPr/>
    </dgm:pt>
    <dgm:pt modelId="{2C21DED1-8A58-4D66-BB67-F091F6C259CA}" type="sibTrans" cxnId="{75ED52C5-044E-4C60-A4C7-9E1803551220}">
      <dgm:prSet/>
      <dgm:spPr/>
    </dgm:pt>
    <dgm:pt modelId="{9002C676-79A8-43A7-B20A-C604DCABAB17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VYRUŠUJE PRŮMĚRNÉ AŽ PODPRŮMĚRNÉ HODNOCENÍ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3D304B7-A08B-4522-A9A0-8119B3782EC3}" type="parTrans" cxnId="{C61BDF64-3B4D-49C1-B487-8C3AEA97A0A2}">
      <dgm:prSet/>
      <dgm:spPr/>
    </dgm:pt>
    <dgm:pt modelId="{DA69FAE3-AD8C-4572-A798-11A972A7D355}" type="sibTrans" cxnId="{C61BDF64-3B4D-49C1-B487-8C3AEA97A0A2}">
      <dgm:prSet/>
      <dgm:spPr/>
    </dgm:pt>
    <dgm:pt modelId="{1E662B1D-F0B4-4918-8CE3-CA149AA81657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B8958AF1-B43D-4F37-B02A-EB2EC7B1C39F}" type="parTrans" cxnId="{E0D4E112-C1A0-45F0-AFA3-D986FF1F316F}">
      <dgm:prSet/>
      <dgm:spPr/>
    </dgm:pt>
    <dgm:pt modelId="{873CB2C0-6A45-4D1E-B9A1-C71CF5F5F065}" type="sibTrans" cxnId="{E0D4E112-C1A0-45F0-AFA3-D986FF1F316F}">
      <dgm:prSet/>
      <dgm:spPr/>
    </dgm:pt>
    <dgm:pt modelId="{D5566C48-767E-41BA-8C22-AB2574446539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65D853A-2175-4A35-8849-5AE694E2DE9F}" type="parTrans" cxnId="{D434F46F-DE15-4DFF-ACF6-0C334368CCEF}">
      <dgm:prSet/>
      <dgm:spPr/>
    </dgm:pt>
    <dgm:pt modelId="{EBD35BAE-028A-43FE-A13D-31825193440F}" type="sibTrans" cxnId="{D434F46F-DE15-4DFF-ACF6-0C334368CCEF}">
      <dgm:prSet/>
      <dgm:spPr/>
    </dgm:pt>
    <dgm:pt modelId="{F98BE9C8-FB3E-44DB-8A98-58576EA5453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D724215-3506-4435-BDA4-19F80DE85D41}" type="parTrans" cxnId="{D95F4E54-5FCA-437A-9353-8BDD09754233}">
      <dgm:prSet/>
      <dgm:spPr/>
    </dgm:pt>
    <dgm:pt modelId="{928BB3B4-518D-4B54-8710-99A34BD60B1E}" type="sibTrans" cxnId="{D95F4E54-5FCA-437A-9353-8BDD09754233}">
      <dgm:prSet/>
      <dgm:spPr/>
    </dgm:pt>
    <dgm:pt modelId="{E37C6C16-3932-4A42-A372-ED56C46F769C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6277C8DD-6586-4D3A-BF73-3175966263E4}" type="parTrans" cxnId="{F888D1F6-6937-4122-A53B-C790EE7885F3}">
      <dgm:prSet/>
      <dgm:spPr/>
    </dgm:pt>
    <dgm:pt modelId="{779AD8BB-83E6-4C0D-9BDC-FEA1097259C9}" type="sibTrans" cxnId="{F888D1F6-6937-4122-A53B-C790EE7885F3}">
      <dgm:prSet/>
      <dgm:spPr/>
    </dgm:pt>
    <dgm:pt modelId="{D46AC526-70F1-4F80-9DDF-B1309D5A932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5533414-8466-4887-91A6-0BDE9ED0B2D0}" type="parTrans" cxnId="{BBB21953-26A5-4188-A932-4CA9E8214978}">
      <dgm:prSet/>
      <dgm:spPr/>
    </dgm:pt>
    <dgm:pt modelId="{7BF9C0C8-96C5-48C9-9A56-9F6EA206A8E1}" type="sibTrans" cxnId="{BBB21953-26A5-4188-A932-4CA9E8214978}">
      <dgm:prSet/>
      <dgm:spPr/>
    </dgm:pt>
    <dgm:pt modelId="{79DD6BB4-3BB7-47E4-8812-0E7CE70BEB4F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SPOLUŽÁKY ODSUZOVÁN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0420B61-34D8-4F60-84B7-DA4C0BF5EAF2}" type="parTrans" cxnId="{8F116017-0415-4188-8C64-0220B382BA75}">
      <dgm:prSet/>
      <dgm:spPr/>
    </dgm:pt>
    <dgm:pt modelId="{D060D305-81C0-477D-A34A-E9A5B5DE9A20}" type="sibTrans" cxnId="{8F116017-0415-4188-8C64-0220B382BA75}">
      <dgm:prSet/>
      <dgm:spPr/>
    </dgm:pt>
    <dgm:pt modelId="{D0F838AE-BB80-4B84-975D-E140B0B0556B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SAMOTÁŘ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5F9A6F0-A5E3-4A47-88F3-A874851B8B55}" type="parTrans" cxnId="{C7BEEC67-D25F-4DBD-A5C3-18811F92D963}">
      <dgm:prSet/>
      <dgm:spPr/>
    </dgm:pt>
    <dgm:pt modelId="{FC11734F-C8D7-4411-A317-52C6CF42775B}" type="sibTrans" cxnId="{C7BEEC67-D25F-4DBD-A5C3-18811F92D963}">
      <dgm:prSet/>
      <dgm:spPr/>
    </dgm:pt>
    <dgm:pt modelId="{C4191502-9238-4AB1-84C0-6CC24E01C522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1E62A218-5DB6-4117-AC2F-6E6358E812F5}" type="parTrans" cxnId="{CBB5FA2E-9DAA-43BA-848D-B840D2A68CDE}">
      <dgm:prSet/>
      <dgm:spPr/>
    </dgm:pt>
    <dgm:pt modelId="{8EC04EEC-2867-4174-B098-7E41C3B4F4C7}" type="sibTrans" cxnId="{CBB5FA2E-9DAA-43BA-848D-B840D2A68CDE}">
      <dgm:prSet/>
      <dgm:spPr/>
    </dgm:pt>
    <dgm:pt modelId="{A23A837F-8851-44F0-A48C-ED7CC861433A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0036DAD-1122-4805-A526-E7AB1A674740}" type="parTrans" cxnId="{6ABB1EEA-7F46-4291-9BFA-27EE6F866C45}">
      <dgm:prSet/>
      <dgm:spPr/>
    </dgm:pt>
    <dgm:pt modelId="{4C861F2F-45E6-46ED-9CA9-F941B874D9DC}" type="sibTrans" cxnId="{6ABB1EEA-7F46-4291-9BFA-27EE6F866C45}">
      <dgm:prSet/>
      <dgm:spPr/>
    </dgm:pt>
    <dgm:pt modelId="{22DEDA01-8521-4FA3-BDE4-3794F5EB24B0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5B79F3B4-94FA-43F3-86DE-F51185CBA2B0}" type="parTrans" cxnId="{916A7A17-BBCC-4411-9B33-B2BCC768E296}">
      <dgm:prSet/>
      <dgm:spPr/>
    </dgm:pt>
    <dgm:pt modelId="{FE2272A7-3478-4A5B-9E51-C160A42B86F6}" type="sibTrans" cxnId="{916A7A17-BBCC-4411-9B33-B2BCC768E296}">
      <dgm:prSet/>
      <dgm:spPr/>
    </dgm:pt>
    <dgm:pt modelId="{07824433-B7C2-40B6-B698-677F6FFC486D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ALTERNATIVNÍ UČEBNÍ METODY (ZÁŽITKOVÉ)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C387233-F6F0-4AC2-BBC7-1055385BB717}" type="parTrans" cxnId="{CB07B125-46EC-4B17-8FD4-DB197BB01B00}">
      <dgm:prSet/>
      <dgm:spPr/>
    </dgm:pt>
    <dgm:pt modelId="{E104BA8F-DBFC-4CEC-BB32-998AD7476C47}" type="sibTrans" cxnId="{CB07B125-46EC-4B17-8FD4-DB197BB01B00}">
      <dgm:prSet/>
      <dgm:spPr/>
    </dgm:pt>
    <dgm:pt modelId="{69B62154-1B5A-4348-960A-513D3B252053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76B2E7C-C636-4F0D-B501-C9FAD7B5AADE}" type="parTrans" cxnId="{368C0D79-8745-44D9-B7C0-839A37D6FD85}">
      <dgm:prSet/>
      <dgm:spPr/>
    </dgm:pt>
    <dgm:pt modelId="{FEFDC492-B71C-4A99-9B1B-1FD365B7FCCD}" type="sibTrans" cxnId="{368C0D79-8745-44D9-B7C0-839A37D6FD85}">
      <dgm:prSet/>
      <dgm:spPr/>
    </dgm:pt>
    <dgm:pt modelId="{DE9B6356-EE20-4A2F-B990-56562B583DAD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49FE9500-A37C-44C1-A838-F6953995602B}" type="parTrans" cxnId="{B9057B6E-BF89-4FEC-8DF8-C548AEBEDAFC}">
      <dgm:prSet/>
      <dgm:spPr/>
    </dgm:pt>
    <dgm:pt modelId="{A327A714-94C8-4BAE-9311-97D380B7AA9C}" type="sibTrans" cxnId="{B9057B6E-BF89-4FEC-8DF8-C548AEBEDAFC}">
      <dgm:prSet/>
      <dgm:spPr/>
    </dgm:pt>
    <dgm:pt modelId="{AFD710B1-1A62-4B0D-8C6F-69DDE272152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A0B0ED1-C510-4E6F-AB03-F01AB12515C5}" type="parTrans" cxnId="{1863739C-EE5C-404B-8F9E-624B9112DC47}">
      <dgm:prSet/>
      <dgm:spPr/>
    </dgm:pt>
    <dgm:pt modelId="{3EEDE012-738F-41FB-877A-0F5F9B7124F0}" type="sibTrans" cxnId="{1863739C-EE5C-404B-8F9E-624B9112DC47}">
      <dgm:prSet/>
      <dgm:spPr/>
    </dgm:pt>
    <dgm:pt modelId="{9F80861C-AB11-419E-B530-10105A0F02E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FAB12A8-CD4C-4EC8-A8FB-6E140783B9A6}" type="parTrans" cxnId="{B2A44867-8877-4EA2-AAD8-D662FE058B7C}">
      <dgm:prSet/>
      <dgm:spPr/>
    </dgm:pt>
    <dgm:pt modelId="{A9D2F2FF-5BEC-4F5D-908C-C2953C98E6D3}" type="sibTrans" cxnId="{B2A44867-8877-4EA2-AAD8-D662FE058B7C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F116017-0415-4188-8C64-0220B382BA75}" srcId="{B31E8DBB-0693-421B-9E27-D4BDFE70BE44}" destId="{79DD6BB4-3BB7-47E4-8812-0E7CE70BEB4F}" srcOrd="3" destOrd="0" parTransId="{D0420B61-34D8-4F60-84B7-DA4C0BF5EAF2}" sibTransId="{D060D305-81C0-477D-A34A-E9A5B5DE9A20}"/>
    <dgm:cxn modelId="{75ED52C5-044E-4C60-A4C7-9E1803551220}" srcId="{79982924-7C19-422B-A54D-D351E132C4D8}" destId="{F299C9C6-0436-4BDF-AA19-338A3768710E}" srcOrd="7" destOrd="0" parTransId="{4FCE0962-63D1-4637-9C0D-AD0AA5613A0A}" sibTransId="{2C21DED1-8A58-4D66-BB67-F091F6C259CA}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E7B13961-E91C-49DD-940C-4B0582D9D0EC}" type="presOf" srcId="{B31E8DBB-0693-421B-9E27-D4BDFE70BE44}" destId="{224F4A9D-F83F-487A-ABD5-F0651501ADF4}" srcOrd="0" destOrd="0" presId="urn:microsoft.com/office/officeart/2005/8/layout/hList1"/>
    <dgm:cxn modelId="{2C5B5BE4-AC80-48F0-8892-A3155005A5BD}" type="presOf" srcId="{AFD710B1-1A62-4B0D-8C6F-69DDE2721525}" destId="{575ED858-25C8-4AFD-8369-64F235B0B662}" srcOrd="0" destOrd="2" presId="urn:microsoft.com/office/officeart/2005/8/layout/hList1"/>
    <dgm:cxn modelId="{916A7A17-BBCC-4411-9B33-B2BCC768E296}" srcId="{B31E8DBB-0693-421B-9E27-D4BDFE70BE44}" destId="{22DEDA01-8521-4FA3-BDE4-3794F5EB24B0}" srcOrd="4" destOrd="0" parTransId="{5B79F3B4-94FA-43F3-86DE-F51185CBA2B0}" sibTransId="{FE2272A7-3478-4A5B-9E51-C160A42B86F6}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A9E376DB-D04D-4938-B2B6-2F9308D1D30B}" srcId="{79982924-7C19-422B-A54D-D351E132C4D8}" destId="{968A5440-8FD5-489E-B895-EF467B1E3332}" srcOrd="5" destOrd="0" parTransId="{DBFA3A11-B9C9-4F19-873D-270EFFDDBCEA}" sibTransId="{7463E176-78C8-4DC6-A20F-16CC4FEB2962}"/>
    <dgm:cxn modelId="{EA385DAB-1A97-4A4B-8175-F4D2A27E2ECC}" type="presOf" srcId="{69B62154-1B5A-4348-960A-513D3B252053}" destId="{575ED858-25C8-4AFD-8369-64F235B0B662}" srcOrd="0" destOrd="5" presId="urn:microsoft.com/office/officeart/2005/8/layout/hList1"/>
    <dgm:cxn modelId="{84BD7CEF-4099-434C-B657-A756CF2DB0CD}" type="presOf" srcId="{C4191502-9238-4AB1-84C0-6CC24E01C522}" destId="{E0CAD23C-90E2-4D46-934E-EA9A9460190C}" srcOrd="0" destOrd="0" presId="urn:microsoft.com/office/officeart/2005/8/layout/hList1"/>
    <dgm:cxn modelId="{27D31301-2260-479F-9B4A-7E68AD13074E}" type="presOf" srcId="{D0F838AE-BB80-4B84-975D-E140B0B0556B}" destId="{E0CAD23C-90E2-4D46-934E-EA9A9460190C}" srcOrd="0" destOrd="5" presId="urn:microsoft.com/office/officeart/2005/8/layout/hList1"/>
    <dgm:cxn modelId="{C61BDF64-3B4D-49C1-B487-8C3AEA97A0A2}" srcId="{79982924-7C19-422B-A54D-D351E132C4D8}" destId="{9002C676-79A8-43A7-B20A-C604DCABAB17}" srcOrd="9" destOrd="0" parTransId="{23D304B7-A08B-4522-A9A0-8119B3782EC3}" sibTransId="{DA69FAE3-AD8C-4572-A798-11A972A7D355}"/>
    <dgm:cxn modelId="{1D691E05-6F8B-4B5B-9976-68C64A3F6F87}" type="presOf" srcId="{873EB17E-F67F-4E1C-88C9-9A48E12B8C5C}" destId="{E0CAD23C-90E2-4D46-934E-EA9A9460190C}" srcOrd="0" destOrd="1" presId="urn:microsoft.com/office/officeart/2005/8/layout/hList1"/>
    <dgm:cxn modelId="{F888D1F6-6937-4122-A53B-C790EE7885F3}" srcId="{79982924-7C19-422B-A54D-D351E132C4D8}" destId="{E37C6C16-3932-4A42-A372-ED56C46F769C}" srcOrd="6" destOrd="0" parTransId="{6277C8DD-6586-4D3A-BF73-3175966263E4}" sibTransId="{779AD8BB-83E6-4C0D-9BDC-FEA1097259C9}"/>
    <dgm:cxn modelId="{B9057B6E-BF89-4FEC-8DF8-C548AEBEDAFC}" srcId="{00E9F0B3-D958-4862-BA4A-61584F1AD9A0}" destId="{DE9B6356-EE20-4A2F-B990-56562B583DAD}" srcOrd="0" destOrd="0" parTransId="{49FE9500-A37C-44C1-A838-F6953995602B}" sibTransId="{A327A714-94C8-4BAE-9311-97D380B7AA9C}"/>
    <dgm:cxn modelId="{B2A44867-8877-4EA2-AAD8-D662FE058B7C}" srcId="{00E9F0B3-D958-4862-BA4A-61584F1AD9A0}" destId="{9F80861C-AB11-419E-B530-10105A0F02E2}" srcOrd="4" destOrd="0" parTransId="{8FAB12A8-CD4C-4EC8-A8FB-6E140783B9A6}" sibTransId="{A9D2F2FF-5BEC-4F5D-908C-C2953C98E6D3}"/>
    <dgm:cxn modelId="{EA1F0A40-0521-4D15-93B4-9857B4E3F5D5}" type="presOf" srcId="{9F80861C-AB11-419E-B530-10105A0F02E2}" destId="{575ED858-25C8-4AFD-8369-64F235B0B662}" srcOrd="0" destOrd="4" presId="urn:microsoft.com/office/officeart/2005/8/layout/hList1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481FDF5A-3FDD-46B8-8FA1-E9AB97D6635B}" type="presOf" srcId="{79DD6BB4-3BB7-47E4-8812-0E7CE70BEB4F}" destId="{E0CAD23C-90E2-4D46-934E-EA9A9460190C}" srcOrd="0" destOrd="3" presId="urn:microsoft.com/office/officeart/2005/8/layout/hList1"/>
    <dgm:cxn modelId="{E0D4E112-C1A0-45F0-AFA3-D986FF1F316F}" srcId="{79982924-7C19-422B-A54D-D351E132C4D8}" destId="{1E662B1D-F0B4-4918-8CE3-CA149AA81657}" srcOrd="0" destOrd="0" parTransId="{B8958AF1-B43D-4F37-B02A-EB2EC7B1C39F}" sibTransId="{873CB2C0-6A45-4D1E-B9A1-C71CF5F5F065}"/>
    <dgm:cxn modelId="{E6318CC1-3580-471F-8B78-82BC082448F6}" type="presOf" srcId="{223BE092-2125-4C97-B347-FA15A46EA5CC}" destId="{8BA9B436-0C86-493B-A1F1-2A81C7E77198}" srcOrd="0" destOrd="3" presId="urn:microsoft.com/office/officeart/2005/8/layout/hList1"/>
    <dgm:cxn modelId="{081FF791-DBB1-4B8D-B12E-833E1BDFAACB}" type="presOf" srcId="{D5566C48-767E-41BA-8C22-AB2574446539}" destId="{8BA9B436-0C86-493B-A1F1-2A81C7E77198}" srcOrd="0" destOrd="2" presId="urn:microsoft.com/office/officeart/2005/8/layout/hList1"/>
    <dgm:cxn modelId="{7EC4A0F0-3CEC-4607-A811-6BF35C70C9C3}" type="presOf" srcId="{F299C9C6-0436-4BDF-AA19-338A3768710E}" destId="{8BA9B436-0C86-493B-A1F1-2A81C7E77198}" srcOrd="0" destOrd="7" presId="urn:microsoft.com/office/officeart/2005/8/layout/hList1"/>
    <dgm:cxn modelId="{C897EC81-5EFE-4871-AFCC-6B89759D8FF4}" type="presOf" srcId="{07824433-B7C2-40B6-B698-677F6FFC486D}" destId="{575ED858-25C8-4AFD-8369-64F235B0B662}" srcOrd="0" destOrd="3" presId="urn:microsoft.com/office/officeart/2005/8/layout/hList1"/>
    <dgm:cxn modelId="{653096DF-768D-48CD-A1E9-31A7859422D1}" type="presOf" srcId="{79982924-7C19-422B-A54D-D351E132C4D8}" destId="{6B9C3BA1-B316-4F14-85EB-0A786B874543}" srcOrd="0" destOrd="0" presId="urn:microsoft.com/office/officeart/2005/8/layout/hList1"/>
    <dgm:cxn modelId="{CBB5FA2E-9DAA-43BA-848D-B840D2A68CDE}" srcId="{B31E8DBB-0693-421B-9E27-D4BDFE70BE44}" destId="{C4191502-9238-4AB1-84C0-6CC24E01C522}" srcOrd="0" destOrd="0" parTransId="{1E62A218-5DB6-4117-AC2F-6E6358E812F5}" sibTransId="{8EC04EEC-2867-4174-B098-7E41C3B4F4C7}"/>
    <dgm:cxn modelId="{36B055FA-E61A-4AC8-8D7E-0E6712BA0425}" type="presOf" srcId="{F98BE9C8-FB3E-44DB-8A98-58576EA5453F}" destId="{8BA9B436-0C86-493B-A1F1-2A81C7E77198}" srcOrd="0" destOrd="4" presId="urn:microsoft.com/office/officeart/2005/8/layout/hList1"/>
    <dgm:cxn modelId="{04A5EFB6-9DDC-41F5-88EF-2DB266CBAA25}" type="presOf" srcId="{00E9F0B3-D958-4862-BA4A-61584F1AD9A0}" destId="{EDF44089-853F-4CDA-B2BC-9E0B137EA3B0}" srcOrd="0" destOrd="0" presId="urn:microsoft.com/office/officeart/2005/8/layout/hList1"/>
    <dgm:cxn modelId="{4AE70986-D7A0-4B77-857E-BA6D67DD26C1}" type="presOf" srcId="{1E662B1D-F0B4-4918-8CE3-CA149AA81657}" destId="{8BA9B436-0C86-493B-A1F1-2A81C7E77198}" srcOrd="0" destOrd="0" presId="urn:microsoft.com/office/officeart/2005/8/layout/hList1"/>
    <dgm:cxn modelId="{0F6B71A7-52A9-453A-A328-20BFBF12DD40}" type="presOf" srcId="{5214D3C7-D508-476A-9024-1E278DBD7919}" destId="{8BA9B436-0C86-493B-A1F1-2A81C7E77198}" srcOrd="0" destOrd="1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BBB21953-26A5-4188-A932-4CA9E8214978}" srcId="{79982924-7C19-422B-A54D-D351E132C4D8}" destId="{D46AC526-70F1-4F80-9DDF-B1309D5A9325}" srcOrd="8" destOrd="0" parTransId="{85533414-8466-4887-91A6-0BDE9ED0B2D0}" sibTransId="{7BF9C0C8-96C5-48C9-9A56-9F6EA206A8E1}"/>
    <dgm:cxn modelId="{368C0D79-8745-44D9-B7C0-839A37D6FD85}" srcId="{00E9F0B3-D958-4862-BA4A-61584F1AD9A0}" destId="{69B62154-1B5A-4348-960A-513D3B252053}" srcOrd="5" destOrd="0" parTransId="{C76B2E7C-C636-4F0D-B501-C9FAD7B5AADE}" sibTransId="{FEFDC492-B71C-4A99-9B1B-1FD365B7FCCD}"/>
    <dgm:cxn modelId="{A40BE141-0A12-4D70-B126-21466A369645}" type="presOf" srcId="{E2908118-7976-491D-9AFF-953FE35C7649}" destId="{575ED858-25C8-4AFD-8369-64F235B0B662}" srcOrd="0" destOrd="1" presId="urn:microsoft.com/office/officeart/2005/8/layout/hList1"/>
    <dgm:cxn modelId="{1863739C-EE5C-404B-8F9E-624B9112DC47}" srcId="{00E9F0B3-D958-4862-BA4A-61584F1AD9A0}" destId="{AFD710B1-1A62-4B0D-8C6F-69DDE2721525}" srcOrd="2" destOrd="0" parTransId="{FA0B0ED1-C510-4E6F-AB03-F01AB12515C5}" sibTransId="{3EEDE012-738F-41FB-877A-0F5F9B7124F0}"/>
    <dgm:cxn modelId="{D0D3F490-7477-4BDD-B997-E7EC2DA9C006}" type="presOf" srcId="{F6216200-55D9-4B2B-9555-58B721E301CB}" destId="{CD36776A-75B4-4555-AD61-CF839DB36EFC}" srcOrd="0" destOrd="0" presId="urn:microsoft.com/office/officeart/2005/8/layout/hList1"/>
    <dgm:cxn modelId="{401AD982-C0F6-45EF-B8EF-F71D704C928D}" type="presOf" srcId="{9002C676-79A8-43A7-B20A-C604DCABAB17}" destId="{8BA9B436-0C86-493B-A1F1-2A81C7E77198}" srcOrd="0" destOrd="9" presId="urn:microsoft.com/office/officeart/2005/8/layout/hList1"/>
    <dgm:cxn modelId="{3F88CC40-C193-49AF-A45D-0F23DC34C086}" srcId="{79982924-7C19-422B-A54D-D351E132C4D8}" destId="{223BE092-2125-4C97-B347-FA15A46EA5CC}" srcOrd="3" destOrd="0" parTransId="{8D54E1A6-05F8-44BB-A7A3-20AEFE72CCB4}" sibTransId="{D6CD5CCB-FD3E-4590-A2E3-C1E8D7D3BBB6}"/>
    <dgm:cxn modelId="{D95F4E54-5FCA-437A-9353-8BDD09754233}" srcId="{79982924-7C19-422B-A54D-D351E132C4D8}" destId="{F98BE9C8-FB3E-44DB-8A98-58576EA5453F}" srcOrd="4" destOrd="0" parTransId="{BD724215-3506-4435-BDA4-19F80DE85D41}" sibTransId="{928BB3B4-518D-4B54-8710-99A34BD60B1E}"/>
    <dgm:cxn modelId="{D434F46F-DE15-4DFF-ACF6-0C334368CCEF}" srcId="{79982924-7C19-422B-A54D-D351E132C4D8}" destId="{D5566C48-767E-41BA-8C22-AB2574446539}" srcOrd="2" destOrd="0" parTransId="{B65D853A-2175-4A35-8849-5AE694E2DE9F}" sibTransId="{EBD35BAE-028A-43FE-A13D-31825193440F}"/>
    <dgm:cxn modelId="{72D9A993-A847-494C-BA6A-89AAE73EDFFE}" type="presOf" srcId="{22DEDA01-8521-4FA3-BDE4-3794F5EB24B0}" destId="{E0CAD23C-90E2-4D46-934E-EA9A9460190C}" srcOrd="0" destOrd="4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9AC1F20F-D792-4C20-B4C8-C440F62EE490}" type="presOf" srcId="{DE9B6356-EE20-4A2F-B990-56562B583DAD}" destId="{575ED858-25C8-4AFD-8369-64F235B0B662}" srcOrd="0" destOrd="0" presId="urn:microsoft.com/office/officeart/2005/8/layout/hList1"/>
    <dgm:cxn modelId="{7A9E2FD8-7062-468A-9A7D-CD15C53DEAAF}" type="presOf" srcId="{A23A837F-8851-44F0-A48C-ED7CC861433A}" destId="{E0CAD23C-90E2-4D46-934E-EA9A9460190C}" srcOrd="0" destOrd="2" presId="urn:microsoft.com/office/officeart/2005/8/layout/hList1"/>
    <dgm:cxn modelId="{CB07B125-46EC-4B17-8FD4-DB197BB01B00}" srcId="{00E9F0B3-D958-4862-BA4A-61584F1AD9A0}" destId="{07824433-B7C2-40B6-B698-677F6FFC486D}" srcOrd="3" destOrd="0" parTransId="{BC387233-F6F0-4AC2-BBC7-1055385BB717}" sibTransId="{E104BA8F-DBFC-4CEC-BB32-998AD7476C47}"/>
    <dgm:cxn modelId="{C50180EF-4713-41D9-A0B7-6F071E3C5BE9}" type="presOf" srcId="{968A5440-8FD5-489E-B895-EF467B1E3332}" destId="{8BA9B436-0C86-493B-A1F1-2A81C7E77198}" srcOrd="0" destOrd="5" presId="urn:microsoft.com/office/officeart/2005/8/layout/hList1"/>
    <dgm:cxn modelId="{656B567C-36FC-4665-91F3-4C83D050B22A}" type="presOf" srcId="{D46AC526-70F1-4F80-9DDF-B1309D5A9325}" destId="{8BA9B436-0C86-493B-A1F1-2A81C7E77198}" srcOrd="0" destOrd="8" presId="urn:microsoft.com/office/officeart/2005/8/layout/hList1"/>
    <dgm:cxn modelId="{6ABB1EEA-7F46-4291-9BFA-27EE6F866C45}" srcId="{B31E8DBB-0693-421B-9E27-D4BDFE70BE44}" destId="{A23A837F-8851-44F0-A48C-ED7CC861433A}" srcOrd="2" destOrd="0" parTransId="{B0036DAD-1122-4805-A526-E7AB1A674740}" sibTransId="{4C861F2F-45E6-46ED-9CA9-F941B874D9DC}"/>
    <dgm:cxn modelId="{69F41B26-D130-48B6-9432-894581E8E57E}" type="presOf" srcId="{E37C6C16-3932-4A42-A372-ED56C46F769C}" destId="{8BA9B436-0C86-493B-A1F1-2A81C7E77198}" srcOrd="0" destOrd="6" presId="urn:microsoft.com/office/officeart/2005/8/layout/hList1"/>
    <dgm:cxn modelId="{C7BEEC67-D25F-4DBD-A5C3-18811F92D963}" srcId="{B31E8DBB-0693-421B-9E27-D4BDFE70BE44}" destId="{D0F838AE-BB80-4B84-975D-E140B0B0556B}" srcOrd="5" destOrd="0" parTransId="{75F9A6F0-A5E3-4A47-88F3-A874851B8B55}" sibTransId="{FC11734F-C8D7-4411-A317-52C6CF42775B}"/>
    <dgm:cxn modelId="{2C67ABF9-14D8-4CFE-88C0-3B88AE26193A}" type="presParOf" srcId="{CD36776A-75B4-4555-AD61-CF839DB36EFC}" destId="{2599ACE5-8556-429E-B031-C56673F62101}" srcOrd="0" destOrd="0" presId="urn:microsoft.com/office/officeart/2005/8/layout/hList1"/>
    <dgm:cxn modelId="{D0042715-060D-4910-8A4D-055B9DC0CEF9}" type="presParOf" srcId="{2599ACE5-8556-429E-B031-C56673F62101}" destId="{6B9C3BA1-B316-4F14-85EB-0A786B874543}" srcOrd="0" destOrd="0" presId="urn:microsoft.com/office/officeart/2005/8/layout/hList1"/>
    <dgm:cxn modelId="{87A599C2-A077-4ECD-AB63-DE4B0E6ADB1E}" type="presParOf" srcId="{2599ACE5-8556-429E-B031-C56673F62101}" destId="{8BA9B436-0C86-493B-A1F1-2A81C7E77198}" srcOrd="1" destOrd="0" presId="urn:microsoft.com/office/officeart/2005/8/layout/hList1"/>
    <dgm:cxn modelId="{D32E231B-B63A-4E7C-ABEB-AAC6421C3806}" type="presParOf" srcId="{CD36776A-75B4-4555-AD61-CF839DB36EFC}" destId="{C0DF1E00-6E77-4C42-B491-28BE20D5DBB7}" srcOrd="1" destOrd="0" presId="urn:microsoft.com/office/officeart/2005/8/layout/hList1"/>
    <dgm:cxn modelId="{44EDEDF7-31F2-4EAE-A8F1-000FED2EFA3B}" type="presParOf" srcId="{CD36776A-75B4-4555-AD61-CF839DB36EFC}" destId="{BFE9A439-4B56-4397-A1F8-58937183CE0B}" srcOrd="2" destOrd="0" presId="urn:microsoft.com/office/officeart/2005/8/layout/hList1"/>
    <dgm:cxn modelId="{F7AFFF0C-9BAB-40AF-AF14-32EA59E0BD15}" type="presParOf" srcId="{BFE9A439-4B56-4397-A1F8-58937183CE0B}" destId="{224F4A9D-F83F-487A-ABD5-F0651501ADF4}" srcOrd="0" destOrd="0" presId="urn:microsoft.com/office/officeart/2005/8/layout/hList1"/>
    <dgm:cxn modelId="{D66F5DDE-5DA3-440E-8EC9-522482AB982B}" type="presParOf" srcId="{BFE9A439-4B56-4397-A1F8-58937183CE0B}" destId="{E0CAD23C-90E2-4D46-934E-EA9A9460190C}" srcOrd="1" destOrd="0" presId="urn:microsoft.com/office/officeart/2005/8/layout/hList1"/>
    <dgm:cxn modelId="{B19EC9F2-9FB2-44DE-A53D-6989610DC96A}" type="presParOf" srcId="{CD36776A-75B4-4555-AD61-CF839DB36EFC}" destId="{6E2CA87D-5E8F-4DF7-9EB7-81F7806FB9E7}" srcOrd="3" destOrd="0" presId="urn:microsoft.com/office/officeart/2005/8/layout/hList1"/>
    <dgm:cxn modelId="{E4FF87AE-A5AC-4955-A45E-B3679516795F}" type="presParOf" srcId="{CD36776A-75B4-4555-AD61-CF839DB36EFC}" destId="{297332DE-C2E2-48C3-B9A5-C9AB5333A4C4}" srcOrd="4" destOrd="0" presId="urn:microsoft.com/office/officeart/2005/8/layout/hList1"/>
    <dgm:cxn modelId="{5B2129B5-9C44-4B29-A9C1-E5FF7510FF9F}" type="presParOf" srcId="{297332DE-C2E2-48C3-B9A5-C9AB5333A4C4}" destId="{EDF44089-853F-4CDA-B2BC-9E0B137EA3B0}" srcOrd="0" destOrd="0" presId="urn:microsoft.com/office/officeart/2005/8/layout/hList1"/>
    <dgm:cxn modelId="{9FE8FE70-ABE2-4334-893C-ECE813A203CE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CHARAKTERISTIKA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NESCHOPEN KONZISTENTNÍ PRÁCE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PODIVÍN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ROZPOZNÁN JAKO NADANÝ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228E3CCF-A715-46F0-B42B-E32C236EFD88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MŮŽE VYRUŠOVAT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C38DD4C-99FB-45BB-9E39-6024D2E17725}" type="parTrans" cxnId="{AE32C1A0-2B34-4FC4-9FCA-D8E7B36CAF31}">
      <dgm:prSet/>
      <dgm:spPr/>
    </dgm:pt>
    <dgm:pt modelId="{6F4B1DAB-D857-4794-8B9B-06F0794DAAE1}" type="sibTrans" cxnId="{AE32C1A0-2B34-4FC4-9FCA-D8E7B36CAF31}">
      <dgm:prSet/>
      <dgm:spPr/>
    </dgm:pt>
    <dgm:pt modelId="{C0A8E5BC-2A5A-4CD8-A335-D1996D3D31DB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HODNOCENÍ PRŮMĚRNÉ AŽ PODPRŮMĚRNÉ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0330BBC9-C74D-4AB9-B449-1F1FCDF42E6E}" type="parTrans" cxnId="{A429FD42-2FF5-44C0-814A-D44795AB8B87}">
      <dgm:prSet/>
      <dgm:spPr/>
    </dgm:pt>
    <dgm:pt modelId="{E538E90F-FCB3-4FB8-B52D-A808BBAA81B6}" type="sibTrans" cxnId="{A429FD42-2FF5-44C0-814A-D44795AB8B87}">
      <dgm:prSet/>
      <dgm:spPr/>
    </dgm:pt>
    <dgm:pt modelId="{346A653A-28A4-4BED-8099-5B986CD01DC4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7E75E7C1-A3DE-4671-AF94-05BCAB8A36BB}" type="parTrans" cxnId="{CA3F5ED7-91EF-45EE-91EF-42AD0F15FD04}">
      <dgm:prSet/>
      <dgm:spPr/>
    </dgm:pt>
    <dgm:pt modelId="{504E81B1-2BCA-421E-A3E8-45DF1E45ACD4}" type="sibTrans" cxnId="{CA3F5ED7-91EF-45EE-91EF-42AD0F15FD04}">
      <dgm:prSet/>
      <dgm:spPr/>
    </dgm:pt>
    <dgm:pt modelId="{7F6BE0F7-C072-4185-B613-E270BB94DE6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F24E5A2-F34F-443C-B82B-C2486CE3C18C}" type="parTrans" cxnId="{66D50E52-D031-4886-927F-A8EA1ADF3FF8}">
      <dgm:prSet/>
      <dgm:spPr/>
    </dgm:pt>
    <dgm:pt modelId="{2CF4703B-AADF-45CE-8638-CB39910C5C34}" type="sibTrans" cxnId="{66D50E52-D031-4886-927F-A8EA1ADF3FF8}">
      <dgm:prSet/>
      <dgm:spPr/>
    </dgm:pt>
    <dgm:pt modelId="{9DBE28E4-C3FE-4847-A559-4C1E6F4B2CD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C6304DA-BA8A-4DCE-BB4F-18A099383A08}" type="parTrans" cxnId="{AD786FC5-A28E-4743-A285-66E94E88C831}">
      <dgm:prSet/>
      <dgm:spPr/>
    </dgm:pt>
    <dgm:pt modelId="{EF1249FF-0C76-4881-BC12-11EAA4A12997}" type="sibTrans" cxnId="{AD786FC5-A28E-4743-A285-66E94E88C831}">
      <dgm:prSet/>
      <dgm:spPr/>
    </dgm:pt>
    <dgm:pt modelId="{B1857D0A-AD3D-4163-8935-31D907B1B6D0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NENÍ MU POMOCI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9CA675E-B800-43C6-9AFC-AA4550D41989}" type="parTrans" cxnId="{DA267C99-6A91-4608-B66C-CB133D2C2A07}">
      <dgm:prSet/>
      <dgm:spPr/>
    </dgm:pt>
    <dgm:pt modelId="{BA89DDBA-C58F-408E-9DC1-19B9DD332D27}" type="sibTrans" cxnId="{DA267C99-6A91-4608-B66C-CB133D2C2A07}">
      <dgm:prSet/>
      <dgm:spPr/>
    </dgm:pt>
    <dgm:pt modelId="{84F5FC6A-B987-4573-A613-8C9C9D64429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VIDĚNA POUZE JEHO NESCHOPNOST (PORUCHA)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D27FCA8-8D33-49DE-A7C4-180BCDB0362F}" type="parTrans" cxnId="{133065D6-95ED-4796-9140-E892668F25E0}">
      <dgm:prSet/>
      <dgm:spPr/>
    </dgm:pt>
    <dgm:pt modelId="{CA720EED-2D7C-4527-AC3D-826C72685C40}" type="sibTrans" cxnId="{133065D6-95ED-4796-9140-E892668F25E0}">
      <dgm:prSet/>
      <dgm:spPr/>
    </dgm:pt>
    <dgm:pt modelId="{CBBFDC42-BA89-4179-BA1E-94AA414ABF67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SLABÉHO ŽÁKA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81728968-4D51-4B24-8FF7-D8D39F9EE333}" type="parTrans" cxnId="{1AB0E03D-6D7B-4BF8-A069-A4D7BF6C2039}">
      <dgm:prSet/>
      <dgm:spPr/>
    </dgm:pt>
    <dgm:pt modelId="{31BE666F-6D30-4949-97E9-31A9BEF597AF}" type="sibTrans" cxnId="{1AB0E03D-6D7B-4BF8-A069-A4D7BF6C2039}">
      <dgm:prSet/>
      <dgm:spPr/>
    </dgm:pt>
    <dgm:pt modelId="{27A86300-7C2C-48AC-A33C-D7D2CED05496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D979F938-1180-4405-AB07-9DFE71BFB4C0}" type="parTrans" cxnId="{B1E3E0F9-2D19-4F5E-B20D-D79392851AB7}">
      <dgm:prSet/>
      <dgm:spPr/>
    </dgm:pt>
    <dgm:pt modelId="{A13D5065-71B5-4095-B045-66045F727730}" type="sibTrans" cxnId="{B1E3E0F9-2D19-4F5E-B20D-D79392851AB7}">
      <dgm:prSet/>
      <dgm:spPr/>
    </dgm:pt>
    <dgm:pt modelId="{1BF0715E-9143-4EE1-AA91-5B40591FA1E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480F88D-379A-45EE-9B8B-8975EE3E17B2}" type="parTrans" cxnId="{42B4A604-539C-4AB4-B6F8-C727B1354267}">
      <dgm:prSet/>
      <dgm:spPr/>
    </dgm:pt>
    <dgm:pt modelId="{4562299A-92C5-4676-B61D-E4D0A63DE2C5}" type="sibTrans" cxnId="{42B4A604-539C-4AB4-B6F8-C727B1354267}">
      <dgm:prSet/>
      <dgm:spPr/>
    </dgm:pt>
    <dgm:pt modelId="{8B709301-9673-4952-838F-4B0A8AB5F5F5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84604A5-9B42-47C9-BF06-B7C578993A33}" type="parTrans" cxnId="{2CAA6710-5FF0-4692-9372-9E655A54BAED}">
      <dgm:prSet/>
      <dgm:spPr/>
    </dgm:pt>
    <dgm:pt modelId="{83005B53-8A24-4359-9A17-F939DBB8778F}" type="sibTrans" cxnId="{2CAA6710-5FF0-4692-9372-9E655A54BAED}">
      <dgm:prSet/>
      <dgm:spPr/>
    </dgm:pt>
    <dgm:pt modelId="{4026781F-F173-4613-A670-F10052D6C42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AB281D5-FC80-4840-8081-5EF0B157D0AD}" type="parTrans" cxnId="{7AD64370-38B3-4BFA-AA5C-FD25FE231420}">
      <dgm:prSet/>
      <dgm:spPr/>
    </dgm:pt>
    <dgm:pt modelId="{D47F3748-FC84-40AC-ADEC-3FA35A655733}" type="sibTrans" cxnId="{7AD64370-38B3-4BFA-AA5C-FD25FE231420}">
      <dgm:prSet/>
      <dgm:spPr/>
    </dgm:pt>
    <dgm:pt modelId="{1C37A39F-B95D-4B37-8AE1-1A614F12AF60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VÍCE ČASU SE SPOLUŽÁKY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C293D1F-318F-4509-8E2F-8A3B73B96D8C}" type="parTrans" cxnId="{62F1929A-CA41-47D4-A9C3-ED5DBBA55344}">
      <dgm:prSet/>
      <dgm:spPr/>
    </dgm:pt>
    <dgm:pt modelId="{323A768D-0697-4ACC-89AC-7D2BA46BAFE9}" type="sibTrans" cxnId="{62F1929A-CA41-47D4-A9C3-ED5DBBA55344}">
      <dgm:prSet/>
      <dgm:spPr/>
    </dgm:pt>
    <dgm:pt modelId="{B951E0C5-AD01-46AF-B3E1-472578C5DE9B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INDIVIDUÁLNÍ PÉČE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A7C0178-77C7-40E8-BC92-396F3CAF59FC}" type="parTrans" cxnId="{948EBC68-A65E-473D-8572-6CC3DE47251A}">
      <dgm:prSet/>
      <dgm:spPr/>
    </dgm:pt>
    <dgm:pt modelId="{575B456A-0E86-432E-9FCB-0D90A0566699}" type="sibTrans" cxnId="{948EBC68-A65E-473D-8572-6CC3DE47251A}">
      <dgm:prSet/>
      <dgm:spPr/>
    </dgm:pt>
    <dgm:pt modelId="{CC0D1D46-4C8C-4124-82E3-6B8747B6D1CD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SPECIÁLNÍ PEDAGOG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BCC7F2D-86D6-4EC4-837C-1F12046049DF}" type="parTrans" cxnId="{BB696C06-D6E3-4D87-9001-9B3E8A5326A1}">
      <dgm:prSet/>
      <dgm:spPr/>
    </dgm:pt>
    <dgm:pt modelId="{10EC0774-9D6E-437D-A170-90190BDC31D2}" type="sibTrans" cxnId="{BB696C06-D6E3-4D87-9001-9B3E8A5326A1}">
      <dgm:prSet/>
      <dgm:spPr/>
    </dgm:pt>
    <dgm:pt modelId="{8134E872-D86D-4DC8-BAE4-615938217B68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BB05D73A-AE1D-428E-A351-3DC8F4A5E0C4}" type="parTrans" cxnId="{19CF08BF-C894-4A8C-A49F-3A226E4936E8}">
      <dgm:prSet/>
      <dgm:spPr/>
    </dgm:pt>
    <dgm:pt modelId="{1F9AE7CC-FFC4-4B81-B88F-DEFA8322485F}" type="sibTrans" cxnId="{19CF08BF-C894-4A8C-A49F-3A226E4936E8}">
      <dgm:prSet/>
      <dgm:spPr/>
    </dgm:pt>
    <dgm:pt modelId="{62915909-0C1A-46C8-B497-F27C945F873B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534EB48-D0F5-4B71-B7A8-364CBD579334}" type="parTrans" cxnId="{1322008D-ADC9-48A0-8261-2BC20E78481E}">
      <dgm:prSet/>
      <dgm:spPr/>
    </dgm:pt>
    <dgm:pt modelId="{32BB3518-E1B4-482F-9780-E0AAA289E260}" type="sibTrans" cxnId="{1322008D-ADC9-48A0-8261-2BC20E78481E}">
      <dgm:prSet/>
      <dgm:spPr/>
    </dgm:pt>
    <dgm:pt modelId="{8B815796-5932-4442-9A2A-50E8AF32B6B2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B9234532-2321-4656-B3EA-193D3F7BFEFB}" type="parTrans" cxnId="{4DA6D7F0-02F6-43A7-9EA9-0FBB25F93D0E}">
      <dgm:prSet/>
      <dgm:spPr/>
    </dgm:pt>
    <dgm:pt modelId="{BEE469F5-CABB-4B29-9AA1-714C1063E06E}" type="sibTrans" cxnId="{4DA6D7F0-02F6-43A7-9EA9-0FBB25F93D0E}">
      <dgm:prSet/>
      <dgm:spPr/>
    </dgm:pt>
    <dgm:pt modelId="{4F05F21B-9C43-41FA-A400-C12FA7E749E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4576BC8-985A-4F91-AF4F-B4EA7F596B7E}" type="parTrans" cxnId="{0B5D6883-45D5-4508-AD28-00542FC86237}">
      <dgm:prSet/>
      <dgm:spPr/>
    </dgm:pt>
    <dgm:pt modelId="{1F7F2558-3793-4CD0-A172-740DC3D78815}" type="sibTrans" cxnId="{0B5D6883-45D5-4508-AD28-00542FC86237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CAA6710-5FF0-4692-9372-9E655A54BAED}" srcId="{B31E8DBB-0693-421B-9E27-D4BDFE70BE44}" destId="{8B709301-9673-4952-838F-4B0A8AB5F5F5}" srcOrd="4" destOrd="0" parTransId="{D84604A5-9B42-47C9-BF06-B7C578993A33}" sibTransId="{83005B53-8A24-4359-9A17-F939DBB8778F}"/>
    <dgm:cxn modelId="{AE32C1A0-2B34-4FC4-9FCA-D8E7B36CAF31}" srcId="{79982924-7C19-422B-A54D-D351E132C4D8}" destId="{228E3CCF-A715-46F0-B42B-E32C236EFD88}" srcOrd="3" destOrd="0" parTransId="{8C38DD4C-99FB-45BB-9E39-6024D2E17725}" sibTransId="{6F4B1DAB-D857-4794-8B9B-06F0794DAAE1}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177255DC-3EA2-4FB3-A209-B54C5BCE1562}" type="presOf" srcId="{B31E8DBB-0693-421B-9E27-D4BDFE70BE44}" destId="{224F4A9D-F83F-487A-ABD5-F0651501ADF4}" srcOrd="0" destOrd="0" presId="urn:microsoft.com/office/officeart/2005/8/layout/hList1"/>
    <dgm:cxn modelId="{C78E03DA-AB0A-4859-82D8-0EDDD450172A}" type="presOf" srcId="{228E3CCF-A715-46F0-B42B-E32C236EFD88}" destId="{8BA9B436-0C86-493B-A1F1-2A81C7E77198}" srcOrd="0" destOrd="3" presId="urn:microsoft.com/office/officeart/2005/8/layout/hList1"/>
    <dgm:cxn modelId="{BDBDAD6A-BF44-45B4-A845-700B4C294EA3}" type="presOf" srcId="{CC0D1D46-4C8C-4124-82E3-6B8747B6D1CD}" destId="{575ED858-25C8-4AFD-8369-64F235B0B662}" srcOrd="0" destOrd="7" presId="urn:microsoft.com/office/officeart/2005/8/layout/hList1"/>
    <dgm:cxn modelId="{2A3269E3-EC0E-4957-8126-B10F3EC9D569}" type="presOf" srcId="{C0A8E5BC-2A5A-4CD8-A335-D1996D3D31DB}" destId="{8BA9B436-0C86-493B-A1F1-2A81C7E77198}" srcOrd="0" destOrd="5" presId="urn:microsoft.com/office/officeart/2005/8/layout/hList1"/>
    <dgm:cxn modelId="{948EBC68-A65E-473D-8572-6CC3DE47251A}" srcId="{00E9F0B3-D958-4862-BA4A-61584F1AD9A0}" destId="{B951E0C5-AD01-46AF-B3E1-472578C5DE9B}" srcOrd="5" destOrd="0" parTransId="{4A7C0178-77C7-40E8-BC92-396F3CAF59FC}" sibTransId="{575B456A-0E86-432E-9FCB-0D90A0566699}"/>
    <dgm:cxn modelId="{062B5E0E-CBF8-472F-8D00-625B4E557248}" type="presOf" srcId="{84F5FC6A-B987-4573-A613-8C9C9D644299}" destId="{E0CAD23C-90E2-4D46-934E-EA9A9460190C}" srcOrd="0" destOrd="5" presId="urn:microsoft.com/office/officeart/2005/8/layout/hList1"/>
    <dgm:cxn modelId="{4610843D-DFC9-44B9-A501-247305D59229}" type="presOf" srcId="{00E9F0B3-D958-4862-BA4A-61584F1AD9A0}" destId="{EDF44089-853F-4CDA-B2BC-9E0B137EA3B0}" srcOrd="0" destOrd="0" presId="urn:microsoft.com/office/officeart/2005/8/layout/hList1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437A2400-42BE-4393-A4DE-11E451413213}" type="presOf" srcId="{346A653A-28A4-4BED-8099-5B986CD01DC4}" destId="{8BA9B436-0C86-493B-A1F1-2A81C7E77198}" srcOrd="0" destOrd="0" presId="urn:microsoft.com/office/officeart/2005/8/layout/hList1"/>
    <dgm:cxn modelId="{1AB0E03D-6D7B-4BF8-A069-A4D7BF6C2039}" srcId="{B31E8DBB-0693-421B-9E27-D4BDFE70BE44}" destId="{CBBFDC42-BA89-4179-BA1E-94AA414ABF67}" srcOrd="7" destOrd="0" parTransId="{81728968-4D51-4B24-8FF7-D8D39F9EE333}" sibTransId="{31BE666F-6D30-4949-97E9-31A9BEF597AF}"/>
    <dgm:cxn modelId="{39295759-7B9D-490F-99C3-DAE68176548F}" type="presOf" srcId="{CBBFDC42-BA89-4179-BA1E-94AA414ABF67}" destId="{E0CAD23C-90E2-4D46-934E-EA9A9460190C}" srcOrd="0" destOrd="7" presId="urn:microsoft.com/office/officeart/2005/8/layout/hList1"/>
    <dgm:cxn modelId="{04C936C9-85EA-4314-8B53-B0AFB5AC57AD}" type="presOf" srcId="{F6216200-55D9-4B2B-9555-58B721E301CB}" destId="{CD36776A-75B4-4555-AD61-CF839DB36EFC}" srcOrd="0" destOrd="0" presId="urn:microsoft.com/office/officeart/2005/8/layout/hList1"/>
    <dgm:cxn modelId="{CA3F5ED7-91EF-45EE-91EF-42AD0F15FD04}" srcId="{79982924-7C19-422B-A54D-D351E132C4D8}" destId="{346A653A-28A4-4BED-8099-5B986CD01DC4}" srcOrd="0" destOrd="0" parTransId="{7E75E7C1-A3DE-4671-AF94-05BCAB8A36BB}" sibTransId="{504E81B1-2BCA-421E-A3E8-45DF1E45ACD4}"/>
    <dgm:cxn modelId="{B9C9354D-D2EF-4B37-AE33-C09AF5A95ED3}" type="presOf" srcId="{62915909-0C1A-46C8-B497-F27C945F873B}" destId="{575ED858-25C8-4AFD-8369-64F235B0B662}" srcOrd="0" destOrd="2" presId="urn:microsoft.com/office/officeart/2005/8/layout/hList1"/>
    <dgm:cxn modelId="{A820D58A-9237-49F6-9234-F633369DBB5E}" type="presOf" srcId="{4F05F21B-9C43-41FA-A400-C12FA7E749E8}" destId="{575ED858-25C8-4AFD-8369-64F235B0B662}" srcOrd="0" destOrd="6" presId="urn:microsoft.com/office/officeart/2005/8/layout/hList1"/>
    <dgm:cxn modelId="{82DBA4B6-8A85-485A-B20A-41355EB42D99}" type="presOf" srcId="{1C37A39F-B95D-4B37-8AE1-1A614F12AF60}" destId="{575ED858-25C8-4AFD-8369-64F235B0B662}" srcOrd="0" destOrd="3" presId="urn:microsoft.com/office/officeart/2005/8/layout/hList1"/>
    <dgm:cxn modelId="{CFA5B5D1-2C6F-411D-8141-D23D42862B87}" type="presOf" srcId="{27A86300-7C2C-48AC-A33C-D7D2CED05496}" destId="{E0CAD23C-90E2-4D46-934E-EA9A9460190C}" srcOrd="0" destOrd="0" presId="urn:microsoft.com/office/officeart/2005/8/layout/hList1"/>
    <dgm:cxn modelId="{CC7E9A41-E95F-4AC5-BA91-986AFE2F7DEE}" type="presOf" srcId="{1BF0715E-9143-4EE1-AA91-5B40591FA1E2}" destId="{E0CAD23C-90E2-4D46-934E-EA9A9460190C}" srcOrd="0" destOrd="2" presId="urn:microsoft.com/office/officeart/2005/8/layout/hList1"/>
    <dgm:cxn modelId="{C492B756-4752-475F-84A6-6D76BDF632CE}" type="presOf" srcId="{8B709301-9673-4952-838F-4B0A8AB5F5F5}" destId="{E0CAD23C-90E2-4D46-934E-EA9A9460190C}" srcOrd="0" destOrd="4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D3E8F458-7956-4B83-BC79-E37708898E35}" type="presOf" srcId="{B1857D0A-AD3D-4163-8935-31D907B1B6D0}" destId="{E0CAD23C-90E2-4D46-934E-EA9A9460190C}" srcOrd="0" destOrd="3" presId="urn:microsoft.com/office/officeart/2005/8/layout/hList1"/>
    <dgm:cxn modelId="{0404D6CA-99D2-420D-A6EF-39A0EB458E7A}" type="presOf" srcId="{5214D3C7-D508-476A-9024-1E278DBD7919}" destId="{8BA9B436-0C86-493B-A1F1-2A81C7E77198}" srcOrd="0" destOrd="1" presId="urn:microsoft.com/office/officeart/2005/8/layout/hList1"/>
    <dgm:cxn modelId="{3A91F7E5-C732-4DBF-B129-43071C5BE272}" type="presOf" srcId="{4026781F-F173-4613-A670-F10052D6C421}" destId="{E0CAD23C-90E2-4D46-934E-EA9A9460190C}" srcOrd="0" destOrd="6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23DFAF89-DD19-4036-9808-907616454B63}" type="presOf" srcId="{873EB17E-F67F-4E1C-88C9-9A48E12B8C5C}" destId="{E0CAD23C-90E2-4D46-934E-EA9A9460190C}" srcOrd="0" destOrd="1" presId="urn:microsoft.com/office/officeart/2005/8/layout/hList1"/>
    <dgm:cxn modelId="{4DA6D7F0-02F6-43A7-9EA9-0FBB25F93D0E}" srcId="{00E9F0B3-D958-4862-BA4A-61584F1AD9A0}" destId="{8B815796-5932-4442-9A2A-50E8AF32B6B2}" srcOrd="4" destOrd="0" parTransId="{B9234532-2321-4656-B3EA-193D3F7BFEFB}" sibTransId="{BEE469F5-CABB-4B29-9AA1-714C1063E06E}"/>
    <dgm:cxn modelId="{66D50E52-D031-4886-927F-A8EA1ADF3FF8}" srcId="{79982924-7C19-422B-A54D-D351E132C4D8}" destId="{7F6BE0F7-C072-4185-B613-E270BB94DE62}" srcOrd="2" destOrd="0" parTransId="{9F24E5A2-F34F-443C-B82B-C2486CE3C18C}" sibTransId="{2CF4703B-AADF-45CE-8638-CB39910C5C34}"/>
    <dgm:cxn modelId="{360D66B6-90FA-4F6E-A88F-486E46901141}" type="presOf" srcId="{8134E872-D86D-4DC8-BAE4-615938217B68}" destId="{575ED858-25C8-4AFD-8369-64F235B0B662}" srcOrd="0" destOrd="0" presId="urn:microsoft.com/office/officeart/2005/8/layout/hList1"/>
    <dgm:cxn modelId="{5E7FEED9-13CE-4D5C-9B46-49D99D014305}" type="presOf" srcId="{E2908118-7976-491D-9AFF-953FE35C7649}" destId="{575ED858-25C8-4AFD-8369-64F235B0B662}" srcOrd="0" destOrd="1" presId="urn:microsoft.com/office/officeart/2005/8/layout/hList1"/>
    <dgm:cxn modelId="{41DE3288-D5FC-46BB-84F7-DF0BA8E7125E}" type="presOf" srcId="{B951E0C5-AD01-46AF-B3E1-472578C5DE9B}" destId="{575ED858-25C8-4AFD-8369-64F235B0B662}" srcOrd="0" destOrd="5" presId="urn:microsoft.com/office/officeart/2005/8/layout/hList1"/>
    <dgm:cxn modelId="{0B5D6883-45D5-4508-AD28-00542FC86237}" srcId="{00E9F0B3-D958-4862-BA4A-61584F1AD9A0}" destId="{4F05F21B-9C43-41FA-A400-C12FA7E749E8}" srcOrd="6" destOrd="0" parTransId="{24576BC8-985A-4F91-AF4F-B4EA7F596B7E}" sibTransId="{1F7F2558-3793-4CD0-A172-740DC3D78815}"/>
    <dgm:cxn modelId="{BB696C06-D6E3-4D87-9001-9B3E8A5326A1}" srcId="{00E9F0B3-D958-4862-BA4A-61584F1AD9A0}" destId="{CC0D1D46-4C8C-4124-82E3-6B8747B6D1CD}" srcOrd="7" destOrd="0" parTransId="{DBCC7F2D-86D6-4EC4-837C-1F12046049DF}" sibTransId="{10EC0774-9D6E-437D-A170-90190BDC31D2}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DA267C99-6A91-4608-B66C-CB133D2C2A07}" srcId="{B31E8DBB-0693-421B-9E27-D4BDFE70BE44}" destId="{B1857D0A-AD3D-4163-8935-31D907B1B6D0}" srcOrd="3" destOrd="0" parTransId="{D9CA675E-B800-43C6-9AFC-AA4550D41989}" sibTransId="{BA89DDBA-C58F-408E-9DC1-19B9DD332D27}"/>
    <dgm:cxn modelId="{F56845BA-120A-4E5D-A1E8-F13BFB163D5A}" type="presOf" srcId="{7F6BE0F7-C072-4185-B613-E270BB94DE62}" destId="{8BA9B436-0C86-493B-A1F1-2A81C7E77198}" srcOrd="0" destOrd="2" presId="urn:microsoft.com/office/officeart/2005/8/layout/hList1"/>
    <dgm:cxn modelId="{1322008D-ADC9-48A0-8261-2BC20E78481E}" srcId="{00E9F0B3-D958-4862-BA4A-61584F1AD9A0}" destId="{62915909-0C1A-46C8-B497-F27C945F873B}" srcOrd="2" destOrd="0" parTransId="{7534EB48-D0F5-4B71-B7A8-364CBD579334}" sibTransId="{32BB3518-E1B4-482F-9780-E0AAA289E260}"/>
    <dgm:cxn modelId="{42B4A604-539C-4AB4-B6F8-C727B1354267}" srcId="{B31E8DBB-0693-421B-9E27-D4BDFE70BE44}" destId="{1BF0715E-9143-4EE1-AA91-5B40591FA1E2}" srcOrd="2" destOrd="0" parTransId="{D480F88D-379A-45EE-9B8B-8975EE3E17B2}" sibTransId="{4562299A-92C5-4676-B61D-E4D0A63DE2C5}"/>
    <dgm:cxn modelId="{7AD64370-38B3-4BFA-AA5C-FD25FE231420}" srcId="{B31E8DBB-0693-421B-9E27-D4BDFE70BE44}" destId="{4026781F-F173-4613-A670-F10052D6C421}" srcOrd="6" destOrd="0" parTransId="{DAB281D5-FC80-4840-8081-5EF0B157D0AD}" sibTransId="{D47F3748-FC84-40AC-ADEC-3FA35A655733}"/>
    <dgm:cxn modelId="{19CF08BF-C894-4A8C-A49F-3A226E4936E8}" srcId="{00E9F0B3-D958-4862-BA4A-61584F1AD9A0}" destId="{8134E872-D86D-4DC8-BAE4-615938217B68}" srcOrd="0" destOrd="0" parTransId="{BB05D73A-AE1D-428E-A351-3DC8F4A5E0C4}" sibTransId="{1F9AE7CC-FFC4-4B81-B88F-DEFA8322485F}"/>
    <dgm:cxn modelId="{87EBCB57-3E25-4BB7-A777-C7259C89F323}" type="presOf" srcId="{79982924-7C19-422B-A54D-D351E132C4D8}" destId="{6B9C3BA1-B316-4F14-85EB-0A786B874543}" srcOrd="0" destOrd="0" presId="urn:microsoft.com/office/officeart/2005/8/layout/hList1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AD786FC5-A28E-4743-A285-66E94E88C831}" srcId="{79982924-7C19-422B-A54D-D351E132C4D8}" destId="{9DBE28E4-C3FE-4847-A559-4C1E6F4B2CD2}" srcOrd="4" destOrd="0" parTransId="{9C6304DA-BA8A-4DCE-BB4F-18A099383A08}" sibTransId="{EF1249FF-0C76-4881-BC12-11EAA4A12997}"/>
    <dgm:cxn modelId="{6DA7A16F-8D56-403A-86A9-7C5F45E2DF85}" type="presOf" srcId="{9DBE28E4-C3FE-4847-A559-4C1E6F4B2CD2}" destId="{8BA9B436-0C86-493B-A1F1-2A81C7E77198}" srcOrd="0" destOrd="4" presId="urn:microsoft.com/office/officeart/2005/8/layout/hList1"/>
    <dgm:cxn modelId="{05C2BCA6-2991-4282-A0E8-3A80450BBE35}" type="presOf" srcId="{8B815796-5932-4442-9A2A-50E8AF32B6B2}" destId="{575ED858-25C8-4AFD-8369-64F235B0B662}" srcOrd="0" destOrd="4" presId="urn:microsoft.com/office/officeart/2005/8/layout/hList1"/>
    <dgm:cxn modelId="{B1E3E0F9-2D19-4F5E-B20D-D79392851AB7}" srcId="{B31E8DBB-0693-421B-9E27-D4BDFE70BE44}" destId="{27A86300-7C2C-48AC-A33C-D7D2CED05496}" srcOrd="0" destOrd="0" parTransId="{D979F938-1180-4405-AB07-9DFE71BFB4C0}" sibTransId="{A13D5065-71B5-4095-B045-66045F727730}"/>
    <dgm:cxn modelId="{133065D6-95ED-4796-9140-E892668F25E0}" srcId="{B31E8DBB-0693-421B-9E27-D4BDFE70BE44}" destId="{84F5FC6A-B987-4573-A613-8C9C9D644299}" srcOrd="5" destOrd="0" parTransId="{7D27FCA8-8D33-49DE-A7C4-180BCDB0362F}" sibTransId="{CA720EED-2D7C-4527-AC3D-826C72685C40}"/>
    <dgm:cxn modelId="{A429FD42-2FF5-44C0-814A-D44795AB8B87}" srcId="{79982924-7C19-422B-A54D-D351E132C4D8}" destId="{C0A8E5BC-2A5A-4CD8-A335-D1996D3D31DB}" srcOrd="5" destOrd="0" parTransId="{0330BBC9-C74D-4AB9-B449-1F1FCDF42E6E}" sibTransId="{E538E90F-FCB3-4FB8-B52D-A808BBAA81B6}"/>
    <dgm:cxn modelId="{62F1929A-CA41-47D4-A9C3-ED5DBBA55344}" srcId="{00E9F0B3-D958-4862-BA4A-61584F1AD9A0}" destId="{1C37A39F-B95D-4B37-8AE1-1A614F12AF60}" srcOrd="3" destOrd="0" parTransId="{4C293D1F-318F-4509-8E2F-8A3B73B96D8C}" sibTransId="{323A768D-0697-4ACC-89AC-7D2BA46BAFE9}"/>
    <dgm:cxn modelId="{DCEAF9A9-7282-4FDD-8BA8-3425DBD69FB0}" type="presParOf" srcId="{CD36776A-75B4-4555-AD61-CF839DB36EFC}" destId="{2599ACE5-8556-429E-B031-C56673F62101}" srcOrd="0" destOrd="0" presId="urn:microsoft.com/office/officeart/2005/8/layout/hList1"/>
    <dgm:cxn modelId="{624EE042-FA66-4258-84D0-2058A2E50C87}" type="presParOf" srcId="{2599ACE5-8556-429E-B031-C56673F62101}" destId="{6B9C3BA1-B316-4F14-85EB-0A786B874543}" srcOrd="0" destOrd="0" presId="urn:microsoft.com/office/officeart/2005/8/layout/hList1"/>
    <dgm:cxn modelId="{B084CAF7-77F6-4FDA-AEC4-687A583FA623}" type="presParOf" srcId="{2599ACE5-8556-429E-B031-C56673F62101}" destId="{8BA9B436-0C86-493B-A1F1-2A81C7E77198}" srcOrd="1" destOrd="0" presId="urn:microsoft.com/office/officeart/2005/8/layout/hList1"/>
    <dgm:cxn modelId="{7F254366-1733-4918-B6EE-8FD678CC7341}" type="presParOf" srcId="{CD36776A-75B4-4555-AD61-CF839DB36EFC}" destId="{C0DF1E00-6E77-4C42-B491-28BE20D5DBB7}" srcOrd="1" destOrd="0" presId="urn:microsoft.com/office/officeart/2005/8/layout/hList1"/>
    <dgm:cxn modelId="{66943E2C-C904-446A-8B44-E2005EA6C753}" type="presParOf" srcId="{CD36776A-75B4-4555-AD61-CF839DB36EFC}" destId="{BFE9A439-4B56-4397-A1F8-58937183CE0B}" srcOrd="2" destOrd="0" presId="urn:microsoft.com/office/officeart/2005/8/layout/hList1"/>
    <dgm:cxn modelId="{CCADCB8C-1BD2-485D-AE87-7D919D068561}" type="presParOf" srcId="{BFE9A439-4B56-4397-A1F8-58937183CE0B}" destId="{224F4A9D-F83F-487A-ABD5-F0651501ADF4}" srcOrd="0" destOrd="0" presId="urn:microsoft.com/office/officeart/2005/8/layout/hList1"/>
    <dgm:cxn modelId="{B4D14F13-D5F1-42AA-A9C6-6C364A0AE9ED}" type="presParOf" srcId="{BFE9A439-4B56-4397-A1F8-58937183CE0B}" destId="{E0CAD23C-90E2-4D46-934E-EA9A9460190C}" srcOrd="1" destOrd="0" presId="urn:microsoft.com/office/officeart/2005/8/layout/hList1"/>
    <dgm:cxn modelId="{B44F0BA5-A8DB-46CB-8360-5DB74908ECF4}" type="presParOf" srcId="{CD36776A-75B4-4555-AD61-CF839DB36EFC}" destId="{6E2CA87D-5E8F-4DF7-9EB7-81F7806FB9E7}" srcOrd="3" destOrd="0" presId="urn:microsoft.com/office/officeart/2005/8/layout/hList1"/>
    <dgm:cxn modelId="{63E958D3-778A-437E-94AE-2D01B87D6434}" type="presParOf" srcId="{CD36776A-75B4-4555-AD61-CF839DB36EFC}" destId="{297332DE-C2E2-48C3-B9A5-C9AB5333A4C4}" srcOrd="4" destOrd="0" presId="urn:microsoft.com/office/officeart/2005/8/layout/hList1"/>
    <dgm:cxn modelId="{A35A41FB-17A8-4F32-B7B6-9DD4F7931820}" type="presParOf" srcId="{297332DE-C2E2-48C3-B9A5-C9AB5333A4C4}" destId="{EDF44089-853F-4CDA-B2BC-9E0B137EA3B0}" srcOrd="0" destOrd="0" presId="urn:microsoft.com/office/officeart/2005/8/layout/hList1"/>
    <dgm:cxn modelId="{B00E766A-79B1-4859-8C5A-CFF70F996E62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6216200-55D9-4B2B-9555-58B721E301CB}" type="doc">
      <dgm:prSet loTypeId="urn:microsoft.com/office/officeart/2005/8/layout/h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79982924-7C19-422B-A54D-D351E132C4D8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CHARAKTERISTIKA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1D45A144-0C51-4350-A63C-DA8A44B8B15B}" type="parTrans" cxnId="{B2258A49-DE19-4099-B449-EDCDF5FEBAF8}">
      <dgm:prSet/>
      <dgm:spPr/>
      <dgm:t>
        <a:bodyPr/>
        <a:lstStyle/>
        <a:p>
          <a:endParaRPr lang="cs-CZ"/>
        </a:p>
      </dgm:t>
    </dgm:pt>
    <dgm:pt modelId="{BB7C7810-4FD1-4F15-BE41-15106DE0B3B4}" type="sibTrans" cxnId="{B2258A49-DE19-4099-B449-EDCDF5FEBAF8}">
      <dgm:prSet/>
      <dgm:spPr/>
      <dgm:t>
        <a:bodyPr/>
        <a:lstStyle/>
        <a:p>
          <a:endParaRPr lang="cs-CZ"/>
        </a:p>
      </dgm:t>
    </dgm:pt>
    <dgm:pt modelId="{5214D3C7-D508-476A-9024-1E278DBD791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PRACUJE NEZÁVISLE, SAMOSTATNĚ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A856579-8A12-4B1C-AEC5-F86C8881BD17}" type="parTrans" cxnId="{C4A77129-7B6E-4F4B-88A1-B8629E2574F2}">
      <dgm:prSet/>
      <dgm:spPr/>
      <dgm:t>
        <a:bodyPr/>
        <a:lstStyle/>
        <a:p>
          <a:endParaRPr lang="cs-CZ"/>
        </a:p>
      </dgm:t>
    </dgm:pt>
    <dgm:pt modelId="{1DBE780F-EF02-449D-B095-05FF4E7BA16B}" type="sibTrans" cxnId="{C4A77129-7B6E-4F4B-88A1-B8629E2574F2}">
      <dgm:prSet/>
      <dgm:spPr/>
      <dgm:t>
        <a:bodyPr/>
        <a:lstStyle/>
        <a:p>
          <a:endParaRPr lang="cs-CZ"/>
        </a:p>
      </dgm:t>
    </dgm:pt>
    <dgm:pt modelId="{B31E8DBB-0693-421B-9E27-D4BDFE70BE44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3AED8320-DE0F-4BAF-B111-B4B2B13ABC3E}" type="parTrans" cxnId="{AB6E9CE4-9900-47B9-8979-3077408CB536}">
      <dgm:prSet/>
      <dgm:spPr/>
      <dgm:t>
        <a:bodyPr/>
        <a:lstStyle/>
        <a:p>
          <a:endParaRPr lang="cs-CZ"/>
        </a:p>
      </dgm:t>
    </dgm:pt>
    <dgm:pt modelId="{EC3988CB-4350-476B-A70D-0E71409C66B0}" type="sibTrans" cxnId="{AB6E9CE4-9900-47B9-8979-3077408CB536}">
      <dgm:prSet/>
      <dgm:spPr/>
      <dgm:t>
        <a:bodyPr/>
        <a:lstStyle/>
        <a:p>
          <a:endParaRPr lang="cs-CZ"/>
        </a:p>
      </dgm:t>
    </dgm:pt>
    <dgm:pt modelId="{873EB17E-F67F-4E1C-88C9-9A48E12B8C5C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AKCEPTOVÁN SPOLUŽÁKY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1CC9DED-A2B7-4839-91C2-0EA935273BE5}" type="parTrans" cxnId="{FA9D7326-41BA-46EC-97F2-7DD0030AF15B}">
      <dgm:prSet/>
      <dgm:spPr/>
      <dgm:t>
        <a:bodyPr/>
        <a:lstStyle/>
        <a:p>
          <a:endParaRPr lang="cs-CZ"/>
        </a:p>
      </dgm:t>
    </dgm:pt>
    <dgm:pt modelId="{E83BA0E5-E1A7-40D9-8D5C-46E769B8A1F9}" type="sibTrans" cxnId="{FA9D7326-41BA-46EC-97F2-7DD0030AF15B}">
      <dgm:prSet/>
      <dgm:spPr/>
      <dgm:t>
        <a:bodyPr/>
        <a:lstStyle/>
        <a:p>
          <a:endParaRPr lang="cs-CZ"/>
        </a:p>
      </dgm:t>
    </dgm:pt>
    <dgm:pt modelId="{00E9F0B3-D958-4862-BA4A-61584F1AD9A0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CDB19F2B-4DF7-416A-844A-3700EAC68D98}" type="parTrans" cxnId="{5267D3EC-A701-42F0-AC16-1A411C62F06E}">
      <dgm:prSet/>
      <dgm:spPr/>
      <dgm:t>
        <a:bodyPr/>
        <a:lstStyle/>
        <a:p>
          <a:endParaRPr lang="cs-CZ"/>
        </a:p>
      </dgm:t>
    </dgm:pt>
    <dgm:pt modelId="{014D8191-652C-451D-9162-A4B508C197FD}" type="sibTrans" cxnId="{5267D3EC-A701-42F0-AC16-1A411C62F06E}">
      <dgm:prSet/>
      <dgm:spPr/>
      <dgm:t>
        <a:bodyPr/>
        <a:lstStyle/>
        <a:p>
          <a:endParaRPr lang="cs-CZ"/>
        </a:p>
      </dgm:t>
    </dgm:pt>
    <dgm:pt modelId="{E2908118-7976-491D-9AFF-953FE35C7649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AKCELERACE UČIVA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E985BE5-F11E-497C-A5FD-B251B4DA87BB}" type="parTrans" cxnId="{C14C5E42-2727-42DA-BCDD-737B0B15987C}">
      <dgm:prSet/>
      <dgm:spPr/>
      <dgm:t>
        <a:bodyPr/>
        <a:lstStyle/>
        <a:p>
          <a:endParaRPr lang="cs-CZ"/>
        </a:p>
      </dgm:t>
    </dgm:pt>
    <dgm:pt modelId="{43D2F4FF-DDA9-4E56-84BA-D1653EBD0A5E}" type="sibTrans" cxnId="{C14C5E42-2727-42DA-BCDD-737B0B15987C}">
      <dgm:prSet/>
      <dgm:spPr/>
      <dgm:t>
        <a:bodyPr/>
        <a:lstStyle/>
        <a:p>
          <a:endParaRPr lang="cs-CZ"/>
        </a:p>
      </dgm:t>
    </dgm:pt>
    <dgm:pt modelId="{96DD5034-AE4D-4C85-BBD4-D784F9C9EB4D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PRACUJE NA VLASTNÍCH CÍLECH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C1BCB4C-1742-4196-AB7D-22BEE9D7C090}" type="parTrans" cxnId="{606C61FD-0B1F-45B9-865F-FCA3AAFB146F}">
      <dgm:prSet/>
      <dgm:spPr/>
    </dgm:pt>
    <dgm:pt modelId="{16EB8CEE-4E00-4D67-935C-2ED6807ADA49}" type="sibTrans" cxnId="{606C61FD-0B1F-45B9-865F-FCA3AAFB146F}">
      <dgm:prSet/>
      <dgm:spPr/>
    </dgm:pt>
    <dgm:pt modelId="{7882650B-082B-4F5E-9793-5D5A87C5AB08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PŘIMĚŘENÉ SOCIÁLNÍ DOVEDNOSTI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F8EBF1B5-856F-4C4E-B606-DC218650F6BD}" type="parTrans" cxnId="{74599A2C-1EE4-45EA-8B29-2BF51C24F56F}">
      <dgm:prSet/>
      <dgm:spPr/>
    </dgm:pt>
    <dgm:pt modelId="{1D4D8DB9-1146-434B-9830-5DBE70A9D70F}" type="sibTrans" cxnId="{74599A2C-1EE4-45EA-8B29-2BF51C24F56F}">
      <dgm:prSet/>
      <dgm:spPr/>
    </dgm:pt>
    <dgm:pt modelId="{48AA0F7F-EBF5-4BE4-AFA0-70D7DAC69BD1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E7C70F71-18C1-4852-8C3C-9821148C6D24}" type="parTrans" cxnId="{09B45A30-E71B-4C86-8763-EF18596306E0}">
      <dgm:prSet/>
      <dgm:spPr/>
    </dgm:pt>
    <dgm:pt modelId="{5548C730-FB70-4DDF-8CA8-C77B2016F354}" type="sibTrans" cxnId="{09B45A30-E71B-4C86-8763-EF18596306E0}">
      <dgm:prSet/>
      <dgm:spPr/>
    </dgm:pt>
    <dgm:pt modelId="{CB998D4E-EABD-4697-817D-D665E4D9069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AAD2EC2-B7A5-4A18-9130-CF9D7B268AEE}" type="parTrans" cxnId="{218F0C9B-CA1D-442B-A02D-E176DBF85A66}">
      <dgm:prSet/>
      <dgm:spPr/>
    </dgm:pt>
    <dgm:pt modelId="{C3A6925B-50A8-4863-8C03-FA87954C5BF7}" type="sibTrans" cxnId="{218F0C9B-CA1D-442B-A02D-E176DBF85A66}">
      <dgm:prSet/>
      <dgm:spPr/>
    </dgm:pt>
    <dgm:pt modelId="{7E8B3D2C-43A6-46C2-9130-40E9BB18B6C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DB9F5CEB-4D9C-419B-9584-3CA4A5761D89}" type="parTrans" cxnId="{6E64D477-7BB9-4F1E-9782-FF9745403D78}">
      <dgm:prSet/>
      <dgm:spPr/>
    </dgm:pt>
    <dgm:pt modelId="{B86EE301-38A1-48B3-8A44-5672C79AF818}" type="sibTrans" cxnId="{6E64D477-7BB9-4F1E-9782-FF9745403D78}">
      <dgm:prSet/>
      <dgm:spPr/>
    </dgm:pt>
    <dgm:pt modelId="{7DB16FDD-7803-4725-843D-BC1C4E46CB10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AKCEPTOVÁN UČITELI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138D9EB-96F5-46FF-9045-D4186804B48C}" type="parTrans" cxnId="{78B57AAA-4CD5-4A26-977C-82A8FE0297CA}">
      <dgm:prSet/>
      <dgm:spPr/>
    </dgm:pt>
    <dgm:pt modelId="{9145ADEF-DA50-45B0-AA28-C7A895EDCED7}" type="sibTrans" cxnId="{78B57AAA-4CD5-4A26-977C-82A8FE0297CA}">
      <dgm:prSet/>
      <dgm:spPr/>
    </dgm:pt>
    <dgm:pt modelId="{783D866B-73C4-4172-87E3-3A5EA4BE8426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UZNÁVÁN PRO SVÉ SCHOPNOSTI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77193F84-1665-4960-9DC0-89B80EB3B9C9}" type="parTrans" cxnId="{AC986883-F3D1-48C0-970D-7798A0763297}">
      <dgm:prSet/>
      <dgm:spPr/>
    </dgm:pt>
    <dgm:pt modelId="{86407AF8-3536-4C68-BFA1-732D218329F8}" type="sibTrans" cxnId="{AC986883-F3D1-48C0-970D-7798A0763297}">
      <dgm:prSet/>
      <dgm:spPr/>
    </dgm:pt>
    <dgm:pt modelId="{2207B030-AFB4-4035-A8FE-548E699B3DA4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POZITIVNÍ VLIV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5F4BD7D-E0C7-4E9D-8362-4245747B7DAC}" type="parTrans" cxnId="{8348F3CE-49BA-4A6F-92EA-5D13DD72A593}">
      <dgm:prSet/>
      <dgm:spPr/>
    </dgm:pt>
    <dgm:pt modelId="{886CB1BE-D03A-49B1-B727-7BA6185B096D}" type="sibTrans" cxnId="{8348F3CE-49BA-4A6F-92EA-5D13DD72A593}">
      <dgm:prSet/>
      <dgm:spPr/>
    </dgm:pt>
    <dgm:pt modelId="{DDD40A22-628F-4AFD-B2D5-40FBE590AD7A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ZODPOVĚDNÝ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B19CD2E-9CCF-47ED-B4CC-9C13BD82AC8D}" type="parTrans" cxnId="{BD5D1535-0ABB-42AD-8C57-1E4EBD19808F}">
      <dgm:prSet/>
      <dgm:spPr/>
    </dgm:pt>
    <dgm:pt modelId="{77FC40BA-B756-44D3-B36A-77E22AC032F1}" type="sibTrans" cxnId="{BD5D1535-0ABB-42AD-8C57-1E4EBD19808F}">
      <dgm:prSet/>
      <dgm:spPr/>
    </dgm:pt>
    <dgm:pt modelId="{5B5B2F68-7AE7-493F-932A-511EF95073B0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A743DB36-904D-40D8-A21F-9E1E1F20B114}" type="parTrans" cxnId="{0AE47ECD-FEC8-4E14-957B-A0FE2169930F}">
      <dgm:prSet/>
      <dgm:spPr/>
    </dgm:pt>
    <dgm:pt modelId="{9CD794AA-442A-4F6E-AF13-B2DA2A1B9F6A}" type="sibTrans" cxnId="{0AE47ECD-FEC8-4E14-957B-A0FE2169930F}">
      <dgm:prSet/>
      <dgm:spPr/>
    </dgm:pt>
    <dgm:pt modelId="{0957951C-8FE7-4850-B0C6-4844D3745AF4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E06D0942-4274-4424-9501-F50F4D00D10F}" type="parTrans" cxnId="{7A87DF97-885A-4BAB-8EC5-A3E34FAE0E24}">
      <dgm:prSet/>
      <dgm:spPr/>
    </dgm:pt>
    <dgm:pt modelId="{2506EF94-E10C-449C-BC01-F129985B6A81}" type="sibTrans" cxnId="{7A87DF97-885A-4BAB-8EC5-A3E34FAE0E24}">
      <dgm:prSet/>
      <dgm:spPr/>
    </dgm:pt>
    <dgm:pt modelId="{31B5D71B-C338-4251-BBDD-86C67B8720B8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A29D793C-EC68-403D-8327-E585693FF830}" type="parTrans" cxnId="{63BF9CA6-AFAE-4F7E-AC38-A74D936804B6}">
      <dgm:prSet/>
      <dgm:spPr/>
    </dgm:pt>
    <dgm:pt modelId="{30936BEF-153A-461A-97FB-2EBF5C8C210F}" type="sibTrans" cxnId="{63BF9CA6-AFAE-4F7E-AC38-A74D936804B6}">
      <dgm:prSet/>
      <dgm:spPr/>
    </dgm:pt>
    <dgm:pt modelId="{45A44F8D-DD2D-4FC3-8110-CFA6B1A3708E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2E2E71A-EFC4-4207-8929-8DF69A83CBAA}" type="parTrans" cxnId="{CD8B9D5C-7DCC-4909-8178-05D8EF7F3897}">
      <dgm:prSet/>
      <dgm:spPr/>
    </dgm:pt>
    <dgm:pt modelId="{7148EFBA-9AF8-48F2-AFB0-9FB6BAF888BA}" type="sibTrans" cxnId="{CD8B9D5C-7DCC-4909-8178-05D8EF7F3897}">
      <dgm:prSet/>
      <dgm:spPr/>
    </dgm:pt>
    <dgm:pt modelId="{1025F94D-639B-4608-9893-5CF8770176BD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41DC3C25-9F44-4884-B823-881025ADD017}" type="parTrans" cxnId="{C24DF69D-1E92-4854-B80D-75E83A6C42A2}">
      <dgm:prSet/>
      <dgm:spPr/>
    </dgm:pt>
    <dgm:pt modelId="{A07BDD67-94FC-4FB5-81C8-5ECFB7610514}" type="sibTrans" cxnId="{C24DF69D-1E92-4854-B80D-75E83A6C42A2}">
      <dgm:prSet/>
      <dgm:spPr/>
    </dgm:pt>
    <dgm:pt modelId="{E65D8151-9764-4121-AF66-80A7DD16F7CE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MOŽNOST DLOUHODOBÉHO INTEGROVANÉHO STUDIJNÍHO PLÁNU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42F97A2-B31C-4AB0-AED1-6DF1E08050E8}" type="parTrans" cxnId="{9301FE70-3452-4500-9AE2-BDE515C971B9}">
      <dgm:prSet/>
      <dgm:spPr/>
    </dgm:pt>
    <dgm:pt modelId="{E5FAFF60-664A-462B-9B9F-C164957BB6A1}" type="sibTrans" cxnId="{9301FE70-3452-4500-9AE2-BDE515C971B9}">
      <dgm:prSet/>
      <dgm:spPr/>
    </dgm:pt>
    <dgm:pt modelId="{7FB13955-CB04-48D7-984F-4649CAA0B563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39AEBB74-8B11-432F-BD9E-5E94D4704385}" type="parTrans" cxnId="{586D1F04-28A4-492D-B296-BDF2CF021C92}">
      <dgm:prSet/>
      <dgm:spPr/>
    </dgm:pt>
    <dgm:pt modelId="{813A6B16-7D26-4808-A96A-21365D3269F1}" type="sibTrans" cxnId="{586D1F04-28A4-492D-B296-BDF2CF021C92}">
      <dgm:prSet/>
      <dgm:spPr/>
    </dgm:pt>
    <dgm:pt modelId="{2A3EE363-3D11-4705-8A28-808CD946E281}">
      <dgm:prSet phldrT="[Text]"/>
      <dgm:spPr/>
      <dgm:t>
        <a:bodyPr/>
        <a:lstStyle/>
        <a:p>
          <a:r>
            <a:rPr lang="cs-CZ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SAMOSTATNÉ VÝZVY (PŘIMĚŘENÉ ÚKOLY)</a:t>
          </a:r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12B9F2FA-7A8C-4028-A083-7A02BF3D8D17}" type="parTrans" cxnId="{72C1A3BB-2B2D-4BDC-B4A4-2C4489A390A3}">
      <dgm:prSet/>
      <dgm:spPr/>
    </dgm:pt>
    <dgm:pt modelId="{0E4C4100-7E2D-4013-9E27-27AF3D97D8FC}" type="sibTrans" cxnId="{72C1A3BB-2B2D-4BDC-B4A4-2C4489A390A3}">
      <dgm:prSet/>
      <dgm:spPr/>
    </dgm:pt>
    <dgm:pt modelId="{857006A1-15F2-44A6-97B5-0102382CDC08}">
      <dgm:prSet phldrT="[Text]"/>
      <dgm:spPr/>
      <dgm:t>
        <a:bodyPr/>
        <a:lstStyle/>
        <a:p>
          <a:endParaRPr lang="cs-CZ" dirty="0">
            <a:latin typeface="Arial" pitchFamily="34" charset="0"/>
            <a:cs typeface="Arial" pitchFamily="34" charset="0"/>
          </a:endParaRPr>
        </a:p>
      </dgm:t>
    </dgm:pt>
    <dgm:pt modelId="{BAEE3FA5-20B4-4F78-B740-A7C4B8B0D324}" type="parTrans" cxnId="{D9AE60C6-59F8-48E4-97BD-1DB8180CBDC3}">
      <dgm:prSet/>
      <dgm:spPr/>
    </dgm:pt>
    <dgm:pt modelId="{D2383643-E69E-404A-B092-4CC15FF0FCFF}" type="sibTrans" cxnId="{D9AE60C6-59F8-48E4-97BD-1DB8180CBDC3}">
      <dgm:prSet/>
      <dgm:spPr/>
    </dgm:pt>
    <dgm:pt modelId="{24706544-C6D5-4396-B18D-6B162123FA31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C70756A-C82F-44A4-8DAB-E46279F622A2}" type="parTrans" cxnId="{D3F04EE0-D4A2-4D2C-854A-4FBAB9492B6F}">
      <dgm:prSet/>
      <dgm:spPr/>
    </dgm:pt>
    <dgm:pt modelId="{B566ECD9-C954-4742-9C97-BA95CA7E1976}" type="sibTrans" cxnId="{D3F04EE0-D4A2-4D2C-854A-4FBAB9492B6F}">
      <dgm:prSet/>
      <dgm:spPr/>
    </dgm:pt>
    <dgm:pt modelId="{589EEC37-EE09-4B64-B47A-7D27957D6BCC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9A5E1AB3-B406-439C-9534-32102C1305D2}" type="parTrans" cxnId="{72DCCD20-5D6F-43DC-98CF-816E1E491C52}">
      <dgm:prSet/>
      <dgm:spPr/>
    </dgm:pt>
    <dgm:pt modelId="{BE9CA856-E1F4-4D5F-9235-C869FA3A9AA0}" type="sibTrans" cxnId="{72DCCD20-5D6F-43DC-98CF-816E1E491C52}">
      <dgm:prSet/>
      <dgm:spPr/>
    </dgm:pt>
    <dgm:pt modelId="{44BEB7FA-5ADC-41F8-908E-2917344A28AF}">
      <dgm:prSet phldrT="[Text]"/>
      <dgm:spPr/>
      <dgm:t>
        <a:bodyPr/>
        <a:lstStyle/>
        <a:p>
          <a:endParaRPr lang="cs-CZ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CD29ECE1-76B8-4573-AA85-039836BC4CC3}" type="parTrans" cxnId="{CFDAFC40-3A40-45FC-985B-A43CD7FCAF79}">
      <dgm:prSet/>
      <dgm:spPr/>
    </dgm:pt>
    <dgm:pt modelId="{7F1A6602-F801-4D1B-A0D8-8C88D0DF06CA}" type="sibTrans" cxnId="{CFDAFC40-3A40-45FC-985B-A43CD7FCAF79}">
      <dgm:prSet/>
      <dgm:spPr/>
    </dgm:pt>
    <dgm:pt modelId="{CD36776A-75B4-4555-AD61-CF839DB36EFC}" type="pres">
      <dgm:prSet presAssocID="{F6216200-55D9-4B2B-9555-58B721E301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599ACE5-8556-429E-B031-C56673F62101}" type="pres">
      <dgm:prSet presAssocID="{79982924-7C19-422B-A54D-D351E132C4D8}" presName="composite" presStyleCnt="0"/>
      <dgm:spPr/>
    </dgm:pt>
    <dgm:pt modelId="{6B9C3BA1-B316-4F14-85EB-0A786B874543}" type="pres">
      <dgm:prSet presAssocID="{79982924-7C19-422B-A54D-D351E132C4D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A9B436-0C86-493B-A1F1-2A81C7E77198}" type="pres">
      <dgm:prSet presAssocID="{79982924-7C19-422B-A54D-D351E132C4D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DF1E00-6E77-4C42-B491-28BE20D5DBB7}" type="pres">
      <dgm:prSet presAssocID="{BB7C7810-4FD1-4F15-BE41-15106DE0B3B4}" presName="space" presStyleCnt="0"/>
      <dgm:spPr/>
    </dgm:pt>
    <dgm:pt modelId="{BFE9A439-4B56-4397-A1F8-58937183CE0B}" type="pres">
      <dgm:prSet presAssocID="{B31E8DBB-0693-421B-9E27-D4BDFE70BE44}" presName="composite" presStyleCnt="0"/>
      <dgm:spPr/>
    </dgm:pt>
    <dgm:pt modelId="{224F4A9D-F83F-487A-ABD5-F0651501ADF4}" type="pres">
      <dgm:prSet presAssocID="{B31E8DBB-0693-421B-9E27-D4BDFE70BE4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AD23C-90E2-4D46-934E-EA9A9460190C}" type="pres">
      <dgm:prSet presAssocID="{B31E8DBB-0693-421B-9E27-D4BDFE70BE4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2CA87D-5E8F-4DF7-9EB7-81F7806FB9E7}" type="pres">
      <dgm:prSet presAssocID="{EC3988CB-4350-476B-A70D-0E71409C66B0}" presName="space" presStyleCnt="0"/>
      <dgm:spPr/>
    </dgm:pt>
    <dgm:pt modelId="{297332DE-C2E2-48C3-B9A5-C9AB5333A4C4}" type="pres">
      <dgm:prSet presAssocID="{00E9F0B3-D958-4862-BA4A-61584F1AD9A0}" presName="composite" presStyleCnt="0"/>
      <dgm:spPr/>
    </dgm:pt>
    <dgm:pt modelId="{EDF44089-853F-4CDA-B2BC-9E0B137EA3B0}" type="pres">
      <dgm:prSet presAssocID="{00E9F0B3-D958-4862-BA4A-61584F1AD9A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5ED858-25C8-4AFD-8369-64F235B0B662}" type="pres">
      <dgm:prSet presAssocID="{00E9F0B3-D958-4862-BA4A-61584F1AD9A0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7586D01-31B9-4D5D-B605-090F6DB53DDF}" type="presOf" srcId="{DDD40A22-628F-4AFD-B2D5-40FBE590AD7A}" destId="{E0CAD23C-90E2-4D46-934E-EA9A9460190C}" srcOrd="0" destOrd="9" presId="urn:microsoft.com/office/officeart/2005/8/layout/hList1"/>
    <dgm:cxn modelId="{B2258A49-DE19-4099-B449-EDCDF5FEBAF8}" srcId="{F6216200-55D9-4B2B-9555-58B721E301CB}" destId="{79982924-7C19-422B-A54D-D351E132C4D8}" srcOrd="0" destOrd="0" parTransId="{1D45A144-0C51-4350-A63C-DA8A44B8B15B}" sibTransId="{BB7C7810-4FD1-4F15-BE41-15106DE0B3B4}"/>
    <dgm:cxn modelId="{C73E96EF-7738-490D-8207-B42EF60D7B82}" type="presOf" srcId="{79982924-7C19-422B-A54D-D351E132C4D8}" destId="{6B9C3BA1-B316-4F14-85EB-0A786B874543}" srcOrd="0" destOrd="0" presId="urn:microsoft.com/office/officeart/2005/8/layout/hList1"/>
    <dgm:cxn modelId="{D4AE7743-193E-4A85-AFC4-45615E70F665}" type="presOf" srcId="{E2908118-7976-491D-9AFF-953FE35C7649}" destId="{575ED858-25C8-4AFD-8369-64F235B0B662}" srcOrd="0" destOrd="1" presId="urn:microsoft.com/office/officeart/2005/8/layout/hList1"/>
    <dgm:cxn modelId="{862CA482-F848-4250-B51F-C835D2125E59}" type="presOf" srcId="{2A3EE363-3D11-4705-8A28-808CD946E281}" destId="{575ED858-25C8-4AFD-8369-64F235B0B662}" srcOrd="0" destOrd="7" presId="urn:microsoft.com/office/officeart/2005/8/layout/hList1"/>
    <dgm:cxn modelId="{7C89AB2C-7C68-451C-937B-21B1AEAD6A2B}" type="presOf" srcId="{7E8B3D2C-43A6-46C2-9130-40E9BB18B6C8}" destId="{8BA9B436-0C86-493B-A1F1-2A81C7E77198}" srcOrd="0" destOrd="4" presId="urn:microsoft.com/office/officeart/2005/8/layout/hList1"/>
    <dgm:cxn modelId="{7FC37E47-3449-4472-ACA3-5B2D80AF4CCD}" type="presOf" srcId="{873EB17E-F67F-4E1C-88C9-9A48E12B8C5C}" destId="{E0CAD23C-90E2-4D46-934E-EA9A9460190C}" srcOrd="0" destOrd="1" presId="urn:microsoft.com/office/officeart/2005/8/layout/hList1"/>
    <dgm:cxn modelId="{D3F04EE0-D4A2-4D2C-854A-4FBAB9492B6F}" srcId="{00E9F0B3-D958-4862-BA4A-61584F1AD9A0}" destId="{24706544-C6D5-4396-B18D-6B162123FA31}" srcOrd="2" destOrd="0" parTransId="{CC70756A-C82F-44A4-8DAB-E46279F622A2}" sibTransId="{B566ECD9-C954-4742-9C97-BA95CA7E1976}"/>
    <dgm:cxn modelId="{AB6E9CE4-9900-47B9-8979-3077408CB536}" srcId="{F6216200-55D9-4B2B-9555-58B721E301CB}" destId="{B31E8DBB-0693-421B-9E27-D4BDFE70BE44}" srcOrd="1" destOrd="0" parTransId="{3AED8320-DE0F-4BAF-B111-B4B2B13ABC3E}" sibTransId="{EC3988CB-4350-476B-A70D-0E71409C66B0}"/>
    <dgm:cxn modelId="{6E64D477-7BB9-4F1E-9782-FF9745403D78}" srcId="{79982924-7C19-422B-A54D-D351E132C4D8}" destId="{7E8B3D2C-43A6-46C2-9130-40E9BB18B6C8}" srcOrd="4" destOrd="0" parTransId="{DB9F5CEB-4D9C-419B-9584-3CA4A5761D89}" sibTransId="{B86EE301-38A1-48B3-8A44-5672C79AF818}"/>
    <dgm:cxn modelId="{F3EA2353-FA5B-4440-8FC5-D38D58B48882}" type="presOf" srcId="{7DB16FDD-7803-4725-843D-BC1C4E46CB10}" destId="{E0CAD23C-90E2-4D46-934E-EA9A9460190C}" srcOrd="0" destOrd="3" presId="urn:microsoft.com/office/officeart/2005/8/layout/hList1"/>
    <dgm:cxn modelId="{8348F3CE-49BA-4A6F-92EA-5D13DD72A593}" srcId="{B31E8DBB-0693-421B-9E27-D4BDFE70BE44}" destId="{2207B030-AFB4-4035-A8FE-548E699B3DA4}" srcOrd="7" destOrd="0" parTransId="{C5F4BD7D-E0C7-4E9D-8362-4245747B7DAC}" sibTransId="{886CB1BE-D03A-49B1-B727-7BA6185B096D}"/>
    <dgm:cxn modelId="{1CBF65EC-4E34-4FA9-A9CF-773D210739B8}" type="presOf" srcId="{44BEB7FA-5ADC-41F8-908E-2917344A28AF}" destId="{575ED858-25C8-4AFD-8369-64F235B0B662}" srcOrd="0" destOrd="6" presId="urn:microsoft.com/office/officeart/2005/8/layout/hList1"/>
    <dgm:cxn modelId="{ABA78F42-9B10-4555-83CB-822FB91176FE}" type="presOf" srcId="{857006A1-15F2-44A6-97B5-0102382CDC08}" destId="{575ED858-25C8-4AFD-8369-64F235B0B662}" srcOrd="0" destOrd="0" presId="urn:microsoft.com/office/officeart/2005/8/layout/hList1"/>
    <dgm:cxn modelId="{C24DF69D-1E92-4854-B80D-75E83A6C42A2}" srcId="{B31E8DBB-0693-421B-9E27-D4BDFE70BE44}" destId="{1025F94D-639B-4608-9893-5CF8770176BD}" srcOrd="8" destOrd="0" parTransId="{41DC3C25-9F44-4884-B823-881025ADD017}" sibTransId="{A07BDD67-94FC-4FB5-81C8-5ECFB7610514}"/>
    <dgm:cxn modelId="{218F0C9B-CA1D-442B-A02D-E176DBF85A66}" srcId="{79982924-7C19-422B-A54D-D351E132C4D8}" destId="{CB998D4E-EABD-4697-817D-D665E4D9069F}" srcOrd="2" destOrd="0" parTransId="{2AAD2EC2-B7A5-4A18-9130-CF9D7B268AEE}" sibTransId="{C3A6925B-50A8-4863-8C03-FA87954C5BF7}"/>
    <dgm:cxn modelId="{7A11EFD6-0E69-47FA-A8D6-DA499A4F226C}" type="presOf" srcId="{5B5B2F68-7AE7-493F-932A-511EF95073B0}" destId="{E0CAD23C-90E2-4D46-934E-EA9A9460190C}" srcOrd="0" destOrd="0" presId="urn:microsoft.com/office/officeart/2005/8/layout/hList1"/>
    <dgm:cxn modelId="{168DD0DA-5CF5-4C8D-8A58-3B7A54FEF6AB}" type="presOf" srcId="{CB998D4E-EABD-4697-817D-D665E4D9069F}" destId="{8BA9B436-0C86-493B-A1F1-2A81C7E77198}" srcOrd="0" destOrd="2" presId="urn:microsoft.com/office/officeart/2005/8/layout/hList1"/>
    <dgm:cxn modelId="{0AE47ECD-FEC8-4E14-957B-A0FE2169930F}" srcId="{B31E8DBB-0693-421B-9E27-D4BDFE70BE44}" destId="{5B5B2F68-7AE7-493F-932A-511EF95073B0}" srcOrd="0" destOrd="0" parTransId="{A743DB36-904D-40D8-A21F-9E1E1F20B114}" sibTransId="{9CD794AA-442A-4F6E-AF13-B2DA2A1B9F6A}"/>
    <dgm:cxn modelId="{1A9E11E7-DFA2-4678-B125-C3983E01F4CF}" type="presOf" srcId="{B31E8DBB-0693-421B-9E27-D4BDFE70BE44}" destId="{224F4A9D-F83F-487A-ABD5-F0651501ADF4}" srcOrd="0" destOrd="0" presId="urn:microsoft.com/office/officeart/2005/8/layout/hList1"/>
    <dgm:cxn modelId="{63BF9CA6-AFAE-4F7E-AC38-A74D936804B6}" srcId="{B31E8DBB-0693-421B-9E27-D4BDFE70BE44}" destId="{31B5D71B-C338-4251-BBDD-86C67B8720B8}" srcOrd="4" destOrd="0" parTransId="{A29D793C-EC68-403D-8327-E585693FF830}" sibTransId="{30936BEF-153A-461A-97FB-2EBF5C8C210F}"/>
    <dgm:cxn modelId="{D9AE60C6-59F8-48E4-97BD-1DB8180CBDC3}" srcId="{00E9F0B3-D958-4862-BA4A-61584F1AD9A0}" destId="{857006A1-15F2-44A6-97B5-0102382CDC08}" srcOrd="0" destOrd="0" parTransId="{BAEE3FA5-20B4-4F78-B740-A7C4B8B0D324}" sibTransId="{D2383643-E69E-404A-B092-4CC15FF0FCFF}"/>
    <dgm:cxn modelId="{CD8B9D5C-7DCC-4909-8178-05D8EF7F3897}" srcId="{B31E8DBB-0693-421B-9E27-D4BDFE70BE44}" destId="{45A44F8D-DD2D-4FC3-8110-CFA6B1A3708E}" srcOrd="6" destOrd="0" parTransId="{12E2E71A-EFC4-4207-8929-8DF69A83CBAA}" sibTransId="{7148EFBA-9AF8-48F2-AFB0-9FB6BAF888BA}"/>
    <dgm:cxn modelId="{F0802F6C-6DFE-4E6B-B035-E4241612AC20}" type="presOf" srcId="{2207B030-AFB4-4035-A8FE-548E699B3DA4}" destId="{E0CAD23C-90E2-4D46-934E-EA9A9460190C}" srcOrd="0" destOrd="7" presId="urn:microsoft.com/office/officeart/2005/8/layout/hList1"/>
    <dgm:cxn modelId="{586D1F04-28A4-492D-B296-BDF2CF021C92}" srcId="{00E9F0B3-D958-4862-BA4A-61584F1AD9A0}" destId="{7FB13955-CB04-48D7-984F-4649CAA0B563}" srcOrd="5" destOrd="0" parTransId="{39AEBB74-8B11-432F-BD9E-5E94D4704385}" sibTransId="{813A6B16-7D26-4808-A96A-21365D3269F1}"/>
    <dgm:cxn modelId="{EA58480C-0B3D-40B3-9727-B1BF26E0C1A0}" type="presOf" srcId="{0957951C-8FE7-4850-B0C6-4844D3745AF4}" destId="{E0CAD23C-90E2-4D46-934E-EA9A9460190C}" srcOrd="0" destOrd="2" presId="urn:microsoft.com/office/officeart/2005/8/layout/hList1"/>
    <dgm:cxn modelId="{606C61FD-0B1F-45B9-865F-FCA3AAFB146F}" srcId="{79982924-7C19-422B-A54D-D351E132C4D8}" destId="{96DD5034-AE4D-4C85-BBD4-D784F9C9EB4D}" srcOrd="3" destOrd="0" parTransId="{1C1BCB4C-1742-4196-AB7D-22BEE9D7C090}" sibTransId="{16EB8CEE-4E00-4D67-935C-2ED6807ADA49}"/>
    <dgm:cxn modelId="{72C1A3BB-2B2D-4BDC-B4A4-2C4489A390A3}" srcId="{00E9F0B3-D958-4862-BA4A-61584F1AD9A0}" destId="{2A3EE363-3D11-4705-8A28-808CD946E281}" srcOrd="7" destOrd="0" parTransId="{12B9F2FA-7A8C-4028-A083-7A02BF3D8D17}" sibTransId="{0E4C4100-7E2D-4013-9E27-27AF3D97D8FC}"/>
    <dgm:cxn modelId="{97F222FD-AF3A-4122-BE6D-2FF755E1E31E}" type="presOf" srcId="{00E9F0B3-D958-4862-BA4A-61584F1AD9A0}" destId="{EDF44089-853F-4CDA-B2BC-9E0B137EA3B0}" srcOrd="0" destOrd="0" presId="urn:microsoft.com/office/officeart/2005/8/layout/hList1"/>
    <dgm:cxn modelId="{C4A77129-7B6E-4F4B-88A1-B8629E2574F2}" srcId="{79982924-7C19-422B-A54D-D351E132C4D8}" destId="{5214D3C7-D508-476A-9024-1E278DBD7919}" srcOrd="1" destOrd="0" parTransId="{EA856579-8A12-4B1C-AEC5-F86C8881BD17}" sibTransId="{1DBE780F-EF02-449D-B095-05FF4E7BA16B}"/>
    <dgm:cxn modelId="{72DCCD20-5D6F-43DC-98CF-816E1E491C52}" srcId="{00E9F0B3-D958-4862-BA4A-61584F1AD9A0}" destId="{589EEC37-EE09-4B64-B47A-7D27957D6BCC}" srcOrd="4" destOrd="0" parTransId="{9A5E1AB3-B406-439C-9534-32102C1305D2}" sibTransId="{BE9CA856-E1F4-4D5F-9235-C869FA3A9AA0}"/>
    <dgm:cxn modelId="{CFDAFC40-3A40-45FC-985B-A43CD7FCAF79}" srcId="{00E9F0B3-D958-4862-BA4A-61584F1AD9A0}" destId="{44BEB7FA-5ADC-41F8-908E-2917344A28AF}" srcOrd="6" destOrd="0" parTransId="{CD29ECE1-76B8-4573-AA85-039836BC4CC3}" sibTransId="{7F1A6602-F801-4D1B-A0D8-8C88D0DF06CA}"/>
    <dgm:cxn modelId="{FA9D7326-41BA-46EC-97F2-7DD0030AF15B}" srcId="{B31E8DBB-0693-421B-9E27-D4BDFE70BE44}" destId="{873EB17E-F67F-4E1C-88C9-9A48E12B8C5C}" srcOrd="1" destOrd="0" parTransId="{F1CC9DED-A2B7-4839-91C2-0EA935273BE5}" sibTransId="{E83BA0E5-E1A7-40D9-8D5C-46E769B8A1F9}"/>
    <dgm:cxn modelId="{F89F4E50-5596-4D45-A9B9-BF05FC2E09A3}" type="presOf" srcId="{783D866B-73C4-4172-87E3-3A5EA4BE8426}" destId="{E0CAD23C-90E2-4D46-934E-EA9A9460190C}" srcOrd="0" destOrd="5" presId="urn:microsoft.com/office/officeart/2005/8/layout/hList1"/>
    <dgm:cxn modelId="{E704286C-6A02-497B-B25E-F02CA82FFB9A}" type="presOf" srcId="{7882650B-082B-4F5E-9793-5D5A87C5AB08}" destId="{8BA9B436-0C86-493B-A1F1-2A81C7E77198}" srcOrd="0" destOrd="5" presId="urn:microsoft.com/office/officeart/2005/8/layout/hList1"/>
    <dgm:cxn modelId="{AC986883-F3D1-48C0-970D-7798A0763297}" srcId="{B31E8DBB-0693-421B-9E27-D4BDFE70BE44}" destId="{783D866B-73C4-4172-87E3-3A5EA4BE8426}" srcOrd="5" destOrd="0" parTransId="{77193F84-1665-4960-9DC0-89B80EB3B9C9}" sibTransId="{86407AF8-3536-4C68-BFA1-732D218329F8}"/>
    <dgm:cxn modelId="{BD5D1535-0ABB-42AD-8C57-1E4EBD19808F}" srcId="{B31E8DBB-0693-421B-9E27-D4BDFE70BE44}" destId="{DDD40A22-628F-4AFD-B2D5-40FBE590AD7A}" srcOrd="9" destOrd="0" parTransId="{EB19CD2E-9CCF-47ED-B4CC-9C13BD82AC8D}" sibTransId="{77FC40BA-B756-44D3-B36A-77E22AC032F1}"/>
    <dgm:cxn modelId="{BD8F76E4-9F08-43E3-B961-153F60DF22E4}" type="presOf" srcId="{48AA0F7F-EBF5-4BE4-AFA0-70D7DAC69BD1}" destId="{8BA9B436-0C86-493B-A1F1-2A81C7E77198}" srcOrd="0" destOrd="0" presId="urn:microsoft.com/office/officeart/2005/8/layout/hList1"/>
    <dgm:cxn modelId="{09B2C579-6CE3-41F3-BBED-04761348C95F}" type="presOf" srcId="{96DD5034-AE4D-4C85-BBD4-D784F9C9EB4D}" destId="{8BA9B436-0C86-493B-A1F1-2A81C7E77198}" srcOrd="0" destOrd="3" presId="urn:microsoft.com/office/officeart/2005/8/layout/hList1"/>
    <dgm:cxn modelId="{28CD5F20-0BE5-442F-896E-4F155FCDB4E0}" type="presOf" srcId="{1025F94D-639B-4608-9893-5CF8770176BD}" destId="{E0CAD23C-90E2-4D46-934E-EA9A9460190C}" srcOrd="0" destOrd="8" presId="urn:microsoft.com/office/officeart/2005/8/layout/hList1"/>
    <dgm:cxn modelId="{CBE1D158-9747-4D99-8C74-1FC5906DA378}" type="presOf" srcId="{5214D3C7-D508-476A-9024-1E278DBD7919}" destId="{8BA9B436-0C86-493B-A1F1-2A81C7E77198}" srcOrd="0" destOrd="1" presId="urn:microsoft.com/office/officeart/2005/8/layout/hList1"/>
    <dgm:cxn modelId="{9301FE70-3452-4500-9AE2-BDE515C971B9}" srcId="{00E9F0B3-D958-4862-BA4A-61584F1AD9A0}" destId="{E65D8151-9764-4121-AF66-80A7DD16F7CE}" srcOrd="3" destOrd="0" parTransId="{C42F97A2-B31C-4AB0-AED1-6DF1E08050E8}" sibTransId="{E5FAFF60-664A-462B-9B9F-C164957BB6A1}"/>
    <dgm:cxn modelId="{111899D5-A1B4-4DD5-AF7C-E674DD5B4E9E}" type="presOf" srcId="{31B5D71B-C338-4251-BBDD-86C67B8720B8}" destId="{E0CAD23C-90E2-4D46-934E-EA9A9460190C}" srcOrd="0" destOrd="4" presId="urn:microsoft.com/office/officeart/2005/8/layout/hList1"/>
    <dgm:cxn modelId="{7A87DF97-885A-4BAB-8EC5-A3E34FAE0E24}" srcId="{B31E8DBB-0693-421B-9E27-D4BDFE70BE44}" destId="{0957951C-8FE7-4850-B0C6-4844D3745AF4}" srcOrd="2" destOrd="0" parTransId="{E06D0942-4274-4424-9501-F50F4D00D10F}" sibTransId="{2506EF94-E10C-449C-BC01-F129985B6A81}"/>
    <dgm:cxn modelId="{0F893A87-26D7-4854-84A4-19F2A14B17A5}" type="presOf" srcId="{E65D8151-9764-4121-AF66-80A7DD16F7CE}" destId="{575ED858-25C8-4AFD-8369-64F235B0B662}" srcOrd="0" destOrd="3" presId="urn:microsoft.com/office/officeart/2005/8/layout/hList1"/>
    <dgm:cxn modelId="{78B57AAA-4CD5-4A26-977C-82A8FE0297CA}" srcId="{B31E8DBB-0693-421B-9E27-D4BDFE70BE44}" destId="{7DB16FDD-7803-4725-843D-BC1C4E46CB10}" srcOrd="3" destOrd="0" parTransId="{2138D9EB-96F5-46FF-9045-D4186804B48C}" sibTransId="{9145ADEF-DA50-45B0-AA28-C7A895EDCED7}"/>
    <dgm:cxn modelId="{5267D3EC-A701-42F0-AC16-1A411C62F06E}" srcId="{F6216200-55D9-4B2B-9555-58B721E301CB}" destId="{00E9F0B3-D958-4862-BA4A-61584F1AD9A0}" srcOrd="2" destOrd="0" parTransId="{CDB19F2B-4DF7-416A-844A-3700EAC68D98}" sibTransId="{014D8191-652C-451D-9162-A4B508C197FD}"/>
    <dgm:cxn modelId="{46413F4C-0226-4AF0-AB74-9D2E31D22BA6}" type="presOf" srcId="{7FB13955-CB04-48D7-984F-4649CAA0B563}" destId="{575ED858-25C8-4AFD-8369-64F235B0B662}" srcOrd="0" destOrd="5" presId="urn:microsoft.com/office/officeart/2005/8/layout/hList1"/>
    <dgm:cxn modelId="{C14C5E42-2727-42DA-BCDD-737B0B15987C}" srcId="{00E9F0B3-D958-4862-BA4A-61584F1AD9A0}" destId="{E2908118-7976-491D-9AFF-953FE35C7649}" srcOrd="1" destOrd="0" parTransId="{CE985BE5-F11E-497C-A5FD-B251B4DA87BB}" sibTransId="{43D2F4FF-DDA9-4E56-84BA-D1653EBD0A5E}"/>
    <dgm:cxn modelId="{74599A2C-1EE4-45EA-8B29-2BF51C24F56F}" srcId="{79982924-7C19-422B-A54D-D351E132C4D8}" destId="{7882650B-082B-4F5E-9793-5D5A87C5AB08}" srcOrd="5" destOrd="0" parTransId="{F8EBF1B5-856F-4C4E-B606-DC218650F6BD}" sibTransId="{1D4D8DB9-1146-434B-9830-5DBE70A9D70F}"/>
    <dgm:cxn modelId="{1F50F6B1-819B-4B7A-A512-5D187833F8AF}" type="presOf" srcId="{45A44F8D-DD2D-4FC3-8110-CFA6B1A3708E}" destId="{E0CAD23C-90E2-4D46-934E-EA9A9460190C}" srcOrd="0" destOrd="6" presId="urn:microsoft.com/office/officeart/2005/8/layout/hList1"/>
    <dgm:cxn modelId="{09F62C96-C56F-413B-A706-66404431BE7F}" type="presOf" srcId="{589EEC37-EE09-4B64-B47A-7D27957D6BCC}" destId="{575ED858-25C8-4AFD-8369-64F235B0B662}" srcOrd="0" destOrd="4" presId="urn:microsoft.com/office/officeart/2005/8/layout/hList1"/>
    <dgm:cxn modelId="{07516E37-A0A8-446B-B696-1F5F0363B099}" type="presOf" srcId="{24706544-C6D5-4396-B18D-6B162123FA31}" destId="{575ED858-25C8-4AFD-8369-64F235B0B662}" srcOrd="0" destOrd="2" presId="urn:microsoft.com/office/officeart/2005/8/layout/hList1"/>
    <dgm:cxn modelId="{09B45A30-E71B-4C86-8763-EF18596306E0}" srcId="{79982924-7C19-422B-A54D-D351E132C4D8}" destId="{48AA0F7F-EBF5-4BE4-AFA0-70D7DAC69BD1}" srcOrd="0" destOrd="0" parTransId="{E7C70F71-18C1-4852-8C3C-9821148C6D24}" sibTransId="{5548C730-FB70-4DDF-8CA8-C77B2016F354}"/>
    <dgm:cxn modelId="{696D87C2-BF06-48BF-BFF4-009128937156}" type="presOf" srcId="{F6216200-55D9-4B2B-9555-58B721E301CB}" destId="{CD36776A-75B4-4555-AD61-CF839DB36EFC}" srcOrd="0" destOrd="0" presId="urn:microsoft.com/office/officeart/2005/8/layout/hList1"/>
    <dgm:cxn modelId="{D34678FE-326F-4AB4-BBDD-F1FF7038EF37}" type="presParOf" srcId="{CD36776A-75B4-4555-AD61-CF839DB36EFC}" destId="{2599ACE5-8556-429E-B031-C56673F62101}" srcOrd="0" destOrd="0" presId="urn:microsoft.com/office/officeart/2005/8/layout/hList1"/>
    <dgm:cxn modelId="{5D7D7947-B7C0-4BB4-BF63-25A2733EDCAD}" type="presParOf" srcId="{2599ACE5-8556-429E-B031-C56673F62101}" destId="{6B9C3BA1-B316-4F14-85EB-0A786B874543}" srcOrd="0" destOrd="0" presId="urn:microsoft.com/office/officeart/2005/8/layout/hList1"/>
    <dgm:cxn modelId="{FCF60073-23A8-43E7-B0FD-E2BA4D24A904}" type="presParOf" srcId="{2599ACE5-8556-429E-B031-C56673F62101}" destId="{8BA9B436-0C86-493B-A1F1-2A81C7E77198}" srcOrd="1" destOrd="0" presId="urn:microsoft.com/office/officeart/2005/8/layout/hList1"/>
    <dgm:cxn modelId="{DEC4E8AF-32EA-47E6-9146-DC77E113A877}" type="presParOf" srcId="{CD36776A-75B4-4555-AD61-CF839DB36EFC}" destId="{C0DF1E00-6E77-4C42-B491-28BE20D5DBB7}" srcOrd="1" destOrd="0" presId="urn:microsoft.com/office/officeart/2005/8/layout/hList1"/>
    <dgm:cxn modelId="{20750FD0-D97C-45F1-B38D-0AE1CE3754FC}" type="presParOf" srcId="{CD36776A-75B4-4555-AD61-CF839DB36EFC}" destId="{BFE9A439-4B56-4397-A1F8-58937183CE0B}" srcOrd="2" destOrd="0" presId="urn:microsoft.com/office/officeart/2005/8/layout/hList1"/>
    <dgm:cxn modelId="{E409A795-97B9-4F08-8113-98722B55C24A}" type="presParOf" srcId="{BFE9A439-4B56-4397-A1F8-58937183CE0B}" destId="{224F4A9D-F83F-487A-ABD5-F0651501ADF4}" srcOrd="0" destOrd="0" presId="urn:microsoft.com/office/officeart/2005/8/layout/hList1"/>
    <dgm:cxn modelId="{0E4E5181-CC7F-423B-BEBF-7C9FCEA48AD9}" type="presParOf" srcId="{BFE9A439-4B56-4397-A1F8-58937183CE0B}" destId="{E0CAD23C-90E2-4D46-934E-EA9A9460190C}" srcOrd="1" destOrd="0" presId="urn:microsoft.com/office/officeart/2005/8/layout/hList1"/>
    <dgm:cxn modelId="{9CC13C29-5229-4A88-9F9F-DF0D4299E6B9}" type="presParOf" srcId="{CD36776A-75B4-4555-AD61-CF839DB36EFC}" destId="{6E2CA87D-5E8F-4DF7-9EB7-81F7806FB9E7}" srcOrd="3" destOrd="0" presId="urn:microsoft.com/office/officeart/2005/8/layout/hList1"/>
    <dgm:cxn modelId="{009CF777-3839-4744-AE2B-B1D274873D3B}" type="presParOf" srcId="{CD36776A-75B4-4555-AD61-CF839DB36EFC}" destId="{297332DE-C2E2-48C3-B9A5-C9AB5333A4C4}" srcOrd="4" destOrd="0" presId="urn:microsoft.com/office/officeart/2005/8/layout/hList1"/>
    <dgm:cxn modelId="{CA07DCA0-BEA7-42E0-8E90-26869074EB96}" type="presParOf" srcId="{297332DE-C2E2-48C3-B9A5-C9AB5333A4C4}" destId="{EDF44089-853F-4CDA-B2BC-9E0B137EA3B0}" srcOrd="0" destOrd="0" presId="urn:microsoft.com/office/officeart/2005/8/layout/hList1"/>
    <dgm:cxn modelId="{7BD97123-79F9-4835-90E2-8CF3D7CEA198}" type="presParOf" srcId="{297332DE-C2E2-48C3-B9A5-C9AB5333A4C4}" destId="{575ED858-25C8-4AFD-8369-64F235B0B66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E452F4F-AA90-4E4A-9087-0F55609ABB70}" type="doc">
      <dgm:prSet loTypeId="urn:microsoft.com/office/officeart/2005/8/layout/funnel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40A16677-513B-47FA-8142-5CE7D11C8DD3}">
      <dgm:prSet phldrT="[Text]" custT="1"/>
      <dgm:spPr/>
      <dgm:t>
        <a:bodyPr/>
        <a:lstStyle/>
        <a:p>
          <a:r>
            <a:rPr lang="cs-CZ" sz="1600" dirty="0" smtClean="0">
              <a:latin typeface="Arial" pitchFamily="34" charset="0"/>
              <a:cs typeface="Arial" pitchFamily="34" charset="0"/>
            </a:rPr>
            <a:t>OBTÍŽE PŘI VYROVNÁVÁ NÍ SE S NEÚSPĚCHEM</a:t>
          </a:r>
          <a:endParaRPr lang="cs-CZ" sz="1600" dirty="0">
            <a:latin typeface="Arial" pitchFamily="34" charset="0"/>
            <a:cs typeface="Arial" pitchFamily="34" charset="0"/>
          </a:endParaRPr>
        </a:p>
      </dgm:t>
    </dgm:pt>
    <dgm:pt modelId="{692FCBFF-8C69-436B-AD33-785B16038D67}" type="parTrans" cxnId="{BEDB2F25-C420-4EB0-AF23-0329C7715788}">
      <dgm:prSet/>
      <dgm:spPr/>
      <dgm:t>
        <a:bodyPr/>
        <a:lstStyle/>
        <a:p>
          <a:endParaRPr lang="cs-CZ"/>
        </a:p>
      </dgm:t>
    </dgm:pt>
    <dgm:pt modelId="{DDD6C759-F83F-4C6B-86ED-9B5F467F07CB}" type="sibTrans" cxnId="{BEDB2F25-C420-4EB0-AF23-0329C7715788}">
      <dgm:prSet/>
      <dgm:spPr/>
      <dgm:t>
        <a:bodyPr/>
        <a:lstStyle/>
        <a:p>
          <a:endParaRPr lang="cs-CZ"/>
        </a:p>
      </dgm:t>
    </dgm:pt>
    <dgm:pt modelId="{641F392E-9E31-49EC-9B3A-734136684200}">
      <dgm:prSet phldrT="[Text]" custT="1"/>
      <dgm:spPr/>
      <dgm:t>
        <a:bodyPr/>
        <a:lstStyle/>
        <a:p>
          <a:r>
            <a:rPr lang="cs-CZ" sz="1600" dirty="0" smtClean="0">
              <a:latin typeface="Arial" pitchFamily="34" charset="0"/>
              <a:cs typeface="Arial" pitchFamily="34" charset="0"/>
            </a:rPr>
            <a:t>SKLONY K PERFEKCIO NISMU</a:t>
          </a:r>
          <a:endParaRPr lang="cs-CZ" sz="1600" dirty="0">
            <a:latin typeface="Arial" pitchFamily="34" charset="0"/>
            <a:cs typeface="Arial" pitchFamily="34" charset="0"/>
          </a:endParaRPr>
        </a:p>
      </dgm:t>
    </dgm:pt>
    <dgm:pt modelId="{27E50B2E-1D5F-439D-B96D-5953D5E873B3}" type="parTrans" cxnId="{306DE797-EB2B-4F35-96C4-92AD99674D29}">
      <dgm:prSet/>
      <dgm:spPr/>
      <dgm:t>
        <a:bodyPr/>
        <a:lstStyle/>
        <a:p>
          <a:endParaRPr lang="cs-CZ"/>
        </a:p>
      </dgm:t>
    </dgm:pt>
    <dgm:pt modelId="{AC610218-8B73-4F2D-B1EB-8762D3D85C8A}" type="sibTrans" cxnId="{306DE797-EB2B-4F35-96C4-92AD99674D29}">
      <dgm:prSet/>
      <dgm:spPr/>
      <dgm:t>
        <a:bodyPr/>
        <a:lstStyle/>
        <a:p>
          <a:endParaRPr lang="cs-CZ"/>
        </a:p>
      </dgm:t>
    </dgm:pt>
    <dgm:pt modelId="{DBD6D403-B213-4539-BC10-A4760A6E44CE}">
      <dgm:prSet phldrT="[Text]"/>
      <dgm:spPr/>
      <dgm:t>
        <a:bodyPr/>
        <a:lstStyle/>
        <a:p>
          <a:r>
            <a:rPr lang="cs-CZ" dirty="0" smtClean="0">
              <a:latin typeface="Arial" pitchFamily="34" charset="0"/>
              <a:cs typeface="Arial" pitchFamily="34" charset="0"/>
            </a:rPr>
            <a:t>NEADEKVÁTNÍ SEBĚVĚDOMÍ A SEBEHODNOCENÍ</a:t>
          </a:r>
          <a:endParaRPr lang="cs-CZ" dirty="0">
            <a:latin typeface="Arial" pitchFamily="34" charset="0"/>
            <a:cs typeface="Arial" pitchFamily="34" charset="0"/>
          </a:endParaRPr>
        </a:p>
      </dgm:t>
    </dgm:pt>
    <dgm:pt modelId="{4249700E-1EEC-44DF-87E5-293E1CD62ED9}" type="parTrans" cxnId="{12CE0895-5AFB-4724-9FB1-51AB5B7C17F9}">
      <dgm:prSet/>
      <dgm:spPr/>
      <dgm:t>
        <a:bodyPr/>
        <a:lstStyle/>
        <a:p>
          <a:endParaRPr lang="cs-CZ"/>
        </a:p>
      </dgm:t>
    </dgm:pt>
    <dgm:pt modelId="{53F0306B-ED27-40A5-A9A0-E7186985CA2F}" type="sibTrans" cxnId="{12CE0895-5AFB-4724-9FB1-51AB5B7C17F9}">
      <dgm:prSet/>
      <dgm:spPr/>
      <dgm:t>
        <a:bodyPr/>
        <a:lstStyle/>
        <a:p>
          <a:endParaRPr lang="cs-CZ"/>
        </a:p>
      </dgm:t>
    </dgm:pt>
    <dgm:pt modelId="{B6D83246-2D88-4664-B893-D8E7F76FF3FD}">
      <dgm:prSet phldrT="[Text]" custT="1"/>
      <dgm:spPr/>
      <dgm:t>
        <a:bodyPr/>
        <a:lstStyle/>
        <a:p>
          <a:r>
            <a:rPr lang="cs-CZ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PASIVITA, FRUSTRACE, VNITŘNÍ NESPOKOJENOST, POCIT VYKOŘENĚNÍ aj.</a:t>
          </a:r>
          <a:endParaRPr lang="cs-CZ" sz="24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gm:t>
    </dgm:pt>
    <dgm:pt modelId="{29F52DFA-CCEB-4AAB-B51D-DEF816B52F68}" type="parTrans" cxnId="{3E27A8BE-506B-4383-BF59-C30F3DC83DAB}">
      <dgm:prSet/>
      <dgm:spPr/>
      <dgm:t>
        <a:bodyPr/>
        <a:lstStyle/>
        <a:p>
          <a:endParaRPr lang="cs-CZ"/>
        </a:p>
      </dgm:t>
    </dgm:pt>
    <dgm:pt modelId="{D35276C9-469F-448D-9C25-2286EE77D888}" type="sibTrans" cxnId="{3E27A8BE-506B-4383-BF59-C30F3DC83DAB}">
      <dgm:prSet/>
      <dgm:spPr/>
      <dgm:t>
        <a:bodyPr/>
        <a:lstStyle/>
        <a:p>
          <a:endParaRPr lang="cs-CZ"/>
        </a:p>
      </dgm:t>
    </dgm:pt>
    <dgm:pt modelId="{E9CD0871-7A04-48C7-BFF0-35CC85483D19}" type="pres">
      <dgm:prSet presAssocID="{AE452F4F-AA90-4E4A-9087-0F55609ABB70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42FE07-3486-456E-BC16-BF94DB97C026}" type="pres">
      <dgm:prSet presAssocID="{AE452F4F-AA90-4E4A-9087-0F55609ABB70}" presName="ellipse" presStyleLbl="trBgShp" presStyleIdx="0" presStyleCnt="1"/>
      <dgm:spPr/>
    </dgm:pt>
    <dgm:pt modelId="{25D5F9A4-B024-480A-9457-EC7452111D56}" type="pres">
      <dgm:prSet presAssocID="{AE452F4F-AA90-4E4A-9087-0F55609ABB70}" presName="arrow1" presStyleLbl="fgShp" presStyleIdx="0" presStyleCnt="1"/>
      <dgm:spPr/>
    </dgm:pt>
    <dgm:pt modelId="{61CC1FEA-2834-48E4-8DDB-74E796B6E8B2}" type="pres">
      <dgm:prSet presAssocID="{AE452F4F-AA90-4E4A-9087-0F55609ABB70}" presName="rectangle" presStyleLbl="revTx" presStyleIdx="0" presStyleCnt="1" custScaleX="2467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455FF0-DBBA-4024-A026-BC86B4A39258}" type="pres">
      <dgm:prSet presAssocID="{641F392E-9E31-49EC-9B3A-734136684200}" presName="item1" presStyleLbl="node1" presStyleIdx="0" presStyleCnt="3" custScaleX="155349" custScaleY="146208" custLinFactNeighborX="-10549" custLinFactNeighborY="-14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A19C3F-BE60-4D90-816D-017252E58C4C}" type="pres">
      <dgm:prSet presAssocID="{DBD6D403-B213-4539-BC10-A4760A6E44CE}" presName="item2" presStyleLbl="node1" presStyleIdx="1" presStyleCnt="3" custScaleX="159922" custScaleY="146799" custLinFactNeighborX="5274" custLinFactNeighborY="-263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817B1E-1F9B-4202-BF8A-AF9A924FF9A2}" type="pres">
      <dgm:prSet presAssocID="{B6D83246-2D88-4664-B893-D8E7F76FF3FD}" presName="item3" presStyleLbl="node1" presStyleIdx="2" presStyleCnt="3" custScaleX="153390" custScaleY="133632" custLinFactNeighborX="31215" custLinFactNeighborY="-2987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9C458B0-4ABF-4E21-95A0-4ED61A081C49}" type="pres">
      <dgm:prSet presAssocID="{AE452F4F-AA90-4E4A-9087-0F55609ABB70}" presName="funnel" presStyleLbl="trAlignAcc1" presStyleIdx="0" presStyleCnt="1" custLinFactNeighborX="-431" custLinFactNeighborY="2098"/>
      <dgm:spPr/>
    </dgm:pt>
  </dgm:ptLst>
  <dgm:cxnLst>
    <dgm:cxn modelId="{BEDB2F25-C420-4EB0-AF23-0329C7715788}" srcId="{AE452F4F-AA90-4E4A-9087-0F55609ABB70}" destId="{40A16677-513B-47FA-8142-5CE7D11C8DD3}" srcOrd="0" destOrd="0" parTransId="{692FCBFF-8C69-436B-AD33-785B16038D67}" sibTransId="{DDD6C759-F83F-4C6B-86ED-9B5F467F07CB}"/>
    <dgm:cxn modelId="{13B1F034-1570-4E27-987F-6313B3943DCF}" type="presOf" srcId="{641F392E-9E31-49EC-9B3A-734136684200}" destId="{4DA19C3F-BE60-4D90-816D-017252E58C4C}" srcOrd="0" destOrd="0" presId="urn:microsoft.com/office/officeart/2005/8/layout/funnel1"/>
    <dgm:cxn modelId="{F014012F-E87D-4FE4-9BA9-9116D9BA6C32}" type="presOf" srcId="{DBD6D403-B213-4539-BC10-A4760A6E44CE}" destId="{3B455FF0-DBBA-4024-A026-BC86B4A39258}" srcOrd="0" destOrd="0" presId="urn:microsoft.com/office/officeart/2005/8/layout/funnel1"/>
    <dgm:cxn modelId="{8FDF3A0D-1312-4F52-A04A-9D18277D00DC}" type="presOf" srcId="{AE452F4F-AA90-4E4A-9087-0F55609ABB70}" destId="{E9CD0871-7A04-48C7-BFF0-35CC85483D19}" srcOrd="0" destOrd="0" presId="urn:microsoft.com/office/officeart/2005/8/layout/funnel1"/>
    <dgm:cxn modelId="{306DE797-EB2B-4F35-96C4-92AD99674D29}" srcId="{AE452F4F-AA90-4E4A-9087-0F55609ABB70}" destId="{641F392E-9E31-49EC-9B3A-734136684200}" srcOrd="1" destOrd="0" parTransId="{27E50B2E-1D5F-439D-B96D-5953D5E873B3}" sibTransId="{AC610218-8B73-4F2D-B1EB-8762D3D85C8A}"/>
    <dgm:cxn modelId="{8C6671C0-5584-41D8-B16F-A6998DFD79D4}" type="presOf" srcId="{B6D83246-2D88-4664-B893-D8E7F76FF3FD}" destId="{61CC1FEA-2834-48E4-8DDB-74E796B6E8B2}" srcOrd="0" destOrd="0" presId="urn:microsoft.com/office/officeart/2005/8/layout/funnel1"/>
    <dgm:cxn modelId="{4B98E78B-B01C-4B9C-BC51-C26469C4576F}" type="presOf" srcId="{40A16677-513B-47FA-8142-5CE7D11C8DD3}" destId="{96817B1E-1F9B-4202-BF8A-AF9A924FF9A2}" srcOrd="0" destOrd="0" presId="urn:microsoft.com/office/officeart/2005/8/layout/funnel1"/>
    <dgm:cxn modelId="{12CE0895-5AFB-4724-9FB1-51AB5B7C17F9}" srcId="{AE452F4F-AA90-4E4A-9087-0F55609ABB70}" destId="{DBD6D403-B213-4539-BC10-A4760A6E44CE}" srcOrd="2" destOrd="0" parTransId="{4249700E-1EEC-44DF-87E5-293E1CD62ED9}" sibTransId="{53F0306B-ED27-40A5-A9A0-E7186985CA2F}"/>
    <dgm:cxn modelId="{3E27A8BE-506B-4383-BF59-C30F3DC83DAB}" srcId="{AE452F4F-AA90-4E4A-9087-0F55609ABB70}" destId="{B6D83246-2D88-4664-B893-D8E7F76FF3FD}" srcOrd="3" destOrd="0" parTransId="{29F52DFA-CCEB-4AAB-B51D-DEF816B52F68}" sibTransId="{D35276C9-469F-448D-9C25-2286EE77D888}"/>
    <dgm:cxn modelId="{83369509-2DD9-4F93-98EB-2D1778F6148A}" type="presParOf" srcId="{E9CD0871-7A04-48C7-BFF0-35CC85483D19}" destId="{7242FE07-3486-456E-BC16-BF94DB97C026}" srcOrd="0" destOrd="0" presId="urn:microsoft.com/office/officeart/2005/8/layout/funnel1"/>
    <dgm:cxn modelId="{3BCCE621-F4BA-42F4-91A4-BD911976DEAC}" type="presParOf" srcId="{E9CD0871-7A04-48C7-BFF0-35CC85483D19}" destId="{25D5F9A4-B024-480A-9457-EC7452111D56}" srcOrd="1" destOrd="0" presId="urn:microsoft.com/office/officeart/2005/8/layout/funnel1"/>
    <dgm:cxn modelId="{1573ED26-B8B7-42A3-BE7E-8F8FFEA07A2E}" type="presParOf" srcId="{E9CD0871-7A04-48C7-BFF0-35CC85483D19}" destId="{61CC1FEA-2834-48E4-8DDB-74E796B6E8B2}" srcOrd="2" destOrd="0" presId="urn:microsoft.com/office/officeart/2005/8/layout/funnel1"/>
    <dgm:cxn modelId="{D7BAB3ED-BAF9-4DD5-A6E2-CC363DE4DF15}" type="presParOf" srcId="{E9CD0871-7A04-48C7-BFF0-35CC85483D19}" destId="{3B455FF0-DBBA-4024-A026-BC86B4A39258}" srcOrd="3" destOrd="0" presId="urn:microsoft.com/office/officeart/2005/8/layout/funnel1"/>
    <dgm:cxn modelId="{B7718A32-5C80-4CFC-AA2C-2B385640861F}" type="presParOf" srcId="{E9CD0871-7A04-48C7-BFF0-35CC85483D19}" destId="{4DA19C3F-BE60-4D90-816D-017252E58C4C}" srcOrd="4" destOrd="0" presId="urn:microsoft.com/office/officeart/2005/8/layout/funnel1"/>
    <dgm:cxn modelId="{CD0F672C-8340-4DAA-955F-BA4796FBAEA6}" type="presParOf" srcId="{E9CD0871-7A04-48C7-BFF0-35CC85483D19}" destId="{96817B1E-1F9B-4202-BF8A-AF9A924FF9A2}" srcOrd="5" destOrd="0" presId="urn:microsoft.com/office/officeart/2005/8/layout/funnel1"/>
    <dgm:cxn modelId="{7E070973-B4D6-4688-9CEB-7DC98E5817EA}" type="presParOf" srcId="{E9CD0871-7A04-48C7-BFF0-35CC85483D19}" destId="{49C458B0-4ABF-4E21-95A0-4ED61A081C49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58244-F244-4AB8-92ED-A791A42475C7}">
      <dsp:nvSpPr>
        <dsp:cNvPr id="0" name=""/>
        <dsp:cNvSpPr/>
      </dsp:nvSpPr>
      <dsp:spPr>
        <a:xfrm>
          <a:off x="-7863" y="0"/>
          <a:ext cx="4571999" cy="4571999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C594DF-B004-49F1-A7E6-B1631AF2F762}">
      <dsp:nvSpPr>
        <dsp:cNvPr id="0" name=""/>
        <dsp:cNvSpPr/>
      </dsp:nvSpPr>
      <dsp:spPr>
        <a:xfrm>
          <a:off x="2278136" y="0"/>
          <a:ext cx="6498975" cy="4571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NADANÝM NENÍ TŘEBA POMÁHAT, POMŮŽOU SI SAMI</a:t>
          </a:r>
          <a:endParaRPr lang="cs-CZ" sz="1600" kern="12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278136" y="0"/>
        <a:ext cx="3249487" cy="457199"/>
      </dsp:txXfrm>
    </dsp:sp>
    <dsp:sp modelId="{BB53D3FD-B014-4E9F-A5B5-48A0AD2C9006}">
      <dsp:nvSpPr>
        <dsp:cNvPr id="0" name=""/>
        <dsp:cNvSpPr/>
      </dsp:nvSpPr>
      <dsp:spPr>
        <a:xfrm>
          <a:off x="335035" y="457199"/>
          <a:ext cx="3886200" cy="3886200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836761"/>
            <a:satOff val="6849"/>
            <a:lumOff val="-111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28EC02-947C-46B1-94F5-7C773F8D76F7}">
      <dsp:nvSpPr>
        <dsp:cNvPr id="0" name=""/>
        <dsp:cNvSpPr/>
      </dsp:nvSpPr>
      <dsp:spPr>
        <a:xfrm>
          <a:off x="2278136" y="457199"/>
          <a:ext cx="6498975" cy="3886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36761"/>
              <a:satOff val="6849"/>
              <a:lumOff val="-1111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ÚSPĚŠNÍ VE STUDIU </a:t>
          </a:r>
          <a:endParaRPr lang="cs-CZ" sz="1600" kern="12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278136" y="457199"/>
        <a:ext cx="3249487" cy="457199"/>
      </dsp:txXfrm>
    </dsp:sp>
    <dsp:sp modelId="{6A10EBDD-0B6F-4DA6-8E02-B83F3150546F}">
      <dsp:nvSpPr>
        <dsp:cNvPr id="0" name=""/>
        <dsp:cNvSpPr/>
      </dsp:nvSpPr>
      <dsp:spPr>
        <a:xfrm>
          <a:off x="677935" y="914398"/>
          <a:ext cx="3200401" cy="3200401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25CB6E-B663-43A7-9A0D-021CCFEDB50B}">
      <dsp:nvSpPr>
        <dsp:cNvPr id="0" name=""/>
        <dsp:cNvSpPr/>
      </dsp:nvSpPr>
      <dsp:spPr>
        <a:xfrm>
          <a:off x="2286000" y="936097"/>
          <a:ext cx="6498975" cy="32004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673522"/>
              <a:satOff val="13698"/>
              <a:lumOff val="-222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OBLÍBENÍ U UČITELŮ</a:t>
          </a:r>
          <a:endParaRPr lang="cs-CZ" sz="1600" kern="12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286000" y="936097"/>
        <a:ext cx="3249487" cy="457199"/>
      </dsp:txXfrm>
    </dsp:sp>
    <dsp:sp modelId="{209DE6CA-097A-46B1-B06F-4DED974ACF19}">
      <dsp:nvSpPr>
        <dsp:cNvPr id="0" name=""/>
        <dsp:cNvSpPr/>
      </dsp:nvSpPr>
      <dsp:spPr>
        <a:xfrm>
          <a:off x="1020835" y="1371597"/>
          <a:ext cx="2514602" cy="2514602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3001CD-50EC-431E-AE3F-35B0B5EFC0F2}">
      <dsp:nvSpPr>
        <dsp:cNvPr id="0" name=""/>
        <dsp:cNvSpPr/>
      </dsp:nvSpPr>
      <dsp:spPr>
        <a:xfrm>
          <a:off x="2278136" y="1371597"/>
          <a:ext cx="6498975" cy="251460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JSOU SOCIÁLNĚ NEPŘIZPŮSOBIVÍ</a:t>
          </a:r>
          <a:endParaRPr lang="cs-CZ" sz="1600" kern="12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278136" y="1371597"/>
        <a:ext cx="3249487" cy="457204"/>
      </dsp:txXfrm>
    </dsp:sp>
    <dsp:sp modelId="{9E18C53F-DA1F-4F7B-8932-C31CBBF72907}">
      <dsp:nvSpPr>
        <dsp:cNvPr id="0" name=""/>
        <dsp:cNvSpPr/>
      </dsp:nvSpPr>
      <dsp:spPr>
        <a:xfrm>
          <a:off x="1363737" y="1828802"/>
          <a:ext cx="1828797" cy="182879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CDD8A3-552D-4283-9537-9738E6DACA1C}">
      <dsp:nvSpPr>
        <dsp:cNvPr id="0" name=""/>
        <dsp:cNvSpPr/>
      </dsp:nvSpPr>
      <dsp:spPr>
        <a:xfrm>
          <a:off x="2278136" y="1828802"/>
          <a:ext cx="6498975" cy="18287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47044"/>
              <a:satOff val="27395"/>
              <a:lumOff val="-444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POTŘEBUJÍ SVÉMU OKOLÍ DÁVAT NAJEVO, ŽE JSOU LEPŠÍ</a:t>
          </a:r>
          <a:endParaRPr lang="cs-CZ" sz="1300" kern="12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278136" y="1828802"/>
        <a:ext cx="3249487" cy="457199"/>
      </dsp:txXfrm>
    </dsp:sp>
    <dsp:sp modelId="{F1DB1011-BC40-4681-9AA9-8E3E19030588}">
      <dsp:nvSpPr>
        <dsp:cNvPr id="0" name=""/>
        <dsp:cNvSpPr/>
      </dsp:nvSpPr>
      <dsp:spPr>
        <a:xfrm>
          <a:off x="1706636" y="2286001"/>
          <a:ext cx="1142998" cy="1142998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183805"/>
            <a:satOff val="34244"/>
            <a:lumOff val="-5555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7D125B-EF8C-4B1B-85CC-C09A1B5B851D}">
      <dsp:nvSpPr>
        <dsp:cNvPr id="0" name=""/>
        <dsp:cNvSpPr/>
      </dsp:nvSpPr>
      <dsp:spPr>
        <a:xfrm>
          <a:off x="2278136" y="2286001"/>
          <a:ext cx="6498975" cy="11429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183805"/>
              <a:satOff val="34244"/>
              <a:lumOff val="-55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NADANÍ NEMAJÍ ŽÁDNÉ PROBLÉMY</a:t>
          </a:r>
          <a:endParaRPr lang="cs-CZ" sz="1600" kern="12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278136" y="2286001"/>
        <a:ext cx="3249487" cy="457199"/>
      </dsp:txXfrm>
    </dsp:sp>
    <dsp:sp modelId="{A4D8F457-9B99-44C2-BAF6-A2B3AF79A0BA}">
      <dsp:nvSpPr>
        <dsp:cNvPr id="0" name=""/>
        <dsp:cNvSpPr/>
      </dsp:nvSpPr>
      <dsp:spPr>
        <a:xfrm>
          <a:off x="2049536" y="2743200"/>
          <a:ext cx="457199" cy="457199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DC1E37-8588-4A01-9AFD-D2E3874F0375}">
      <dsp:nvSpPr>
        <dsp:cNvPr id="0" name=""/>
        <dsp:cNvSpPr/>
      </dsp:nvSpPr>
      <dsp:spPr>
        <a:xfrm>
          <a:off x="2278136" y="2743200"/>
          <a:ext cx="6498975" cy="457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POCHÁZÍ Z LEPŠÍCH RODIN A MAJÍ AMBICIÓZNÍ RODIČE</a:t>
          </a:r>
          <a:endParaRPr lang="cs-CZ" sz="1600" kern="1200" dirty="0">
            <a:solidFill>
              <a:schemeClr val="accent5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278136" y="2743200"/>
        <a:ext cx="3249487" cy="457199"/>
      </dsp:txXfrm>
    </dsp:sp>
    <dsp:sp modelId="{F5D00FC5-ACDB-48AE-A230-7963BF1E43B2}">
      <dsp:nvSpPr>
        <dsp:cNvPr id="0" name=""/>
        <dsp:cNvSpPr/>
      </dsp:nvSpPr>
      <dsp:spPr>
        <a:xfrm>
          <a:off x="5527624" y="1371597"/>
          <a:ext cx="3249487" cy="457204"/>
        </a:xfrm>
        <a:prstGeom prst="rect">
          <a:avLst/>
        </a:prstGeom>
        <a:noFill/>
        <a:ln w="9525" cap="flat" cmpd="sng" algn="ctr">
          <a:noFill/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527624" y="1371597"/>
        <a:ext cx="3249487" cy="4572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DB5AC-E233-46B2-A8BB-7988BEB4E9FC}">
      <dsp:nvSpPr>
        <dsp:cNvPr id="0" name=""/>
        <dsp:cNvSpPr/>
      </dsp:nvSpPr>
      <dsp:spPr>
        <a:xfrm>
          <a:off x="2830209" y="1541780"/>
          <a:ext cx="2884093" cy="2937373"/>
        </a:xfrm>
        <a:prstGeom prst="ellipse">
          <a:avLst/>
        </a:prstGeom>
        <a:solidFill>
          <a:schemeClr val="accent2">
            <a:lumMod val="20000"/>
            <a:lumOff val="8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10-15% MÁ STUDIJNÍ PROBLÉMY</a:t>
          </a:r>
          <a:endParaRPr lang="cs-CZ" sz="2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252575" y="1971948"/>
        <a:ext cx="2039361" cy="2077037"/>
      </dsp:txXfrm>
    </dsp:sp>
    <dsp:sp modelId="{F2837829-7972-45B4-B149-2FD5192DE118}">
      <dsp:nvSpPr>
        <dsp:cNvPr id="0" name=""/>
        <dsp:cNvSpPr/>
      </dsp:nvSpPr>
      <dsp:spPr>
        <a:xfrm>
          <a:off x="2398164" y="461669"/>
          <a:ext cx="3748178" cy="1314896"/>
        </a:xfrm>
        <a:prstGeom prst="ellipse">
          <a:avLst/>
        </a:prstGeom>
        <a:solidFill>
          <a:schemeClr val="accent3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POPŘENÍ SCHOPNOSTI</a:t>
          </a:r>
          <a:endParaRPr lang="cs-CZ" sz="2200" kern="1200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947072" y="654231"/>
        <a:ext cx="2650362" cy="929772"/>
      </dsp:txXfrm>
    </dsp:sp>
    <dsp:sp modelId="{F985669D-0147-4DCE-9E18-D859ACF355D5}">
      <dsp:nvSpPr>
        <dsp:cNvPr id="0" name=""/>
        <dsp:cNvSpPr/>
      </dsp:nvSpPr>
      <dsp:spPr>
        <a:xfrm>
          <a:off x="5206477" y="1613807"/>
          <a:ext cx="2975097" cy="1314896"/>
        </a:xfrm>
        <a:prstGeom prst="ellipse">
          <a:avLst/>
        </a:prstGeom>
        <a:solidFill>
          <a:schemeClr val="accent4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PONOŘENÍ SE DO SCHOPNOSTI</a:t>
          </a:r>
          <a:endParaRPr lang="cs-CZ" sz="2200" kern="1200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642170" y="1806369"/>
        <a:ext cx="2103711" cy="929772"/>
      </dsp:txXfrm>
    </dsp:sp>
    <dsp:sp modelId="{832D1C8D-3261-4FA9-8FE3-85C49A039BD4}">
      <dsp:nvSpPr>
        <dsp:cNvPr id="0" name=""/>
        <dsp:cNvSpPr/>
      </dsp:nvSpPr>
      <dsp:spPr>
        <a:xfrm>
          <a:off x="5134471" y="3197959"/>
          <a:ext cx="3103944" cy="1314896"/>
        </a:xfrm>
        <a:prstGeom prst="ellipse">
          <a:avLst/>
        </a:prstGeom>
        <a:solidFill>
          <a:schemeClr val="accent5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AMBIVALENCE</a:t>
          </a:r>
          <a:endParaRPr lang="cs-CZ" sz="2200" kern="1200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589033" y="3390521"/>
        <a:ext cx="2194820" cy="929772"/>
      </dsp:txXfrm>
    </dsp:sp>
    <dsp:sp modelId="{5C20D134-A04C-4AE4-B509-F074021FCE32}">
      <dsp:nvSpPr>
        <dsp:cNvPr id="0" name=""/>
        <dsp:cNvSpPr/>
      </dsp:nvSpPr>
      <dsp:spPr>
        <a:xfrm>
          <a:off x="381941" y="3197973"/>
          <a:ext cx="2829381" cy="1314896"/>
        </a:xfrm>
        <a:prstGeom prst="ellipse">
          <a:avLst/>
        </a:prstGeom>
        <a:solidFill>
          <a:schemeClr val="accent6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ODCIZENÍ</a:t>
          </a:r>
          <a:endParaRPr lang="cs-CZ" sz="2200" kern="1200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796294" y="3390535"/>
        <a:ext cx="2000675" cy="929772"/>
      </dsp:txXfrm>
    </dsp:sp>
    <dsp:sp modelId="{54BAC284-AEB7-4E59-8352-1D8359826AA4}">
      <dsp:nvSpPr>
        <dsp:cNvPr id="0" name=""/>
        <dsp:cNvSpPr/>
      </dsp:nvSpPr>
      <dsp:spPr>
        <a:xfrm>
          <a:off x="237930" y="1613800"/>
          <a:ext cx="3040592" cy="1314896"/>
        </a:xfrm>
        <a:prstGeom prst="ellipse">
          <a:avLst/>
        </a:prstGeom>
        <a:solidFill>
          <a:schemeClr val="tx2">
            <a:lumMod val="40000"/>
            <a:lumOff val="60000"/>
            <a:alpha val="5000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ROZHODNOST</a:t>
          </a:r>
          <a:endParaRPr lang="cs-CZ" sz="2200" kern="1200" dirty="0">
            <a:solidFill>
              <a:schemeClr val="bg2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683214" y="1806362"/>
        <a:ext cx="2150024" cy="92977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600" kern="1200" dirty="0" smtClean="0">
              <a:latin typeface="Arial" pitchFamily="34" charset="0"/>
              <a:cs typeface="Arial" pitchFamily="34" charset="0"/>
            </a:rPr>
            <a:t>bystré dítě</a:t>
          </a:r>
          <a:endParaRPr lang="cs-CZ" sz="5600" kern="1200" dirty="0">
            <a:latin typeface="Arial" pitchFamily="34" charset="0"/>
            <a:cs typeface="Arial" pitchFamily="34" charset="0"/>
          </a:endParaRP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>
              <a:latin typeface="Arial" pitchFamily="34" charset="0"/>
              <a:cs typeface="Arial" pitchFamily="34" charset="0"/>
            </a:rPr>
            <a:t>umí odpovídat</a:t>
          </a:r>
          <a:endParaRPr lang="cs-CZ" sz="3700" kern="1200" dirty="0">
            <a:latin typeface="Arial" pitchFamily="34" charset="0"/>
            <a:cs typeface="Arial" pitchFamily="34" charset="0"/>
          </a:endParaRP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>
              <a:latin typeface="Arial" pitchFamily="34" charset="0"/>
              <a:cs typeface="Arial" pitchFamily="34" charset="0"/>
            </a:rPr>
            <a:t>zajímá se</a:t>
          </a:r>
          <a:endParaRPr lang="cs-CZ" sz="3700" kern="1200" dirty="0">
            <a:latin typeface="Arial" pitchFamily="34" charset="0"/>
            <a:cs typeface="Arial" pitchFamily="34" charset="0"/>
          </a:endParaRP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600" kern="1200" dirty="0" smtClean="0">
              <a:latin typeface="Arial" pitchFamily="34" charset="0"/>
              <a:cs typeface="Arial" pitchFamily="34" charset="0"/>
            </a:rPr>
            <a:t>nadané dítě</a:t>
          </a:r>
          <a:endParaRPr lang="cs-CZ" sz="5600" kern="1200" dirty="0">
            <a:latin typeface="Arial" pitchFamily="34" charset="0"/>
            <a:cs typeface="Arial" pitchFamily="34" charset="0"/>
          </a:endParaRP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>
              <a:latin typeface="Arial" pitchFamily="34" charset="0"/>
              <a:cs typeface="Arial" pitchFamily="34" charset="0"/>
            </a:rPr>
            <a:t>klade další otázky</a:t>
          </a:r>
          <a:endParaRPr lang="cs-CZ" sz="3700" kern="1200" dirty="0">
            <a:latin typeface="Arial" pitchFamily="34" charset="0"/>
            <a:cs typeface="Arial" pitchFamily="34" charset="0"/>
          </a:endParaRP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dirty="0" smtClean="0">
              <a:latin typeface="Arial" pitchFamily="34" charset="0"/>
              <a:cs typeface="Arial" pitchFamily="34" charset="0"/>
            </a:rPr>
            <a:t>je zvědavé</a:t>
          </a:r>
          <a:endParaRPr lang="cs-CZ" sz="3700" kern="1200" dirty="0">
            <a:latin typeface="Arial" pitchFamily="34" charset="0"/>
            <a:cs typeface="Arial" pitchFamily="34" charset="0"/>
          </a:endParaRPr>
        </a:p>
      </dsp:txBody>
      <dsp:txXfrm>
        <a:off x="4559374" y="3159509"/>
        <a:ext cx="3915518" cy="93523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B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Arial" pitchFamily="34" charset="0"/>
              <a:cs typeface="Arial" pitchFamily="34" charset="0"/>
            </a:rPr>
            <a:t>má dobré nápady</a:t>
          </a:r>
          <a:endParaRPr lang="cs-CZ" sz="2600" kern="1200" dirty="0">
            <a:latin typeface="Arial" pitchFamily="34" charset="0"/>
            <a:cs typeface="Arial" pitchFamily="34" charset="0"/>
          </a:endParaRP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Arial" pitchFamily="34" charset="0"/>
              <a:cs typeface="Arial" pitchFamily="34" charset="0"/>
            </a:rPr>
            <a:t>odpovídá na otázky</a:t>
          </a:r>
          <a:endParaRPr lang="cs-CZ" sz="2600" kern="1200" dirty="0">
            <a:latin typeface="Arial" pitchFamily="34" charset="0"/>
            <a:cs typeface="Arial" pitchFamily="34" charset="0"/>
          </a:endParaRP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N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Arial" pitchFamily="34" charset="0"/>
              <a:cs typeface="Arial" pitchFamily="34" charset="0"/>
            </a:rPr>
            <a:t>má neobvyklé nápady</a:t>
          </a:r>
          <a:endParaRPr lang="cs-CZ" sz="2600" kern="1200" dirty="0">
            <a:latin typeface="Arial" pitchFamily="34" charset="0"/>
            <a:cs typeface="Arial" pitchFamily="34" charset="0"/>
          </a:endParaRP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latin typeface="Arial" pitchFamily="34" charset="0"/>
              <a:cs typeface="Arial" pitchFamily="34" charset="0"/>
            </a:rPr>
            <a:t>rozpracovává, dokončuje, zajímají je detaily</a:t>
          </a:r>
          <a:endParaRPr lang="cs-CZ" sz="2600" kern="1200" dirty="0">
            <a:latin typeface="Arial" pitchFamily="34" charset="0"/>
            <a:cs typeface="Arial" pitchFamily="34" charset="0"/>
          </a:endParaRPr>
        </a:p>
      </dsp:txBody>
      <dsp:txXfrm>
        <a:off x="4559374" y="3159509"/>
        <a:ext cx="3915518" cy="93523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B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itchFamily="34" charset="0"/>
              <a:cs typeface="Arial" pitchFamily="34" charset="0"/>
            </a:rPr>
            <a:t>je vůdcem skupiny</a:t>
          </a:r>
          <a:endParaRPr lang="cs-CZ" sz="3200" kern="1200" dirty="0">
            <a:latin typeface="Arial" pitchFamily="34" charset="0"/>
            <a:cs typeface="Arial" pitchFamily="34" charset="0"/>
          </a:endParaRP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itchFamily="34" charset="0"/>
              <a:cs typeface="Arial" pitchFamily="34" charset="0"/>
            </a:rPr>
            <a:t>jednoduše se učí</a:t>
          </a:r>
          <a:endParaRPr lang="cs-CZ" sz="3200" kern="1200" dirty="0">
            <a:latin typeface="Arial" pitchFamily="34" charset="0"/>
            <a:cs typeface="Arial" pitchFamily="34" charset="0"/>
          </a:endParaRP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N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itchFamily="34" charset="0"/>
              <a:cs typeface="Arial" pitchFamily="34" charset="0"/>
            </a:rPr>
            <a:t>je samostatné, často pracuje samo</a:t>
          </a:r>
          <a:endParaRPr lang="cs-CZ" sz="3200" kern="1200" dirty="0">
            <a:latin typeface="Arial" pitchFamily="34" charset="0"/>
            <a:cs typeface="Arial" pitchFamily="34" charset="0"/>
          </a:endParaRP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itchFamily="34" charset="0"/>
              <a:cs typeface="Arial" pitchFamily="34" charset="0"/>
            </a:rPr>
            <a:t>většinu látky již zná</a:t>
          </a:r>
          <a:endParaRPr lang="cs-CZ" sz="3200" kern="1200" dirty="0">
            <a:latin typeface="Arial" pitchFamily="34" charset="0"/>
            <a:cs typeface="Arial" pitchFamily="34" charset="0"/>
          </a:endParaRPr>
        </a:p>
      </dsp:txBody>
      <dsp:txXfrm>
        <a:off x="4559374" y="3159509"/>
        <a:ext cx="3915518" cy="935235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B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Arial" pitchFamily="34" charset="0"/>
              <a:cs typeface="Arial" pitchFamily="34" charset="0"/>
            </a:rPr>
            <a:t>mezi vrstevníky je oblíbené</a:t>
          </a:r>
          <a:endParaRPr lang="cs-CZ" sz="2800" kern="1200" dirty="0">
            <a:latin typeface="Arial" pitchFamily="34" charset="0"/>
            <a:cs typeface="Arial" pitchFamily="34" charset="0"/>
          </a:endParaRP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Arial" pitchFamily="34" charset="0"/>
              <a:cs typeface="Arial" pitchFamily="34" charset="0"/>
            </a:rPr>
            <a:t>chápe významy</a:t>
          </a:r>
          <a:endParaRPr lang="cs-CZ" sz="2800" kern="1200" dirty="0">
            <a:latin typeface="Arial" pitchFamily="34" charset="0"/>
            <a:cs typeface="Arial" pitchFamily="34" charset="0"/>
          </a:endParaRP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N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Arial" pitchFamily="34" charset="0"/>
              <a:cs typeface="Arial" pitchFamily="34" charset="0"/>
            </a:rPr>
            <a:t>vyhovuje mu společnost starších dětí</a:t>
          </a:r>
          <a:endParaRPr lang="cs-CZ" sz="2800" kern="1200" dirty="0">
            <a:latin typeface="Arial" pitchFamily="34" charset="0"/>
            <a:cs typeface="Arial" pitchFamily="34" charset="0"/>
          </a:endParaRP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Arial" pitchFamily="34" charset="0"/>
              <a:cs typeface="Arial" pitchFamily="34" charset="0"/>
            </a:rPr>
            <a:t>dělá závěry</a:t>
          </a:r>
          <a:endParaRPr lang="cs-CZ" sz="2800" kern="1200" dirty="0">
            <a:latin typeface="Arial" pitchFamily="34" charset="0"/>
            <a:cs typeface="Arial" pitchFamily="34" charset="0"/>
          </a:endParaRPr>
        </a:p>
      </dsp:txBody>
      <dsp:txXfrm>
        <a:off x="4559374" y="3159509"/>
        <a:ext cx="3915518" cy="93523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B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Arial" pitchFamily="34" charset="0"/>
              <a:cs typeface="Arial" pitchFamily="34" charset="0"/>
            </a:rPr>
            <a:t>kopíruje zadaná řešení</a:t>
          </a:r>
          <a:endParaRPr lang="cs-CZ" sz="3100" kern="1200" dirty="0">
            <a:latin typeface="Arial" pitchFamily="34" charset="0"/>
            <a:cs typeface="Arial" pitchFamily="34" charset="0"/>
          </a:endParaRP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Arial" pitchFamily="34" charset="0"/>
              <a:cs typeface="Arial" pitchFamily="34" charset="0"/>
            </a:rPr>
            <a:t>ve škole se cítí dobře</a:t>
          </a:r>
          <a:endParaRPr lang="cs-CZ" sz="3100" kern="1200" dirty="0">
            <a:latin typeface="Arial" pitchFamily="34" charset="0"/>
            <a:cs typeface="Arial" pitchFamily="34" charset="0"/>
          </a:endParaRP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N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Arial" pitchFamily="34" charset="0"/>
              <a:cs typeface="Arial" pitchFamily="34" charset="0"/>
            </a:rPr>
            <a:t>vytváří nová řešení</a:t>
          </a:r>
          <a:endParaRPr lang="cs-CZ" sz="3100" kern="1200" dirty="0">
            <a:latin typeface="Arial" pitchFamily="34" charset="0"/>
            <a:cs typeface="Arial" pitchFamily="34" charset="0"/>
          </a:endParaRP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latin typeface="Arial" pitchFamily="34" charset="0"/>
              <a:cs typeface="Arial" pitchFamily="34" charset="0"/>
            </a:rPr>
            <a:t>cítí se dobře jen když se učí něco nového</a:t>
          </a:r>
          <a:endParaRPr lang="cs-CZ" sz="3100" kern="1200" dirty="0">
            <a:latin typeface="Arial" pitchFamily="34" charset="0"/>
            <a:cs typeface="Arial" pitchFamily="34" charset="0"/>
          </a:endParaRPr>
        </a:p>
      </dsp:txBody>
      <dsp:txXfrm>
        <a:off x="4559374" y="3159509"/>
        <a:ext cx="3915518" cy="93523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749D51-BFCA-4F45-A9A1-915E4FD6CCD2}">
      <dsp:nvSpPr>
        <dsp:cNvPr id="0" name=""/>
        <dsp:cNvSpPr/>
      </dsp:nvSpPr>
      <dsp:spPr>
        <a:xfrm>
          <a:off x="24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B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29344" y="477254"/>
        <a:ext cx="3915518" cy="935235"/>
      </dsp:txXfrm>
    </dsp:sp>
    <dsp:sp modelId="{3590B1DC-E7D9-40E6-8A52-ADEF6E567EEC}">
      <dsp:nvSpPr>
        <dsp:cNvPr id="0" name=""/>
        <dsp:cNvSpPr/>
      </dsp:nvSpPr>
      <dsp:spPr>
        <a:xfrm rot="5400000">
          <a:off x="1900178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E821B1-34A7-464F-8AE5-10E91FDD826D}">
      <dsp:nvSpPr>
        <dsp:cNvPr id="0" name=""/>
        <dsp:cNvSpPr/>
      </dsp:nvSpPr>
      <dsp:spPr>
        <a:xfrm>
          <a:off x="24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itchFamily="34" charset="0"/>
              <a:cs typeface="Arial" pitchFamily="34" charset="0"/>
            </a:rPr>
            <a:t>přijímá informace</a:t>
          </a:r>
          <a:endParaRPr lang="cs-CZ" sz="3200" kern="1200" dirty="0">
            <a:latin typeface="Arial" pitchFamily="34" charset="0"/>
            <a:cs typeface="Arial" pitchFamily="34" charset="0"/>
          </a:endParaRPr>
        </a:p>
      </dsp:txBody>
      <dsp:txXfrm>
        <a:off x="29344" y="1818382"/>
        <a:ext cx="3915518" cy="935235"/>
      </dsp:txXfrm>
    </dsp:sp>
    <dsp:sp modelId="{BB736381-4192-403C-BE08-FFCDB6CE9A69}">
      <dsp:nvSpPr>
        <dsp:cNvPr id="0" name=""/>
        <dsp:cNvSpPr/>
      </dsp:nvSpPr>
      <dsp:spPr>
        <a:xfrm rot="5400000">
          <a:off x="1900178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1673522"/>
            <a:satOff val="13698"/>
            <a:lumOff val="-2222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072B7-A658-4E3A-A9A8-EAF3828CADD0}">
      <dsp:nvSpPr>
        <dsp:cNvPr id="0" name=""/>
        <dsp:cNvSpPr/>
      </dsp:nvSpPr>
      <dsp:spPr>
        <a:xfrm>
          <a:off x="24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1839046"/>
            <a:satOff val="10987"/>
            <a:lumOff val="-5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839046"/>
              <a:satOff val="10987"/>
              <a:lumOff val="-55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itchFamily="34" charset="0"/>
              <a:cs typeface="Arial" pitchFamily="34" charset="0"/>
            </a:rPr>
            <a:t>je spokojené s vlastními výsledky</a:t>
          </a:r>
          <a:endParaRPr lang="cs-CZ" sz="3200" kern="1200" dirty="0">
            <a:latin typeface="Arial" pitchFamily="34" charset="0"/>
            <a:cs typeface="Arial" pitchFamily="34" charset="0"/>
          </a:endParaRPr>
        </a:p>
      </dsp:txBody>
      <dsp:txXfrm>
        <a:off x="29344" y="3159509"/>
        <a:ext cx="3915518" cy="935235"/>
      </dsp:txXfrm>
    </dsp:sp>
    <dsp:sp modelId="{111B0DB3-84EC-408C-8C56-E3571B8B4EA8}">
      <dsp:nvSpPr>
        <dsp:cNvPr id="0" name=""/>
        <dsp:cNvSpPr/>
      </dsp:nvSpPr>
      <dsp:spPr>
        <a:xfrm>
          <a:off x="4530278" y="448158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900" kern="1200" dirty="0" smtClean="0">
              <a:latin typeface="Arial" pitchFamily="34" charset="0"/>
              <a:cs typeface="Arial" pitchFamily="34" charset="0"/>
            </a:rPr>
            <a:t>N</a:t>
          </a:r>
          <a:endParaRPr lang="cs-CZ" sz="5900" kern="1200" dirty="0">
            <a:latin typeface="Arial" pitchFamily="34" charset="0"/>
            <a:cs typeface="Arial" pitchFamily="34" charset="0"/>
          </a:endParaRPr>
        </a:p>
      </dsp:txBody>
      <dsp:txXfrm>
        <a:off x="4559374" y="477254"/>
        <a:ext cx="3915518" cy="935235"/>
      </dsp:txXfrm>
    </dsp:sp>
    <dsp:sp modelId="{4A01CF21-874D-4808-9067-230520FA0748}">
      <dsp:nvSpPr>
        <dsp:cNvPr id="0" name=""/>
        <dsp:cNvSpPr/>
      </dsp:nvSpPr>
      <dsp:spPr>
        <a:xfrm rot="5400000">
          <a:off x="6430209" y="1528511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3347044"/>
            <a:satOff val="27395"/>
            <a:lumOff val="-444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ACC55-D378-40C4-BF4A-211D31F593F1}">
      <dsp:nvSpPr>
        <dsp:cNvPr id="0" name=""/>
        <dsp:cNvSpPr/>
      </dsp:nvSpPr>
      <dsp:spPr>
        <a:xfrm>
          <a:off x="4530278" y="1789286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3678092"/>
            <a:satOff val="21975"/>
            <a:lumOff val="-10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3678092"/>
              <a:satOff val="21975"/>
              <a:lumOff val="-109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itchFamily="34" charset="0"/>
              <a:cs typeface="Arial" pitchFamily="34" charset="0"/>
            </a:rPr>
            <a:t>využívá informace</a:t>
          </a:r>
          <a:endParaRPr lang="cs-CZ" sz="3200" kern="1200" dirty="0">
            <a:latin typeface="Arial" pitchFamily="34" charset="0"/>
            <a:cs typeface="Arial" pitchFamily="34" charset="0"/>
          </a:endParaRPr>
        </a:p>
      </dsp:txBody>
      <dsp:txXfrm>
        <a:off x="4559374" y="1818382"/>
        <a:ext cx="3915518" cy="935235"/>
      </dsp:txXfrm>
    </dsp:sp>
    <dsp:sp modelId="{58FFA4E9-9987-44F9-ABDD-C21B57053F16}">
      <dsp:nvSpPr>
        <dsp:cNvPr id="0" name=""/>
        <dsp:cNvSpPr/>
      </dsp:nvSpPr>
      <dsp:spPr>
        <a:xfrm rot="5400000">
          <a:off x="6430209" y="2869638"/>
          <a:ext cx="173849" cy="173849"/>
        </a:xfrm>
        <a:prstGeom prst="rightArrow">
          <a:avLst>
            <a:gd name="adj1" fmla="val 66700"/>
            <a:gd name="adj2" fmla="val 50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6B445E-4734-424E-9787-CD03E0C41515}">
      <dsp:nvSpPr>
        <dsp:cNvPr id="0" name=""/>
        <dsp:cNvSpPr/>
      </dsp:nvSpPr>
      <dsp:spPr>
        <a:xfrm>
          <a:off x="4530278" y="3130413"/>
          <a:ext cx="3973710" cy="993427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latin typeface="Arial" pitchFamily="34" charset="0"/>
              <a:cs typeface="Arial" pitchFamily="34" charset="0"/>
            </a:rPr>
            <a:t>je velmi sebekritick</a:t>
          </a:r>
          <a:r>
            <a:rPr lang="cs-CZ" sz="3200" kern="1200" dirty="0" smtClean="0"/>
            <a:t>é</a:t>
          </a:r>
          <a:endParaRPr lang="cs-CZ" sz="3200" kern="1200" dirty="0"/>
        </a:p>
      </dsp:txBody>
      <dsp:txXfrm>
        <a:off x="4559374" y="3159509"/>
        <a:ext cx="3915518" cy="93523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CA4B0-1BD7-4F20-B7AF-943B83A483D0}">
      <dsp:nvSpPr>
        <dsp:cNvPr id="0" name=""/>
        <dsp:cNvSpPr/>
      </dsp:nvSpPr>
      <dsp:spPr>
        <a:xfrm>
          <a:off x="3401695" y="558"/>
          <a:ext cx="5102542" cy="21766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SLEDOVÁNÍ VÝVOJOVÉHO TRENDU</a:t>
          </a:r>
          <a:endParaRPr lang="cs-CZ" sz="2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PŘIZPŮSOBOVÁNÍ SE TOMUTO TRENDU</a:t>
          </a:r>
          <a:endParaRPr lang="cs-CZ" sz="2700" kern="1200" dirty="0">
            <a:solidFill>
              <a:schemeClr val="accent5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401695" y="272634"/>
        <a:ext cx="4286313" cy="1632459"/>
      </dsp:txXfrm>
    </dsp:sp>
    <dsp:sp modelId="{97D365D6-1F20-432B-A8D3-67D7BC6BEAB5}">
      <dsp:nvSpPr>
        <dsp:cNvPr id="0" name=""/>
        <dsp:cNvSpPr/>
      </dsp:nvSpPr>
      <dsp:spPr>
        <a:xfrm>
          <a:off x="0" y="558"/>
          <a:ext cx="3401695" cy="217661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latin typeface="Arial" pitchFamily="34" charset="0"/>
              <a:cs typeface="Arial" pitchFamily="34" charset="0"/>
            </a:rPr>
            <a:t>AKCELERACE</a:t>
          </a:r>
          <a:endParaRPr lang="cs-CZ" sz="3000" kern="1200" dirty="0">
            <a:latin typeface="Arial" pitchFamily="34" charset="0"/>
            <a:cs typeface="Arial" pitchFamily="34" charset="0"/>
          </a:endParaRPr>
        </a:p>
      </dsp:txBody>
      <dsp:txXfrm>
        <a:off x="106253" y="106811"/>
        <a:ext cx="3189189" cy="1964105"/>
      </dsp:txXfrm>
    </dsp:sp>
    <dsp:sp modelId="{0B7D5678-A0E0-41CC-827A-F4A4E85BB333}">
      <dsp:nvSpPr>
        <dsp:cNvPr id="0" name=""/>
        <dsp:cNvSpPr/>
      </dsp:nvSpPr>
      <dsp:spPr>
        <a:xfrm>
          <a:off x="3401695" y="2394830"/>
          <a:ext cx="5102542" cy="21766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ŽÁCI MUSÍ VĚDĚT </a:t>
          </a:r>
          <a:r>
            <a:rPr lang="cs-CZ" sz="14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(VŠICHNI)</a:t>
          </a:r>
          <a:endParaRPr lang="cs-CZ" sz="14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BY ŽÁCI MĚLI VĚDĚT </a:t>
          </a:r>
          <a:r>
            <a:rPr lang="cs-CZ" sz="14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(VĚTŠINA)</a:t>
          </a:r>
          <a:endParaRPr lang="cs-CZ" sz="14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CO ŽÁCI MOHOU VĚDĚT </a:t>
          </a:r>
          <a:r>
            <a:rPr lang="cs-CZ" sz="14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(CO MOHOU ZVLÁDNOUT NADANÍ)</a:t>
          </a:r>
          <a:endParaRPr lang="cs-CZ" sz="14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3401695" y="2666906"/>
        <a:ext cx="4286313" cy="1632459"/>
      </dsp:txXfrm>
    </dsp:sp>
    <dsp:sp modelId="{6B3FA41F-330D-4A22-9745-57F4A9563631}">
      <dsp:nvSpPr>
        <dsp:cNvPr id="0" name=""/>
        <dsp:cNvSpPr/>
      </dsp:nvSpPr>
      <dsp:spPr>
        <a:xfrm>
          <a:off x="0" y="2394830"/>
          <a:ext cx="3401695" cy="2176611"/>
        </a:xfrm>
        <a:prstGeom prst="round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>
              <a:latin typeface="Arial" pitchFamily="34" charset="0"/>
              <a:cs typeface="Arial" pitchFamily="34" charset="0"/>
            </a:rPr>
            <a:t>DIFERENCIACE</a:t>
          </a:r>
          <a:endParaRPr lang="cs-CZ" sz="3000" kern="1200" dirty="0">
            <a:latin typeface="Arial" pitchFamily="34" charset="0"/>
            <a:cs typeface="Arial" pitchFamily="34" charset="0"/>
          </a:endParaRPr>
        </a:p>
      </dsp:txBody>
      <dsp:txXfrm>
        <a:off x="106253" y="2501083"/>
        <a:ext cx="3189189" cy="1964105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E8BDB-1ACA-49CB-9AE9-06D01ACB49AA}">
      <dsp:nvSpPr>
        <dsp:cNvPr id="0" name=""/>
        <dsp:cNvSpPr/>
      </dsp:nvSpPr>
      <dsp:spPr>
        <a:xfrm>
          <a:off x="0" y="66988"/>
          <a:ext cx="8504238" cy="21926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400" kern="1200" dirty="0" smtClean="0">
              <a:latin typeface="Arial" pitchFamily="34" charset="0"/>
              <a:cs typeface="Arial" pitchFamily="34" charset="0"/>
            </a:rPr>
            <a:t>PÉČE O NADANÉ DĚTI JE V SYSTÉMU NAŠEHO ŠKOLSTVÍ STÁLE JEŠTĚ RELATIVNĚ OKRAJOVOU ZÁLEŽITOSTÍ</a:t>
          </a:r>
        </a:p>
      </dsp:txBody>
      <dsp:txXfrm>
        <a:off x="107038" y="174026"/>
        <a:ext cx="8290162" cy="1978617"/>
      </dsp:txXfrm>
    </dsp:sp>
    <dsp:sp modelId="{624C0E63-F921-450D-84FE-ECBCB3A071F3}">
      <dsp:nvSpPr>
        <dsp:cNvPr id="0" name=""/>
        <dsp:cNvSpPr/>
      </dsp:nvSpPr>
      <dsp:spPr>
        <a:xfrm>
          <a:off x="0" y="2424591"/>
          <a:ext cx="8504238" cy="2285545"/>
        </a:xfrm>
        <a:prstGeom prst="round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VE VYSPĚLÝCH ZEMÍCH JE NADÁNÍ VNÍMÁNO JAKO STRATEGICKÁ ZÁLEŽITOST </a:t>
          </a:r>
          <a:r>
            <a:rPr lang="cs-CZ" sz="20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(DETERMINUJÍCÍ ROZVOJ VĚDY, TECHNIKY, KULTURY…SPOLEČNOSTI)</a:t>
          </a:r>
          <a:endParaRPr lang="cs-CZ" sz="20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111571" y="2536162"/>
        <a:ext cx="8281096" cy="20624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A4730-8FC7-42E4-97FC-81886E7095E2}">
      <dsp:nvSpPr>
        <dsp:cNvPr id="0" name=""/>
        <dsp:cNvSpPr/>
      </dsp:nvSpPr>
      <dsp:spPr>
        <a:xfrm>
          <a:off x="0" y="1209265"/>
          <a:ext cx="850423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6013DE-0B96-4342-B67C-783CF2A5DDD8}">
      <dsp:nvSpPr>
        <dsp:cNvPr id="0" name=""/>
        <dsp:cNvSpPr/>
      </dsp:nvSpPr>
      <dsp:spPr>
        <a:xfrm>
          <a:off x="410678" y="19479"/>
          <a:ext cx="8090575" cy="14111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Arial" pitchFamily="34" charset="0"/>
              <a:cs typeface="Arial" pitchFamily="34" charset="0"/>
            </a:rPr>
            <a:t>MAJÍ BÝT VZDĚLÁVÁNI VE SPECIALIZOVANÝCH ZAŘÍZENÍCH, NEBO SPOLEČNĚ S „BĚŽNOU“ POPULACÍ?</a:t>
          </a:r>
          <a:endParaRPr lang="cs-CZ" sz="2800" kern="1200" dirty="0"/>
        </a:p>
      </dsp:txBody>
      <dsp:txXfrm>
        <a:off x="479566" y="88367"/>
        <a:ext cx="7952799" cy="1273409"/>
      </dsp:txXfrm>
    </dsp:sp>
    <dsp:sp modelId="{543450EC-02BF-4244-8C7F-609AA6B80B5B}">
      <dsp:nvSpPr>
        <dsp:cNvPr id="0" name=""/>
        <dsp:cNvSpPr/>
      </dsp:nvSpPr>
      <dsp:spPr>
        <a:xfrm>
          <a:off x="0" y="2738969"/>
          <a:ext cx="850423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66FA46-D2FF-4A6C-9AB6-1EFB26215E28}">
      <dsp:nvSpPr>
        <dsp:cNvPr id="0" name=""/>
        <dsp:cNvSpPr/>
      </dsp:nvSpPr>
      <dsp:spPr>
        <a:xfrm>
          <a:off x="404449" y="1668265"/>
          <a:ext cx="8096911" cy="1292103"/>
        </a:xfrm>
        <a:prstGeom prst="round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Arial" pitchFamily="34" charset="0"/>
              <a:cs typeface="Arial" pitchFamily="34" charset="0"/>
            </a:rPr>
            <a:t>JEDNOZNAČNÁ ODPOVĚĎ NEEXISTUJE </a:t>
          </a:r>
          <a:r>
            <a:rPr lang="cs-CZ" sz="1000" kern="1200" dirty="0" smtClean="0">
              <a:latin typeface="Arial" pitchFamily="34" charset="0"/>
              <a:cs typeface="Arial" pitchFamily="34" charset="0"/>
            </a:rPr>
            <a:t>(RODIČE CHTĚJÍ SEGREGACI, STÁT JI ODMÍTÁ…sportovci ano, nadané děti ne?)</a:t>
          </a:r>
          <a:endParaRPr lang="cs-CZ" sz="1000" kern="1200" dirty="0"/>
        </a:p>
      </dsp:txBody>
      <dsp:txXfrm>
        <a:off x="467524" y="1731340"/>
        <a:ext cx="7970761" cy="1165953"/>
      </dsp:txXfrm>
    </dsp:sp>
    <dsp:sp modelId="{823053F4-4382-4E61-A1A6-3860F95673A2}">
      <dsp:nvSpPr>
        <dsp:cNvPr id="0" name=""/>
        <dsp:cNvSpPr/>
      </dsp:nvSpPr>
      <dsp:spPr>
        <a:xfrm>
          <a:off x="0" y="4174520"/>
          <a:ext cx="850423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D588E7-5FF9-4810-822E-F480027EA31E}">
      <dsp:nvSpPr>
        <dsp:cNvPr id="0" name=""/>
        <dsp:cNvSpPr/>
      </dsp:nvSpPr>
      <dsp:spPr>
        <a:xfrm>
          <a:off x="404449" y="3197969"/>
          <a:ext cx="8096911" cy="1197951"/>
        </a:xfrm>
        <a:prstGeom prst="round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008" tIns="0" rIns="225008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latin typeface="Arial" pitchFamily="34" charset="0"/>
              <a:cs typeface="Arial" pitchFamily="34" charset="0"/>
            </a:rPr>
            <a:t>PROČ TOMU TAK JE?</a:t>
          </a:r>
          <a:endParaRPr lang="cs-CZ" sz="2800" kern="1200" dirty="0"/>
        </a:p>
      </dsp:txBody>
      <dsp:txXfrm>
        <a:off x="462928" y="3256448"/>
        <a:ext cx="7979953" cy="10809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747F0-C0A1-4E6B-A78C-15B3D6EC8530}">
      <dsp:nvSpPr>
        <dsp:cNvPr id="0" name=""/>
        <dsp:cNvSpPr/>
      </dsp:nvSpPr>
      <dsp:spPr>
        <a:xfrm>
          <a:off x="3611800" y="1789673"/>
          <a:ext cx="1274805" cy="1274805"/>
        </a:xfrm>
        <a:prstGeom prst="ellipse">
          <a:avLst/>
        </a:prstGeom>
        <a:solidFill>
          <a:schemeClr val="bg1">
            <a:lumMod val="65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Arial" pitchFamily="34" charset="0"/>
              <a:cs typeface="Arial" pitchFamily="34" charset="0"/>
            </a:rPr>
            <a:t>NADANÉ DÍTĚ</a:t>
          </a:r>
          <a:endParaRPr lang="cs-CZ" sz="1600" kern="1200" dirty="0">
            <a:latin typeface="Arial" pitchFamily="34" charset="0"/>
            <a:cs typeface="Arial" pitchFamily="34" charset="0"/>
          </a:endParaRPr>
        </a:p>
      </dsp:txBody>
      <dsp:txXfrm>
        <a:off x="3798491" y="1976364"/>
        <a:ext cx="901423" cy="901423"/>
      </dsp:txXfrm>
    </dsp:sp>
    <dsp:sp modelId="{AD520154-1A44-41AC-9D89-A02CCA7811C1}">
      <dsp:nvSpPr>
        <dsp:cNvPr id="0" name=""/>
        <dsp:cNvSpPr/>
      </dsp:nvSpPr>
      <dsp:spPr>
        <a:xfrm rot="16205580">
          <a:off x="4141054" y="1372537"/>
          <a:ext cx="219016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4173853" y="1492076"/>
        <a:ext cx="153311" cy="260059"/>
      </dsp:txXfrm>
    </dsp:sp>
    <dsp:sp modelId="{F7774334-B125-4F31-8F07-4A14245457D2}">
      <dsp:nvSpPr>
        <dsp:cNvPr id="0" name=""/>
        <dsp:cNvSpPr/>
      </dsp:nvSpPr>
      <dsp:spPr>
        <a:xfrm>
          <a:off x="3262266" y="101632"/>
          <a:ext cx="1979351" cy="1274805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Arial" pitchFamily="34" charset="0"/>
              <a:cs typeface="Arial" pitchFamily="34" charset="0"/>
            </a:rPr>
            <a:t>ÚSPĚŠNÉ</a:t>
          </a:r>
          <a:endParaRPr lang="cs-CZ" sz="1400" kern="1200" dirty="0">
            <a:latin typeface="Arial" pitchFamily="34" charset="0"/>
            <a:cs typeface="Arial" pitchFamily="34" charset="0"/>
          </a:endParaRPr>
        </a:p>
      </dsp:txBody>
      <dsp:txXfrm>
        <a:off x="3552135" y="288323"/>
        <a:ext cx="1399613" cy="901423"/>
      </dsp:txXfrm>
    </dsp:sp>
    <dsp:sp modelId="{4082D2FE-970A-4BEA-BAEF-6DC7627E7A46}">
      <dsp:nvSpPr>
        <dsp:cNvPr id="0" name=""/>
        <dsp:cNvSpPr/>
      </dsp:nvSpPr>
      <dsp:spPr>
        <a:xfrm rot="20162610">
          <a:off x="4941231" y="1830510"/>
          <a:ext cx="325744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4945440" y="1937037"/>
        <a:ext cx="228021" cy="260059"/>
      </dsp:txXfrm>
    </dsp:sp>
    <dsp:sp modelId="{E29C04C8-9D61-4C57-BE23-B4554C35D052}">
      <dsp:nvSpPr>
        <dsp:cNvPr id="0" name=""/>
        <dsp:cNvSpPr/>
      </dsp:nvSpPr>
      <dsp:spPr>
        <a:xfrm>
          <a:off x="5166869" y="893710"/>
          <a:ext cx="2197636" cy="127480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Arial" pitchFamily="34" charset="0"/>
              <a:cs typeface="Arial" pitchFamily="34" charset="0"/>
            </a:rPr>
            <a:t>TVOŘIVÉ</a:t>
          </a:r>
          <a:endParaRPr lang="cs-CZ" sz="1400" kern="1200" dirty="0">
            <a:latin typeface="Arial" pitchFamily="34" charset="0"/>
            <a:cs typeface="Arial" pitchFamily="34" charset="0"/>
          </a:endParaRPr>
        </a:p>
      </dsp:txBody>
      <dsp:txXfrm>
        <a:off x="5488705" y="1080401"/>
        <a:ext cx="1553964" cy="901423"/>
      </dsp:txXfrm>
    </dsp:sp>
    <dsp:sp modelId="{587C5704-5A02-4E86-BBB5-9B1AADD87C01}">
      <dsp:nvSpPr>
        <dsp:cNvPr id="0" name=""/>
        <dsp:cNvSpPr/>
      </dsp:nvSpPr>
      <dsp:spPr>
        <a:xfrm rot="984726">
          <a:off x="4902062" y="2579968"/>
          <a:ext cx="275345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4903745" y="2654986"/>
        <a:ext cx="192742" cy="260059"/>
      </dsp:txXfrm>
    </dsp:sp>
    <dsp:sp modelId="{93DEB97C-C311-41FE-B103-27A786CF1560}">
      <dsp:nvSpPr>
        <dsp:cNvPr id="0" name=""/>
        <dsp:cNvSpPr/>
      </dsp:nvSpPr>
      <dsp:spPr>
        <a:xfrm>
          <a:off x="5238878" y="2405879"/>
          <a:ext cx="2204762" cy="1274805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Arial" pitchFamily="34" charset="0"/>
              <a:cs typeface="Arial" pitchFamily="34" charset="0"/>
            </a:rPr>
            <a:t>MASKUJÍCÍ SVÉ SCHOPNOSTI</a:t>
          </a:r>
          <a:endParaRPr lang="cs-CZ" sz="1400" kern="1200" dirty="0">
            <a:latin typeface="Arial" pitchFamily="34" charset="0"/>
            <a:cs typeface="Arial" pitchFamily="34" charset="0"/>
          </a:endParaRPr>
        </a:p>
      </dsp:txBody>
      <dsp:txXfrm>
        <a:off x="5561758" y="2592570"/>
        <a:ext cx="1559002" cy="901423"/>
      </dsp:txXfrm>
    </dsp:sp>
    <dsp:sp modelId="{1DE24CBB-4734-4B79-8FC6-BC31BB241B62}">
      <dsp:nvSpPr>
        <dsp:cNvPr id="0" name=""/>
        <dsp:cNvSpPr/>
      </dsp:nvSpPr>
      <dsp:spPr>
        <a:xfrm rot="5394204">
          <a:off x="4157940" y="3017277"/>
          <a:ext cx="185244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4185680" y="3076178"/>
        <a:ext cx="129671" cy="260059"/>
      </dsp:txXfrm>
    </dsp:sp>
    <dsp:sp modelId="{A3A64628-FD92-480A-B659-BA8478BEEA6D}">
      <dsp:nvSpPr>
        <dsp:cNvPr id="0" name=""/>
        <dsp:cNvSpPr/>
      </dsp:nvSpPr>
      <dsp:spPr>
        <a:xfrm>
          <a:off x="3262265" y="3413995"/>
          <a:ext cx="1979351" cy="1274805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Arial" pitchFamily="34" charset="0"/>
              <a:cs typeface="Arial" pitchFamily="34" charset="0"/>
            </a:rPr>
            <a:t>ZTROSKOTALÉ</a:t>
          </a:r>
          <a:endParaRPr lang="cs-CZ" sz="1400" kern="1200" dirty="0">
            <a:latin typeface="Arial" pitchFamily="34" charset="0"/>
            <a:cs typeface="Arial" pitchFamily="34" charset="0"/>
          </a:endParaRPr>
        </a:p>
      </dsp:txBody>
      <dsp:txXfrm>
        <a:off x="3552134" y="3600686"/>
        <a:ext cx="1399613" cy="901423"/>
      </dsp:txXfrm>
    </dsp:sp>
    <dsp:sp modelId="{CC4E89ED-2978-4A7B-B126-2BE5868E35E2}">
      <dsp:nvSpPr>
        <dsp:cNvPr id="0" name=""/>
        <dsp:cNvSpPr/>
      </dsp:nvSpPr>
      <dsp:spPr>
        <a:xfrm rot="9666468">
          <a:off x="3252800" y="2584060"/>
          <a:ext cx="283127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0800000">
        <a:off x="3335450" y="2656996"/>
        <a:ext cx="198189" cy="260059"/>
      </dsp:txXfrm>
    </dsp:sp>
    <dsp:sp modelId="{A9498624-87AE-4D3D-A08E-E84619E3BC08}">
      <dsp:nvSpPr>
        <dsp:cNvPr id="0" name=""/>
        <dsp:cNvSpPr/>
      </dsp:nvSpPr>
      <dsp:spPr>
        <a:xfrm>
          <a:off x="1206424" y="2477894"/>
          <a:ext cx="2063514" cy="1274805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Arial" pitchFamily="34" charset="0"/>
              <a:cs typeface="Arial" pitchFamily="34" charset="0"/>
            </a:rPr>
            <a:t>AUTONOMNÍ</a:t>
          </a:r>
          <a:endParaRPr lang="cs-CZ" sz="1400" kern="1200" dirty="0">
            <a:latin typeface="Arial" pitchFamily="34" charset="0"/>
            <a:cs typeface="Arial" pitchFamily="34" charset="0"/>
          </a:endParaRPr>
        </a:p>
      </dsp:txBody>
      <dsp:txXfrm>
        <a:off x="1508619" y="2664585"/>
        <a:ext cx="1459124" cy="901423"/>
      </dsp:txXfrm>
    </dsp:sp>
    <dsp:sp modelId="{EBE846EF-3911-4596-84E3-54BE5ADC6957}">
      <dsp:nvSpPr>
        <dsp:cNvPr id="0" name=""/>
        <dsp:cNvSpPr/>
      </dsp:nvSpPr>
      <dsp:spPr>
        <a:xfrm rot="12215808">
          <a:off x="3208041" y="1830132"/>
          <a:ext cx="341447" cy="4334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 rot="10800000">
        <a:off x="3306192" y="1937321"/>
        <a:ext cx="239013" cy="260059"/>
      </dsp:txXfrm>
    </dsp:sp>
    <dsp:sp modelId="{2BD43788-F078-4DD8-8B17-1B1EC5A0E478}">
      <dsp:nvSpPr>
        <dsp:cNvPr id="0" name=""/>
        <dsp:cNvSpPr/>
      </dsp:nvSpPr>
      <dsp:spPr>
        <a:xfrm>
          <a:off x="1101559" y="893709"/>
          <a:ext cx="2193098" cy="1274805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latin typeface="Arial" pitchFamily="34" charset="0"/>
              <a:cs typeface="Arial" pitchFamily="34" charset="0"/>
            </a:rPr>
            <a:t>S VÝVOJOVOU, ČI JINOU PORUCHOU</a:t>
          </a:r>
          <a:endParaRPr lang="cs-CZ" sz="1400" kern="1200" dirty="0">
            <a:latin typeface="Arial" pitchFamily="34" charset="0"/>
            <a:cs typeface="Arial" pitchFamily="34" charset="0"/>
          </a:endParaRPr>
        </a:p>
      </dsp:txBody>
      <dsp:txXfrm>
        <a:off x="1422731" y="1080400"/>
        <a:ext cx="1550754" cy="90142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79BD4-E6D6-4DCC-8C3E-86838CFA7889}">
      <dsp:nvSpPr>
        <dsp:cNvPr id="0" name=""/>
        <dsp:cNvSpPr/>
      </dsp:nvSpPr>
      <dsp:spPr>
        <a:xfrm>
          <a:off x="3046244" y="1792119"/>
          <a:ext cx="3307704" cy="3125371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Arial" pitchFamily="34" charset="0"/>
              <a:cs typeface="Arial" pitchFamily="34" charset="0"/>
            </a:rPr>
            <a:t>POZORNOST</a:t>
          </a:r>
          <a:endParaRPr lang="cs-CZ" sz="2400" kern="1200" dirty="0">
            <a:latin typeface="Arial" pitchFamily="34" charset="0"/>
            <a:cs typeface="Arial" pitchFamily="34" charset="0"/>
          </a:endParaRPr>
        </a:p>
      </dsp:txBody>
      <dsp:txXfrm>
        <a:off x="3697612" y="2524222"/>
        <a:ext cx="2004968" cy="1606505"/>
      </dsp:txXfrm>
    </dsp:sp>
    <dsp:sp modelId="{3AC0F3AB-16E4-46D5-B506-8B144F1FF8AA}">
      <dsp:nvSpPr>
        <dsp:cNvPr id="0" name=""/>
        <dsp:cNvSpPr/>
      </dsp:nvSpPr>
      <dsp:spPr>
        <a:xfrm>
          <a:off x="2362202" y="1503144"/>
          <a:ext cx="1828800" cy="1828800"/>
        </a:xfrm>
        <a:prstGeom prst="gear6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Arial" pitchFamily="34" charset="0"/>
              <a:cs typeface="Arial" pitchFamily="34" charset="0"/>
            </a:rPr>
            <a:t>ZA</a:t>
          </a:r>
          <a:endParaRPr lang="cs-CZ" sz="2400" kern="1200" dirty="0">
            <a:latin typeface="Arial" pitchFamily="34" charset="0"/>
            <a:cs typeface="Arial" pitchFamily="34" charset="0"/>
          </a:endParaRPr>
        </a:p>
      </dsp:txBody>
      <dsp:txXfrm>
        <a:off x="2822608" y="1966333"/>
        <a:ext cx="907988" cy="902422"/>
      </dsp:txXfrm>
    </dsp:sp>
    <dsp:sp modelId="{1874D954-B4F6-4FE8-8A2F-A163BF542343}">
      <dsp:nvSpPr>
        <dsp:cNvPr id="0" name=""/>
        <dsp:cNvSpPr/>
      </dsp:nvSpPr>
      <dsp:spPr>
        <a:xfrm rot="20700000">
          <a:off x="3309171" y="-49573"/>
          <a:ext cx="2599204" cy="2373915"/>
        </a:xfrm>
        <a:prstGeom prst="gear6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latin typeface="Arial" pitchFamily="34" charset="0"/>
              <a:cs typeface="Arial" pitchFamily="34" charset="0"/>
            </a:rPr>
            <a:t>DĚKUJI</a:t>
          </a:r>
          <a:endParaRPr lang="cs-CZ" sz="2400" kern="1200" dirty="0">
            <a:latin typeface="Arial" pitchFamily="34" charset="0"/>
            <a:cs typeface="Arial" pitchFamily="34" charset="0"/>
          </a:endParaRPr>
        </a:p>
      </dsp:txBody>
      <dsp:txXfrm rot="-20700000">
        <a:off x="3892615" y="457733"/>
        <a:ext cx="1432316" cy="1359302"/>
      </dsp:txXfrm>
    </dsp:sp>
    <dsp:sp modelId="{0BF718B7-3038-4EF0-9059-7A2C55542C5E}">
      <dsp:nvSpPr>
        <dsp:cNvPr id="0" name=""/>
        <dsp:cNvSpPr/>
      </dsp:nvSpPr>
      <dsp:spPr>
        <a:xfrm>
          <a:off x="3636051" y="1715684"/>
          <a:ext cx="3218688" cy="3218688"/>
        </a:xfrm>
        <a:prstGeom prst="circularArrow">
          <a:avLst>
            <a:gd name="adj1" fmla="val 4688"/>
            <a:gd name="adj2" fmla="val 299029"/>
            <a:gd name="adj3" fmla="val 2524516"/>
            <a:gd name="adj4" fmla="val 15843405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1DF1C-AD34-4544-8BC8-1B86A783485B}">
      <dsp:nvSpPr>
        <dsp:cNvPr id="0" name=""/>
        <dsp:cNvSpPr/>
      </dsp:nvSpPr>
      <dsp:spPr>
        <a:xfrm>
          <a:off x="2038325" y="1096879"/>
          <a:ext cx="2338578" cy="23385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D4013F-EC13-438E-ABD4-426728146C92}">
      <dsp:nvSpPr>
        <dsp:cNvPr id="0" name=""/>
        <dsp:cNvSpPr/>
      </dsp:nvSpPr>
      <dsp:spPr>
        <a:xfrm>
          <a:off x="2972043" y="-152644"/>
          <a:ext cx="2521458" cy="252145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773066"/>
          <a:ext cx="2591135" cy="5921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CHARAKTERISTIKA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2657" y="773066"/>
        <a:ext cx="2591135" cy="592135"/>
      </dsp:txXfrm>
    </dsp:sp>
    <dsp:sp modelId="{8BA9B436-0C86-493B-A1F1-2A81C7E77198}">
      <dsp:nvSpPr>
        <dsp:cNvPr id="0" name=""/>
        <dsp:cNvSpPr/>
      </dsp:nvSpPr>
      <dsp:spPr>
        <a:xfrm>
          <a:off x="2657" y="1365201"/>
          <a:ext cx="2591135" cy="362237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PERFEKCIONALISTA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NERISKUJÍCÍ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POSLUŠNÝ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VÝBORNÉ VÝSLEDKY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657" y="1365201"/>
        <a:ext cx="2591135" cy="3622370"/>
      </dsp:txXfrm>
    </dsp:sp>
    <dsp:sp modelId="{224F4A9D-F83F-487A-ABD5-F0651501ADF4}">
      <dsp:nvSpPr>
        <dsp:cNvPr id="0" name=""/>
        <dsp:cNvSpPr/>
      </dsp:nvSpPr>
      <dsp:spPr>
        <a:xfrm>
          <a:off x="2956551" y="773066"/>
          <a:ext cx="2591135" cy="59213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2956551" y="773066"/>
        <a:ext cx="2591135" cy="592135"/>
      </dsp:txXfrm>
    </dsp:sp>
    <dsp:sp modelId="{E0CAD23C-90E2-4D46-934E-EA9A9460190C}">
      <dsp:nvSpPr>
        <dsp:cNvPr id="0" name=""/>
        <dsp:cNvSpPr/>
      </dsp:nvSpPr>
      <dsp:spPr>
        <a:xfrm>
          <a:off x="2956551" y="1365201"/>
          <a:ext cx="2591135" cy="3622370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UČITELI OBLÍBEN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SPOLUŽÁKY OBDIVOVÁN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956551" y="1365201"/>
        <a:ext cx="2591135" cy="3622370"/>
      </dsp:txXfrm>
    </dsp:sp>
    <dsp:sp modelId="{EDF44089-853F-4CDA-B2BC-9E0B137EA3B0}">
      <dsp:nvSpPr>
        <dsp:cNvPr id="0" name=""/>
        <dsp:cNvSpPr/>
      </dsp:nvSpPr>
      <dsp:spPr>
        <a:xfrm>
          <a:off x="5910445" y="773066"/>
          <a:ext cx="2591135" cy="59213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5910445" y="773066"/>
        <a:ext cx="2591135" cy="592135"/>
      </dsp:txXfrm>
    </dsp:sp>
    <dsp:sp modelId="{575ED858-25C8-4AFD-8369-64F235B0B662}">
      <dsp:nvSpPr>
        <dsp:cNvPr id="0" name=""/>
        <dsp:cNvSpPr/>
      </dsp:nvSpPr>
      <dsp:spPr>
        <a:xfrm>
          <a:off x="5910445" y="1365201"/>
          <a:ext cx="2591135" cy="3622370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AKCELERACE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PŘÍLEŽITOST SETKÁVAT SE SE STEJNĚ NADANÝMI VRSTEVNÍKY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NEZÁVISLÝCH DOVEDNOSTÍ K UČENÍ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910445" y="1365201"/>
        <a:ext cx="2591135" cy="36223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27076"/>
          <a:ext cx="2591135" cy="5264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latin typeface="Arial" pitchFamily="34" charset="0"/>
              <a:cs typeface="Arial" pitchFamily="34" charset="0"/>
            </a:rPr>
            <a:t>CHARAKTERISTIKA</a:t>
          </a: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2657" y="27076"/>
        <a:ext cx="2591135" cy="526445"/>
      </dsp:txXfrm>
    </dsp:sp>
    <dsp:sp modelId="{8BA9B436-0C86-493B-A1F1-2A81C7E77198}">
      <dsp:nvSpPr>
        <dsp:cNvPr id="0" name=""/>
        <dsp:cNvSpPr/>
      </dsp:nvSpPr>
      <dsp:spPr>
        <a:xfrm>
          <a:off x="2657" y="553522"/>
          <a:ext cx="2591135" cy="399140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NÍZKÁ SEBEKONTROLA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EXPERIMENTÁTOR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KLADE OTÁZKY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OPRAVUJE UČITELE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SOUTĚŽIVÝ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2657" y="553522"/>
        <a:ext cx="2591135" cy="3991401"/>
      </dsp:txXfrm>
    </dsp:sp>
    <dsp:sp modelId="{224F4A9D-F83F-487A-ABD5-F0651501ADF4}">
      <dsp:nvSpPr>
        <dsp:cNvPr id="0" name=""/>
        <dsp:cNvSpPr/>
      </dsp:nvSpPr>
      <dsp:spPr>
        <a:xfrm>
          <a:off x="2956551" y="27076"/>
          <a:ext cx="2591135" cy="52644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2956551" y="27076"/>
        <a:ext cx="2591135" cy="526445"/>
      </dsp:txXfrm>
    </dsp:sp>
    <dsp:sp modelId="{E0CAD23C-90E2-4D46-934E-EA9A9460190C}">
      <dsp:nvSpPr>
        <dsp:cNvPr id="0" name=""/>
        <dsp:cNvSpPr/>
      </dsp:nvSpPr>
      <dsp:spPr>
        <a:xfrm>
          <a:off x="2956551" y="553522"/>
          <a:ext cx="2591135" cy="3991401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IRITUJE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REBEL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UZNÁVÁN PRO KREATIVITU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ČASTO NENÍ CHÁPÁN JAKO NADANÝ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956551" y="553522"/>
        <a:ext cx="2591135" cy="3991401"/>
      </dsp:txXfrm>
    </dsp:sp>
    <dsp:sp modelId="{EDF44089-853F-4CDA-B2BC-9E0B137EA3B0}">
      <dsp:nvSpPr>
        <dsp:cNvPr id="0" name=""/>
        <dsp:cNvSpPr/>
      </dsp:nvSpPr>
      <dsp:spPr>
        <a:xfrm>
          <a:off x="5910445" y="27076"/>
          <a:ext cx="2591135" cy="52644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sz="1500" kern="1200" dirty="0">
            <a:latin typeface="Arial" pitchFamily="34" charset="0"/>
            <a:cs typeface="Arial" pitchFamily="34" charset="0"/>
          </a:endParaRPr>
        </a:p>
      </dsp:txBody>
      <dsp:txXfrm>
        <a:off x="5910445" y="27076"/>
        <a:ext cx="2591135" cy="526445"/>
      </dsp:txXfrm>
    </dsp:sp>
    <dsp:sp modelId="{575ED858-25C8-4AFD-8369-64F235B0B662}">
      <dsp:nvSpPr>
        <dsp:cNvPr id="0" name=""/>
        <dsp:cNvSpPr/>
      </dsp:nvSpPr>
      <dsp:spPr>
        <a:xfrm>
          <a:off x="5910445" y="553522"/>
          <a:ext cx="2591135" cy="3991401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TOLERANCE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VHODNÝ PEDAGOG (SCHOPNÝ VÉST I SPOLUPRACOVAT)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SOCIÁLNÍCH DOVEDNOSTÍ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PŘÍMÁ A JASNÁ KOMUNIKACE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ROZVOJ SEBEKONTROLY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  <a:endParaRPr lang="cs-CZ" sz="15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910445" y="553522"/>
        <a:ext cx="2591135" cy="39914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165987"/>
          <a:ext cx="2591135" cy="55074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Arial" pitchFamily="34" charset="0"/>
              <a:cs typeface="Arial" pitchFamily="34" charset="0"/>
            </a:rPr>
            <a:t>CHARAKTERISTIKA</a:t>
          </a:r>
          <a:endParaRPr lang="cs-CZ" sz="1600" kern="1200" dirty="0">
            <a:latin typeface="Arial" pitchFamily="34" charset="0"/>
            <a:cs typeface="Arial" pitchFamily="34" charset="0"/>
          </a:endParaRPr>
        </a:p>
      </dsp:txBody>
      <dsp:txXfrm>
        <a:off x="2657" y="165987"/>
        <a:ext cx="2591135" cy="550745"/>
      </dsp:txXfrm>
    </dsp:sp>
    <dsp:sp modelId="{8BA9B436-0C86-493B-A1F1-2A81C7E77198}">
      <dsp:nvSpPr>
        <dsp:cNvPr id="0" name=""/>
        <dsp:cNvSpPr/>
      </dsp:nvSpPr>
      <dsp:spPr>
        <a:xfrm>
          <a:off x="2657" y="716732"/>
          <a:ext cx="2591135" cy="36892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POPÍRÁ SVŮJ TALENT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PODCEŇUJE SVÉ SCHOPNOSTI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NÍZKÉ SEBEVĚDOMÍ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SNAHA PATŘIT KE SKUPINĚ, NEVYČLEŇOVAT SE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VYHLEDÁVÁNÍ PŘÁTEL (JEJICH ČASTÁ ZMĚNA)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657" y="716732"/>
        <a:ext cx="2591135" cy="3689280"/>
      </dsp:txXfrm>
    </dsp:sp>
    <dsp:sp modelId="{224F4A9D-F83F-487A-ABD5-F0651501ADF4}">
      <dsp:nvSpPr>
        <dsp:cNvPr id="0" name=""/>
        <dsp:cNvSpPr/>
      </dsp:nvSpPr>
      <dsp:spPr>
        <a:xfrm>
          <a:off x="2956551" y="165987"/>
          <a:ext cx="2591135" cy="55074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sz="1600" kern="1200" dirty="0">
            <a:latin typeface="Arial" pitchFamily="34" charset="0"/>
            <a:cs typeface="Arial" pitchFamily="34" charset="0"/>
          </a:endParaRPr>
        </a:p>
      </dsp:txBody>
      <dsp:txXfrm>
        <a:off x="2956551" y="165987"/>
        <a:ext cx="2591135" cy="550745"/>
      </dsp:txXfrm>
    </dsp:sp>
    <dsp:sp modelId="{E0CAD23C-90E2-4D46-934E-EA9A9460190C}">
      <dsp:nvSpPr>
        <dsp:cNvPr id="0" name=""/>
        <dsp:cNvSpPr/>
      </dsp:nvSpPr>
      <dsp:spPr>
        <a:xfrm>
          <a:off x="2956551" y="716732"/>
          <a:ext cx="2591135" cy="3689280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VIDĚN JAKO VŮDCE NEBO NEROZPOZNÁN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NEOCHOTNÝ RISKOVAT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KOMPLIKOVANÉHO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PLACHÉHO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956551" y="716732"/>
        <a:ext cx="2591135" cy="3689280"/>
      </dsp:txXfrm>
    </dsp:sp>
    <dsp:sp modelId="{EDF44089-853F-4CDA-B2BC-9E0B137EA3B0}">
      <dsp:nvSpPr>
        <dsp:cNvPr id="0" name=""/>
        <dsp:cNvSpPr/>
      </dsp:nvSpPr>
      <dsp:spPr>
        <a:xfrm>
          <a:off x="5910445" y="165987"/>
          <a:ext cx="2591135" cy="55074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sz="1600" kern="1200" dirty="0">
            <a:latin typeface="Arial" pitchFamily="34" charset="0"/>
            <a:cs typeface="Arial" pitchFamily="34" charset="0"/>
          </a:endParaRPr>
        </a:p>
      </dsp:txBody>
      <dsp:txXfrm>
        <a:off x="5910445" y="165987"/>
        <a:ext cx="2591135" cy="550745"/>
      </dsp:txXfrm>
    </dsp:sp>
    <dsp:sp modelId="{575ED858-25C8-4AFD-8369-64F235B0B662}">
      <dsp:nvSpPr>
        <dsp:cNvPr id="0" name=""/>
        <dsp:cNvSpPr/>
      </dsp:nvSpPr>
      <dsp:spPr>
        <a:xfrm>
          <a:off x="5910445" y="716732"/>
          <a:ext cx="2591135" cy="3689280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ROZPOZNAT NADÁNÍ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POSKYTNOUT VZOR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POVZBUZENÍ</a:t>
          </a:r>
          <a:endParaRPr lang="cs-CZ" sz="16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910445" y="716732"/>
        <a:ext cx="2591135" cy="36892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123332"/>
          <a:ext cx="2591135" cy="5921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CHARAKTERISTIKA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2657" y="123332"/>
        <a:ext cx="2591135" cy="592135"/>
      </dsp:txXfrm>
    </dsp:sp>
    <dsp:sp modelId="{8BA9B436-0C86-493B-A1F1-2A81C7E77198}">
      <dsp:nvSpPr>
        <dsp:cNvPr id="0" name=""/>
        <dsp:cNvSpPr/>
      </dsp:nvSpPr>
      <dsp:spPr>
        <a:xfrm>
          <a:off x="2657" y="715467"/>
          <a:ext cx="2591135" cy="373320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NEPLNÍ ÚKOLY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NEZAPOJUJE SE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NEZÁJEM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VĚČNÁ NESPOKOJENOST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VYRUŠUJE PRŮMĚRNÉ AŽ PODPRŮMĚRNÉ HODNOCENÍ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657" y="715467"/>
        <a:ext cx="2591135" cy="3733200"/>
      </dsp:txXfrm>
    </dsp:sp>
    <dsp:sp modelId="{224F4A9D-F83F-487A-ABD5-F0651501ADF4}">
      <dsp:nvSpPr>
        <dsp:cNvPr id="0" name=""/>
        <dsp:cNvSpPr/>
      </dsp:nvSpPr>
      <dsp:spPr>
        <a:xfrm>
          <a:off x="2956551" y="123332"/>
          <a:ext cx="2591135" cy="59213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2956551" y="123332"/>
        <a:ext cx="2591135" cy="592135"/>
      </dsp:txXfrm>
    </dsp:sp>
    <dsp:sp modelId="{E0CAD23C-90E2-4D46-934E-EA9A9460190C}">
      <dsp:nvSpPr>
        <dsp:cNvPr id="0" name=""/>
        <dsp:cNvSpPr/>
      </dsp:nvSpPr>
      <dsp:spPr>
        <a:xfrm>
          <a:off x="2956551" y="715467"/>
          <a:ext cx="2591135" cy="3733200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POPUZUJE UČITELE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SPOLUŽÁKY ODSUZOVÁN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SAMOTÁŘ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956551" y="715467"/>
        <a:ext cx="2591135" cy="3733200"/>
      </dsp:txXfrm>
    </dsp:sp>
    <dsp:sp modelId="{EDF44089-853F-4CDA-B2BC-9E0B137EA3B0}">
      <dsp:nvSpPr>
        <dsp:cNvPr id="0" name=""/>
        <dsp:cNvSpPr/>
      </dsp:nvSpPr>
      <dsp:spPr>
        <a:xfrm>
          <a:off x="5910445" y="123332"/>
          <a:ext cx="2591135" cy="59213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5910445" y="123332"/>
        <a:ext cx="2591135" cy="592135"/>
      </dsp:txXfrm>
    </dsp:sp>
    <dsp:sp modelId="{575ED858-25C8-4AFD-8369-64F235B0B662}">
      <dsp:nvSpPr>
        <dsp:cNvPr id="0" name=""/>
        <dsp:cNvSpPr/>
      </dsp:nvSpPr>
      <dsp:spPr>
        <a:xfrm>
          <a:off x="5910445" y="715467"/>
          <a:ext cx="2591135" cy="3733200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NETRADIČNÍ STUDIJNÍ DOVEDNOSTI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ALTERNATIVNÍ UČEBNÍ METODY (ZÁŽITKOVÉ)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910445" y="715467"/>
        <a:ext cx="2591135" cy="37332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38931"/>
          <a:ext cx="2591135" cy="65422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latin typeface="Arial" pitchFamily="34" charset="0"/>
              <a:cs typeface="Arial" pitchFamily="34" charset="0"/>
            </a:rPr>
            <a:t>CHARAKTERISTIKA</a:t>
          </a:r>
          <a:endParaRPr lang="cs-CZ" sz="1900" kern="1200" dirty="0">
            <a:latin typeface="Arial" pitchFamily="34" charset="0"/>
            <a:cs typeface="Arial" pitchFamily="34" charset="0"/>
          </a:endParaRPr>
        </a:p>
      </dsp:txBody>
      <dsp:txXfrm>
        <a:off x="2657" y="38931"/>
        <a:ext cx="2591135" cy="654224"/>
      </dsp:txXfrm>
    </dsp:sp>
    <dsp:sp modelId="{8BA9B436-0C86-493B-A1F1-2A81C7E77198}">
      <dsp:nvSpPr>
        <dsp:cNvPr id="0" name=""/>
        <dsp:cNvSpPr/>
      </dsp:nvSpPr>
      <dsp:spPr>
        <a:xfrm>
          <a:off x="2657" y="693156"/>
          <a:ext cx="2591135" cy="383991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NESCHOPEN KONZISTENTNÍ PRÁCE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MŮŽE VYRUŠOVAT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HODNOCENÍ PRŮMĚRNÉ AŽ PODPRŮMĚRNÉ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657" y="693156"/>
        <a:ext cx="2591135" cy="3839911"/>
      </dsp:txXfrm>
    </dsp:sp>
    <dsp:sp modelId="{224F4A9D-F83F-487A-ABD5-F0651501ADF4}">
      <dsp:nvSpPr>
        <dsp:cNvPr id="0" name=""/>
        <dsp:cNvSpPr/>
      </dsp:nvSpPr>
      <dsp:spPr>
        <a:xfrm>
          <a:off x="2956551" y="38931"/>
          <a:ext cx="2591135" cy="654224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sz="1900" kern="1200" dirty="0">
            <a:latin typeface="Arial" pitchFamily="34" charset="0"/>
            <a:cs typeface="Arial" pitchFamily="34" charset="0"/>
          </a:endParaRPr>
        </a:p>
      </dsp:txBody>
      <dsp:txXfrm>
        <a:off x="2956551" y="38931"/>
        <a:ext cx="2591135" cy="654224"/>
      </dsp:txXfrm>
    </dsp:sp>
    <dsp:sp modelId="{E0CAD23C-90E2-4D46-934E-EA9A9460190C}">
      <dsp:nvSpPr>
        <dsp:cNvPr id="0" name=""/>
        <dsp:cNvSpPr/>
      </dsp:nvSpPr>
      <dsp:spPr>
        <a:xfrm>
          <a:off x="2956551" y="693156"/>
          <a:ext cx="2591135" cy="3839911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PODIVÍN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NENÍ MU POMOCI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VIDĚNA POUZE JEHO NESCHOPNOST (PORUCHA)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POVAŽOVÁN ZA SLABÉHO ŽÁKA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956551" y="693156"/>
        <a:ext cx="2591135" cy="3839911"/>
      </dsp:txXfrm>
    </dsp:sp>
    <dsp:sp modelId="{EDF44089-853F-4CDA-B2BC-9E0B137EA3B0}">
      <dsp:nvSpPr>
        <dsp:cNvPr id="0" name=""/>
        <dsp:cNvSpPr/>
      </dsp:nvSpPr>
      <dsp:spPr>
        <a:xfrm>
          <a:off x="5910445" y="38931"/>
          <a:ext cx="2591135" cy="654224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sz="1900" kern="1200" dirty="0">
            <a:latin typeface="Arial" pitchFamily="34" charset="0"/>
            <a:cs typeface="Arial" pitchFamily="34" charset="0"/>
          </a:endParaRPr>
        </a:p>
      </dsp:txBody>
      <dsp:txXfrm>
        <a:off x="5910445" y="38931"/>
        <a:ext cx="2591135" cy="654224"/>
      </dsp:txXfrm>
    </dsp:sp>
    <dsp:sp modelId="{575ED858-25C8-4AFD-8369-64F235B0B662}">
      <dsp:nvSpPr>
        <dsp:cNvPr id="0" name=""/>
        <dsp:cNvSpPr/>
      </dsp:nvSpPr>
      <dsp:spPr>
        <a:xfrm>
          <a:off x="5910445" y="693156"/>
          <a:ext cx="2591135" cy="3839911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ROZPOZNÁN JAKO NADANÝ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VÍCE ČASU SE SPOLUŽÁKY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INDIVIDUÁLNÍ PÉČE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SPECIÁLNÍ PEDAGOG</a:t>
          </a:r>
          <a:endParaRPr lang="cs-CZ" sz="19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910445" y="693156"/>
        <a:ext cx="2591135" cy="38399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C3BA1-B316-4F14-85EB-0A786B874543}">
      <dsp:nvSpPr>
        <dsp:cNvPr id="0" name=""/>
        <dsp:cNvSpPr/>
      </dsp:nvSpPr>
      <dsp:spPr>
        <a:xfrm>
          <a:off x="2657" y="136456"/>
          <a:ext cx="2591135" cy="5921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CHARAKTERISTIKA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2657" y="136456"/>
        <a:ext cx="2591135" cy="592135"/>
      </dsp:txXfrm>
    </dsp:sp>
    <dsp:sp modelId="{8BA9B436-0C86-493B-A1F1-2A81C7E77198}">
      <dsp:nvSpPr>
        <dsp:cNvPr id="0" name=""/>
        <dsp:cNvSpPr/>
      </dsp:nvSpPr>
      <dsp:spPr>
        <a:xfrm>
          <a:off x="2657" y="728592"/>
          <a:ext cx="2591135" cy="370695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PRACUJE NEZÁVISLE, SAMOSTATNĚ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PRACUJE NA VLASTNÍCH CÍLECH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PŘIMĚŘENÉ SOCIÁLNÍ DOVEDNOSTI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657" y="728592"/>
        <a:ext cx="2591135" cy="3706950"/>
      </dsp:txXfrm>
    </dsp:sp>
    <dsp:sp modelId="{224F4A9D-F83F-487A-ABD5-F0651501ADF4}">
      <dsp:nvSpPr>
        <dsp:cNvPr id="0" name=""/>
        <dsp:cNvSpPr/>
      </dsp:nvSpPr>
      <dsp:spPr>
        <a:xfrm>
          <a:off x="2956551" y="136456"/>
          <a:ext cx="2591135" cy="592135"/>
        </a:xfrm>
        <a:prstGeom prst="rect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9525" cap="flat" cmpd="sng" algn="ctr">
          <a:solidFill>
            <a:schemeClr val="accent5">
              <a:hueOff val="-2510283"/>
              <a:satOff val="20547"/>
              <a:lumOff val="-3333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SOCIÁLNÍ VAZBY VE ŠKOLE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2956551" y="136456"/>
        <a:ext cx="2591135" cy="592135"/>
      </dsp:txXfrm>
    </dsp:sp>
    <dsp:sp modelId="{E0CAD23C-90E2-4D46-934E-EA9A9460190C}">
      <dsp:nvSpPr>
        <dsp:cNvPr id="0" name=""/>
        <dsp:cNvSpPr/>
      </dsp:nvSpPr>
      <dsp:spPr>
        <a:xfrm>
          <a:off x="2956551" y="728592"/>
          <a:ext cx="2591135" cy="3706950"/>
        </a:xfrm>
        <a:prstGeom prst="rect">
          <a:avLst/>
        </a:prstGeom>
        <a:solidFill>
          <a:schemeClr val="accent5">
            <a:tint val="40000"/>
            <a:alpha val="90000"/>
            <a:hueOff val="-2758569"/>
            <a:satOff val="16481"/>
            <a:lumOff val="-8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758569"/>
              <a:satOff val="16481"/>
              <a:lumOff val="-82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AKCEPTOVÁN SPOLUŽÁKY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AKCEPTOVÁN UČITELI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UZNÁVÁN PRO SVÉ SCHOPNOSTI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POZITIVNÍ VLIV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VNÍMÁN JAKO ZODPOVĚDNÝ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2956551" y="728592"/>
        <a:ext cx="2591135" cy="3706950"/>
      </dsp:txXfrm>
    </dsp:sp>
    <dsp:sp modelId="{EDF44089-853F-4CDA-B2BC-9E0B137EA3B0}">
      <dsp:nvSpPr>
        <dsp:cNvPr id="0" name=""/>
        <dsp:cNvSpPr/>
      </dsp:nvSpPr>
      <dsp:spPr>
        <a:xfrm>
          <a:off x="5910445" y="136456"/>
          <a:ext cx="2591135" cy="592135"/>
        </a:xfrm>
        <a:prstGeom prst="rect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9525" cap="flat" cmpd="sng" algn="ctr">
          <a:solidFill>
            <a:schemeClr val="accent5">
              <a:hueOff val="-5020566"/>
              <a:satOff val="41093"/>
              <a:lumOff val="-6666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>
              <a:latin typeface="Arial" pitchFamily="34" charset="0"/>
              <a:cs typeface="Arial" pitchFamily="34" charset="0"/>
            </a:rPr>
            <a:t>ŠKOLNÍ PODPORA</a:t>
          </a:r>
          <a:endParaRPr lang="cs-CZ" sz="1700" kern="1200" dirty="0">
            <a:latin typeface="Arial" pitchFamily="34" charset="0"/>
            <a:cs typeface="Arial" pitchFamily="34" charset="0"/>
          </a:endParaRPr>
        </a:p>
      </dsp:txBody>
      <dsp:txXfrm>
        <a:off x="5910445" y="136456"/>
        <a:ext cx="2591135" cy="592135"/>
      </dsp:txXfrm>
    </dsp:sp>
    <dsp:sp modelId="{575ED858-25C8-4AFD-8369-64F235B0B662}">
      <dsp:nvSpPr>
        <dsp:cNvPr id="0" name=""/>
        <dsp:cNvSpPr/>
      </dsp:nvSpPr>
      <dsp:spPr>
        <a:xfrm>
          <a:off x="5910445" y="728592"/>
          <a:ext cx="2591135" cy="3706950"/>
        </a:xfrm>
        <a:prstGeom prst="rect">
          <a:avLst/>
        </a:prstGeom>
        <a:solidFill>
          <a:schemeClr val="accent5">
            <a:tint val="40000"/>
            <a:alpha val="90000"/>
            <a:hueOff val="-5517137"/>
            <a:satOff val="32962"/>
            <a:lumOff val="-164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517137"/>
              <a:satOff val="32962"/>
              <a:lumOff val="-164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AKCELERACE UČIVA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MOŽNOST DLOUHODOBÉHO INTEGROVANÉHO STUDIJNÍHO PLÁNU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MENTORING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SAMOSTATNÉ VÝZVY (PŘIMĚŘENÉ ÚKOLY)</a:t>
          </a:r>
          <a:endParaRPr lang="cs-CZ" sz="17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5910445" y="728592"/>
        <a:ext cx="2591135" cy="37069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42FE07-3486-456E-BC16-BF94DB97C026}">
      <dsp:nvSpPr>
        <dsp:cNvPr id="0" name=""/>
        <dsp:cNvSpPr/>
      </dsp:nvSpPr>
      <dsp:spPr>
        <a:xfrm>
          <a:off x="2289220" y="197199"/>
          <a:ext cx="3913660" cy="1359162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D5F9A4-B024-480A-9457-EC7452111D56}">
      <dsp:nvSpPr>
        <dsp:cNvPr id="0" name=""/>
        <dsp:cNvSpPr/>
      </dsp:nvSpPr>
      <dsp:spPr>
        <a:xfrm>
          <a:off x="3872888" y="3525328"/>
          <a:ext cx="758461" cy="485415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CC1FEA-2834-48E4-8DDB-74E796B6E8B2}">
      <dsp:nvSpPr>
        <dsp:cNvPr id="0" name=""/>
        <dsp:cNvSpPr/>
      </dsp:nvSpPr>
      <dsp:spPr>
        <a:xfrm>
          <a:off x="-239161" y="3913660"/>
          <a:ext cx="8982561" cy="910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PASIVITA, FRUSTRACE, VNITŘNÍ NESPOKOJENOST, POCIT VYKOŘENĚNÍ aj.</a:t>
          </a:r>
          <a:endParaRPr lang="cs-CZ" sz="2400" kern="1200" dirty="0">
            <a:solidFill>
              <a:schemeClr val="accent3">
                <a:lumMod val="75000"/>
              </a:schemeClr>
            </a:solidFill>
            <a:latin typeface="Arial" pitchFamily="34" charset="0"/>
            <a:cs typeface="Arial" pitchFamily="34" charset="0"/>
          </a:endParaRPr>
        </a:p>
      </dsp:txBody>
      <dsp:txXfrm>
        <a:off x="-239161" y="3913660"/>
        <a:ext cx="8982561" cy="910153"/>
      </dsp:txXfrm>
    </dsp:sp>
    <dsp:sp modelId="{3B455FF0-DBBA-4024-A026-BC86B4A39258}">
      <dsp:nvSpPr>
        <dsp:cNvPr id="0" name=""/>
        <dsp:cNvSpPr/>
      </dsp:nvSpPr>
      <dsp:spPr>
        <a:xfrm>
          <a:off x="3190255" y="1325760"/>
          <a:ext cx="2120871" cy="199607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>
              <a:latin typeface="Arial" pitchFamily="34" charset="0"/>
              <a:cs typeface="Arial" pitchFamily="34" charset="0"/>
            </a:rPr>
            <a:t>NEADEKVÁTNÍ SEBĚVĚDOMÍ A SEBEHODNOCENÍ</a:t>
          </a:r>
          <a:endParaRPr lang="cs-CZ" sz="1300" kern="1200" dirty="0">
            <a:latin typeface="Arial" pitchFamily="34" charset="0"/>
            <a:cs typeface="Arial" pitchFamily="34" charset="0"/>
          </a:endParaRPr>
        </a:p>
      </dsp:txBody>
      <dsp:txXfrm>
        <a:off x="3500849" y="1618079"/>
        <a:ext cx="1499683" cy="1411438"/>
      </dsp:txXfrm>
    </dsp:sp>
    <dsp:sp modelId="{4DA19C3F-BE60-4D90-816D-017252E58C4C}">
      <dsp:nvSpPr>
        <dsp:cNvPr id="0" name=""/>
        <dsp:cNvSpPr/>
      </dsp:nvSpPr>
      <dsp:spPr>
        <a:xfrm>
          <a:off x="2398161" y="0"/>
          <a:ext cx="2183303" cy="2004144"/>
        </a:xfrm>
        <a:prstGeom prst="ellipse">
          <a:avLst/>
        </a:prstGeom>
        <a:solidFill>
          <a:schemeClr val="accent5">
            <a:hueOff val="-2510283"/>
            <a:satOff val="20547"/>
            <a:lumOff val="-3333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Arial" pitchFamily="34" charset="0"/>
              <a:cs typeface="Arial" pitchFamily="34" charset="0"/>
            </a:rPr>
            <a:t>SKLONY K PERFEKCIO NISMU</a:t>
          </a:r>
          <a:endParaRPr lang="cs-CZ" sz="1600" kern="1200" dirty="0">
            <a:latin typeface="Arial" pitchFamily="34" charset="0"/>
            <a:cs typeface="Arial" pitchFamily="34" charset="0"/>
          </a:endParaRPr>
        </a:p>
      </dsp:txBody>
      <dsp:txXfrm>
        <a:off x="2717898" y="293500"/>
        <a:ext cx="1543829" cy="1417144"/>
      </dsp:txXfrm>
    </dsp:sp>
    <dsp:sp modelId="{96817B1E-1F9B-4202-BF8A-AF9A924FF9A2}">
      <dsp:nvSpPr>
        <dsp:cNvPr id="0" name=""/>
        <dsp:cNvSpPr/>
      </dsp:nvSpPr>
      <dsp:spPr>
        <a:xfrm>
          <a:off x="4192473" y="0"/>
          <a:ext cx="2094127" cy="1824384"/>
        </a:xfrm>
        <a:prstGeom prst="ellipse">
          <a:avLst/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latin typeface="Arial" pitchFamily="34" charset="0"/>
              <a:cs typeface="Arial" pitchFamily="34" charset="0"/>
            </a:rPr>
            <a:t>OBTÍŽE PŘI VYROVNÁVÁ NÍ SE S NEÚSPĚCHEM</a:t>
          </a:r>
          <a:endParaRPr lang="cs-CZ" sz="1600" kern="1200" dirty="0">
            <a:latin typeface="Arial" pitchFamily="34" charset="0"/>
            <a:cs typeface="Arial" pitchFamily="34" charset="0"/>
          </a:endParaRPr>
        </a:p>
      </dsp:txBody>
      <dsp:txXfrm>
        <a:off x="4499151" y="267175"/>
        <a:ext cx="1480771" cy="1290034"/>
      </dsp:txXfrm>
    </dsp:sp>
    <dsp:sp modelId="{49C458B0-4ABF-4E21-95A0-4ED61A081C49}">
      <dsp:nvSpPr>
        <dsp:cNvPr id="0" name=""/>
        <dsp:cNvSpPr/>
      </dsp:nvSpPr>
      <dsp:spPr>
        <a:xfrm>
          <a:off x="2110120" y="101626"/>
          <a:ext cx="4247383" cy="3397907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6C93D55-6CC8-482A-A137-DF52F9FC556D}" type="datetimeFigureOut">
              <a:rPr lang="cs-CZ" smtClean="0"/>
              <a:t>23.11.2011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28C95-7FF0-4DB9-A3CA-7941ADCD909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640960" cy="56693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IVA BUREŠOVÁ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PSYCHOLOGICKÝ ÚSTAV MASARYKOVY UNIVERZITY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NEGATIVNÍ ASPEKTY VÝLUČNOSTI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Iva Burešová\Desktop\logo PS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29000"/>
            <a:ext cx="1800200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04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AUTONOMNÍ TYP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4908667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479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NĚKTERÉ NEGATIVNÍ ASPEKTY VÝLUČNOSTI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824536"/>
          </a:xfrm>
        </p:spPr>
        <p:txBody>
          <a:bodyPr>
            <a:normAutofit/>
          </a:bodyPr>
          <a:lstStyle/>
          <a:p>
            <a:endParaRPr lang="cs-CZ" sz="3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3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MIMOŘÁDNĚ NADANÉ DÍTĚ NENÍ VŽDY TOTÉŽ CO CHYTRÝ, BYSTRÝ A HODNÝ ŽÁK </a:t>
            </a:r>
            <a:r>
              <a:rPr lang="cs-CZ" sz="2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ČASTÉ JSOU KONFLIKTY S AUTORITOU…</a:t>
            </a:r>
          </a:p>
          <a:p>
            <a:endParaRPr lang="cs-CZ" sz="1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544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NADÁNÍ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 URČITÉ OBLASTI BÝVÁ VELMI ČASTO SPOJENO S NENADÁNÍM V OBLASTI JINÉ </a:t>
            </a:r>
            <a:r>
              <a:rPr lang="cs-CZ" sz="18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(MOTORIKA aj.)</a:t>
            </a:r>
          </a:p>
          <a:p>
            <a:endParaRPr lang="cs-CZ" sz="9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44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VYJÍMEČNÉ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NENÍ ANI SPOJENÍ NADÁNÍ SE SPU, ADHD, ČI SOCIÁLNÍ NEZRALOSTÍ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58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254224"/>
          </a:xfrm>
        </p:spPr>
        <p:txBody>
          <a:bodyPr>
            <a:normAutofit/>
          </a:bodyPr>
          <a:lstStyle/>
          <a:p>
            <a:endParaRPr lang="cs-CZ" sz="32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3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OBTÍŽE VZNIKAJÍ I V OBLASTI MOTIVACE KE ŠKOLNÍ PRÁCI </a:t>
            </a: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(35-50% PROBÍRANÉ LÁTKY DÍTĚ VĚTŠINOU ZNÁ) … PODVÝKONNOST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2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8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SPOLÉHÁNÍ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 NADÁNÍ S SEBOU VELMI ČASTO NESE CHYBĚJÍCÍ NÁVYK K UČENÍ </a:t>
            </a:r>
          </a:p>
          <a:p>
            <a:endParaRPr lang="cs-CZ" sz="2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09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sz="24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NADANÉ </a:t>
            </a:r>
            <a:r>
              <a:rPr lang="cs-CZ" sz="32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DĚTI JSOU ZPRAVIDLA VELMI CITLIVÉ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06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5290598"/>
              </p:ext>
            </p:extLst>
          </p:nvPr>
        </p:nvGraphicFramePr>
        <p:xfrm>
          <a:off x="301625" y="1527174"/>
          <a:ext cx="8504238" cy="485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251520" y="260648"/>
            <a:ext cx="86409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NEGATIVNÍ DOPADY NA OSOBNOST DÍTĚTE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9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NADANÝ VERSUS VRSTEVNICKÁ SKUPINA </a:t>
            </a:r>
            <a:r>
              <a:rPr lang="cs-CZ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Clasen, D., Clasen, R. (1985):</a:t>
            </a:r>
            <a:endParaRPr lang="cs-CZ" sz="2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89984204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926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VYBRANÉ VÝSLEDKY VÝZKUMŮ V TÉTO OBLASTI: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VYJÍMEČNOST SNÁŠÍ OBVYKLE HŮŘE: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DÍVKY</a:t>
            </a:r>
          </a:p>
          <a:p>
            <a:endPara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JEDINCI S VERBÁLNÍM NADÁNÍM</a:t>
            </a:r>
            <a:endParaRPr lang="cs-CZ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20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odorovný svitek 3"/>
          <p:cNvSpPr/>
          <p:nvPr/>
        </p:nvSpPr>
        <p:spPr>
          <a:xfrm>
            <a:off x="323528" y="1196752"/>
            <a:ext cx="8496944" cy="5328592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„NADANÁ OSOBNOST NENÍ JEN            NOSITELKOU MIMOŘÁDNÝCH KVALIT…      STEJNĚ TAK MŮŽE BÝT NOSITELKOU MIMOŘÁDNÝCH PROBLÉMŮ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“</a:t>
            </a:r>
          </a:p>
          <a:p>
            <a:pPr marL="0" indent="0" algn="ctr">
              <a:buNone/>
            </a:pPr>
            <a:endParaRPr lang="cs-CZ" sz="32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cs-CZ" sz="2000" dirty="0" smtClean="0">
                <a:solidFill>
                  <a:schemeClr val="accent3">
                    <a:lumMod val="75000"/>
                  </a:schemeClr>
                </a:solidFill>
              </a:rPr>
              <a:t>Dočkal, 1987, s. 157</a:t>
            </a:r>
            <a:endParaRPr lang="cs-CZ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67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3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cs-CZ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cs-CZ" sz="32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3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BYSTRÉ DÍTĚ  X   NADANÉ DÍTĚ</a:t>
            </a:r>
            <a:endParaRPr lang="cs-CZ" sz="3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20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Portešová, Š., www.nadanedeti.cz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5139649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354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1640453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590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9091785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213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43268873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3885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6191911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1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6024003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8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EFEKTIVNÍ PŘÍSTUP K VÝUCE NADANÝCH: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1898849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420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kosené hrany 4"/>
          <p:cNvSpPr/>
          <p:nvPr/>
        </p:nvSpPr>
        <p:spPr>
          <a:xfrm>
            <a:off x="323528" y="1556792"/>
            <a:ext cx="8496944" cy="4752528"/>
          </a:xfrm>
          <a:prstGeom prst="bevel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3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Své mimořádné nadání uplatní 2-3% populace. Odborníci se však domnívají,        že výrazně talentovaných je                          ve skutečnosti až 10x více…                        …jen nedostali příležitost…</a:t>
            </a:r>
            <a:endParaRPr lang="cs-CZ" sz="3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94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ZÁKLADNÍ VÝCHODISKA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1350960"/>
              </p:ext>
            </p:extLst>
          </p:nvPr>
        </p:nvGraphicFramePr>
        <p:xfrm>
          <a:off x="323528" y="1556792"/>
          <a:ext cx="8504238" cy="4710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637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ČASTÉ MÝTY O NADANÝCH DĚTECH: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17064929"/>
              </p:ext>
            </p:extLst>
          </p:nvPr>
        </p:nvGraphicFramePr>
        <p:xfrm>
          <a:off x="179512" y="1556792"/>
          <a:ext cx="8784976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954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2128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ZÁKLADNÍ OTÁZKA PÉČE O MIMOŘÁDNĚ NADANÉ: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7359336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804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65258306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84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Zdroje: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Campbell, J., R. Jak rozvíjet nadání vašich dětí. Portál 2001.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Dvořáková, J., Portešová, Š., Budínová, L., Tyrlík, M. Osobnostní a zájmové charakteristiky rozumově nadaných školsky podvýkonných žáků. Čs. Psychologie 2006, roč. L, č. 6.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Fischer, R. Učíme děti myslet a učit se. Portál 2004.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Konečná, V., Portešová, Š. Sebepojetí rozumově nadaných dětí. Čs. Psychologie 2007, roč. LI, č. 2. 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Kramulová, D.: Rodina a škola, 9/2005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Talentům je třeba pomoci. PSYCHOLOGIE DNES 2/2002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Vendel, Š.: Nadani a ich osobité problémy. Prehľadová štúdia. Katedra psychológie Filozofickej fakulty v Prešove, 1995.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8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TYPY NADANÝCH DĚTÍ </a:t>
            </a:r>
            <a:r>
              <a:rPr lang="cs-CZ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cs-CZ" sz="2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Betts,G.,T</a:t>
            </a:r>
            <a:r>
              <a:rPr lang="cs-CZ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cs-CZ" sz="22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Neihart,M</a:t>
            </a:r>
            <a:r>
              <a:rPr lang="cs-CZ" sz="22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 1988)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88961816"/>
              </p:ext>
            </p:extLst>
          </p:nvPr>
        </p:nvGraphicFramePr>
        <p:xfrm>
          <a:off x="301625" y="1527174"/>
          <a:ext cx="8504238" cy="4854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701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ÚSPĚŠNÝ TYP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08546120"/>
              </p:ext>
            </p:extLst>
          </p:nvPr>
        </p:nvGraphicFramePr>
        <p:xfrm>
          <a:off x="301625" y="908720"/>
          <a:ext cx="8504238" cy="5760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408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TVOŘIVÝ TYP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73395769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6938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UNDERGROUND (MASKOVANÝ, SKRYTÝ)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92352585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18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ODPADLÍK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9173655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5464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DVAKRÁT VYJÍMEČNÝ NADANÝ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3572433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766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299</TotalTime>
  <Words>935</Words>
  <Application>Microsoft Office PowerPoint</Application>
  <PresentationFormat>Předvádění na obrazovce (4:3)</PresentationFormat>
  <Paragraphs>233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Administrativní</vt:lpstr>
      <vt:lpstr>NEGATIVNÍ ASPEKTY VÝLUČNOSTI</vt:lpstr>
      <vt:lpstr>Prezentace aplikace PowerPoint</vt:lpstr>
      <vt:lpstr>ČASTÉ MÝTY O NADANÝCH DĚTECH:</vt:lpstr>
      <vt:lpstr>TYPY NADANÝCH DĚTÍ (Betts,G.,T., Neihart,M, 1988)</vt:lpstr>
      <vt:lpstr>ÚSPĚŠNÝ TYP</vt:lpstr>
      <vt:lpstr>TVOŘIVÝ TYP</vt:lpstr>
      <vt:lpstr>UNDERGROUND (MASKOVANÝ, SKRYTÝ)</vt:lpstr>
      <vt:lpstr>ODPADLÍK</vt:lpstr>
      <vt:lpstr>DVAKRÁT VYJÍMEČNÝ NADANÝ</vt:lpstr>
      <vt:lpstr>AUTONOMNÍ TYP</vt:lpstr>
      <vt:lpstr>NĚKTERÉ NEGATIVNÍ ASPEKTY VÝLUČNOSTI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NADANÝ VERSUS VRSTEVNICKÁ SKUPINA Clasen, D., Clasen, R. (1985):</vt:lpstr>
      <vt:lpstr>VYBRANÉ VÝSLEDKY VÝZKUMŮ V TÉTO OBLASTI:</vt:lpstr>
      <vt:lpstr>Prezentace aplikace PowerPoint</vt:lpstr>
      <vt:lpstr>Portešová, Š., www.nadanedeti.cz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EFEKTIVNÍ PŘÍSTUP K VÝUCE NADANÝCH:</vt:lpstr>
      <vt:lpstr>Prezentace aplikace PowerPoint</vt:lpstr>
      <vt:lpstr>ZÁKLADNÍ VÝCHODISKA</vt:lpstr>
      <vt:lpstr>ZÁKLADNÍ OTÁZKA PÉČE O MIMOŘÁDNĚ NADANÉ:</vt:lpstr>
      <vt:lpstr>Prezentace aplikace PowerPoint</vt:lpstr>
      <vt:lpstr>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Burešová</dc:creator>
  <cp:lastModifiedBy>Iva Burešová</cp:lastModifiedBy>
  <cp:revision>39</cp:revision>
  <dcterms:created xsi:type="dcterms:W3CDTF">2011-10-31T15:18:20Z</dcterms:created>
  <dcterms:modified xsi:type="dcterms:W3CDTF">2011-11-23T18:24:09Z</dcterms:modified>
</cp:coreProperties>
</file>