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EC6-EF20-4874-AA04-E30E0352B2C8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E7887-2939-4911-B21E-5D20DCAC7A9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Dialekt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nb-NO" dirty="0" smtClean="0"/>
              <a:t>Språkmøte. Innføring i sosiolingvistik)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:</a:t>
            </a:r>
            <a:br>
              <a:rPr lang="nb-NO" dirty="0" smtClean="0"/>
            </a:br>
            <a:r>
              <a:rPr lang="nb-NO" dirty="0" smtClean="0"/>
              <a:t>Lingvistisk definisjon:</a:t>
            </a:r>
            <a:br>
              <a:rPr lang="nb-NO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Ein dialekt er ein geogragisk, sosial eller etnisk varietet som i seg sjølv utgjer eit komplett språksystem.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Sosiologisk 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Ein dialekt er ein varietet som kunne ha fungert som eit språk, men som ikkje er formelt standardisert.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Psykologisk 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Ein dialekt er den talemålsvarieteten ein person lærer først, uavhenging av kva for samfunnsmessig status eller funksjon denne varieteten ellers måtte ha.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s.26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Viss vi byggjer på den psykologiske definisjonen ovanfor, kan vi seie at ein dialekt er ein varietet vi lærer  ved sosialisering og ureflektert naturleg språklæring,</a:t>
            </a:r>
          </a:p>
          <a:p>
            <a:r>
              <a:rPr lang="nb-NO" dirty="0" smtClean="0"/>
              <a:t>medan eit standardtalemål er ein varietet vi lærer ved instruksjon eller reflektert læring.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Sosiolekt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Forskjellane i sosiale grupperingar</a:t>
            </a:r>
          </a:p>
          <a:p>
            <a:r>
              <a:rPr lang="nb-NO" dirty="0" smtClean="0"/>
              <a:t>Ofte knyttet til brukssituasjonar</a:t>
            </a:r>
          </a:p>
          <a:p>
            <a:r>
              <a:rPr lang="nb-NO" dirty="0" smtClean="0"/>
              <a:t>Ein sosiolekt kan med andre ord vere både ein sosialt og ein stilistisk avgrensa varietet</a:t>
            </a:r>
          </a:p>
          <a:p>
            <a:r>
              <a:rPr lang="nb-NO" smtClean="0"/>
              <a:t>I siste tid er det mer vanleg å bruke DIALEKT som eit samleomgrep for geolektar, sosiolektar og etnolektar.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162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Dialekt</vt:lpstr>
      <vt:lpstr>: Lingvistisk definisjon:  </vt:lpstr>
      <vt:lpstr>Sosiologisk definisjon</vt:lpstr>
      <vt:lpstr>Psykologisk definisjon</vt:lpstr>
      <vt:lpstr>s.26</vt:lpstr>
      <vt:lpstr>Sosiolekt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Dialekt</dc:title>
  <dc:creator>nordistika</dc:creator>
  <cp:lastModifiedBy>nordistika</cp:lastModifiedBy>
  <cp:revision>2</cp:revision>
  <dcterms:created xsi:type="dcterms:W3CDTF">2011-10-12T10:14:11Z</dcterms:created>
  <dcterms:modified xsi:type="dcterms:W3CDTF">2011-10-12T10:30:33Z</dcterms:modified>
</cp:coreProperties>
</file>