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25.10.2011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25.10.2011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25.10.2011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25.10.2011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25.10.2011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25.10.2011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25.10.2011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25.10.2011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25.10.2011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25.10.2011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E4D9-8504-45B6-8CAF-0E62620AF69B}" type="datetimeFigureOut">
              <a:rPr lang="cs-CZ" smtClean="0"/>
              <a:t>25.10.2011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0E4D9-8504-45B6-8CAF-0E62620AF69B}" type="datetimeFigureOut">
              <a:rPr lang="cs-CZ" smtClean="0"/>
              <a:t>25.10.2011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74CF4-F7CD-4E1B-98DB-FD965C63142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elen.no/refs.aspx?book=GEN&amp;chapter=1&amp;verse=3&amp;lang=1&amp;trans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ld.bibelselskabet.dk/farbib/web/1mos/ch1/v3.htm" TargetMode="External"/><Relationship Id="rId2" Type="http://schemas.openxmlformats.org/officeDocument/2006/relationships/hyperlink" Target="http://old.bibelselskabet.dk/farbib/web/1mos/ch1/v1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Jazyky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Ve Skandinávii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.se</a:t>
            </a:r>
            <a:br>
              <a:rPr lang="cs-CZ" dirty="0" smtClean="0"/>
            </a:br>
            <a:r>
              <a:rPr lang="cs-CZ" dirty="0" err="1" smtClean="0"/>
              <a:t>Första</a:t>
            </a:r>
            <a:r>
              <a:rPr lang="cs-CZ" dirty="0" smtClean="0"/>
              <a:t> </a:t>
            </a:r>
            <a:r>
              <a:rPr lang="cs-CZ" dirty="0" err="1" smtClean="0"/>
              <a:t>Mosebok</a:t>
            </a:r>
            <a:r>
              <a:rPr lang="cs-CZ" dirty="0" smtClean="0"/>
              <a:t> (Genesis)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sz="3400" dirty="0"/>
              <a:t> 1.  I </a:t>
            </a:r>
            <a:r>
              <a:rPr lang="cs-CZ" sz="3400" dirty="0" err="1"/>
              <a:t>begynnelsen</a:t>
            </a:r>
            <a:r>
              <a:rPr lang="cs-CZ" sz="3400" dirty="0"/>
              <a:t> </a:t>
            </a:r>
            <a:r>
              <a:rPr lang="cs-CZ" sz="3400" dirty="0" err="1"/>
              <a:t>skapade</a:t>
            </a:r>
            <a:r>
              <a:rPr lang="cs-CZ" sz="3400" dirty="0"/>
              <a:t> </a:t>
            </a:r>
            <a:r>
              <a:rPr lang="cs-CZ" sz="3400" dirty="0" err="1"/>
              <a:t>Gud</a:t>
            </a:r>
            <a:r>
              <a:rPr lang="cs-CZ" sz="3400" dirty="0"/>
              <a:t> </a:t>
            </a:r>
            <a:r>
              <a:rPr lang="cs-CZ" sz="3400" dirty="0" err="1"/>
              <a:t>himmel</a:t>
            </a:r>
            <a:r>
              <a:rPr lang="cs-CZ" sz="3400" dirty="0"/>
              <a:t> och </a:t>
            </a:r>
            <a:r>
              <a:rPr lang="cs-CZ" sz="3400" dirty="0" err="1"/>
              <a:t>jord</a:t>
            </a:r>
            <a:r>
              <a:rPr lang="cs-CZ" sz="3400" dirty="0"/>
              <a:t>.</a:t>
            </a:r>
          </a:p>
          <a:p>
            <a:r>
              <a:rPr lang="cs-CZ" sz="3400" dirty="0"/>
              <a:t>  2.  Och </a:t>
            </a:r>
            <a:r>
              <a:rPr lang="cs-CZ" sz="3400" dirty="0" err="1"/>
              <a:t>jorden</a:t>
            </a:r>
            <a:r>
              <a:rPr lang="cs-CZ" sz="3400" dirty="0"/>
              <a:t> var </a:t>
            </a:r>
            <a:r>
              <a:rPr lang="cs-CZ" sz="3400" dirty="0" err="1"/>
              <a:t>öde</a:t>
            </a:r>
            <a:r>
              <a:rPr lang="cs-CZ" sz="3400" dirty="0"/>
              <a:t> och tom, och </a:t>
            </a:r>
            <a:r>
              <a:rPr lang="cs-CZ" sz="3400" dirty="0" err="1"/>
              <a:t>mörker</a:t>
            </a:r>
            <a:r>
              <a:rPr lang="cs-CZ" sz="3400" dirty="0"/>
              <a:t> var </a:t>
            </a:r>
            <a:r>
              <a:rPr lang="cs-CZ" sz="3400" dirty="0" err="1"/>
              <a:t>över</a:t>
            </a:r>
            <a:r>
              <a:rPr lang="cs-CZ" sz="3400" dirty="0"/>
              <a:t> </a:t>
            </a:r>
            <a:r>
              <a:rPr lang="cs-CZ" sz="3400" dirty="0" err="1"/>
              <a:t>djupet</a:t>
            </a:r>
            <a:r>
              <a:rPr lang="cs-CZ" sz="3400" dirty="0"/>
              <a:t>, och </a:t>
            </a:r>
            <a:r>
              <a:rPr lang="cs-CZ" sz="3400" dirty="0" err="1"/>
              <a:t>Guds</a:t>
            </a:r>
            <a:endParaRPr lang="cs-CZ" sz="3400" dirty="0"/>
          </a:p>
          <a:p>
            <a:r>
              <a:rPr lang="cs-CZ" sz="3400" dirty="0"/>
              <a:t>      </a:t>
            </a:r>
            <a:r>
              <a:rPr lang="cs-CZ" sz="3400" dirty="0" err="1"/>
              <a:t>Ande</a:t>
            </a:r>
            <a:r>
              <a:rPr lang="cs-CZ" sz="3400" dirty="0"/>
              <a:t> </a:t>
            </a:r>
            <a:r>
              <a:rPr lang="cs-CZ" sz="3400" dirty="0" err="1"/>
              <a:t>svävade</a:t>
            </a:r>
            <a:r>
              <a:rPr lang="cs-CZ" sz="3400" dirty="0"/>
              <a:t> </a:t>
            </a:r>
            <a:r>
              <a:rPr lang="cs-CZ" sz="3400" dirty="0" err="1"/>
              <a:t>över</a:t>
            </a:r>
            <a:r>
              <a:rPr lang="cs-CZ" sz="3400" dirty="0"/>
              <a:t> </a:t>
            </a:r>
            <a:r>
              <a:rPr lang="cs-CZ" sz="3400" dirty="0" err="1"/>
              <a:t>vattnet</a:t>
            </a:r>
            <a:r>
              <a:rPr lang="cs-CZ" sz="3400" dirty="0"/>
              <a:t>.</a:t>
            </a:r>
          </a:p>
          <a:p>
            <a:r>
              <a:rPr lang="cs-CZ" sz="3400" dirty="0"/>
              <a:t>  3.  Och </a:t>
            </a:r>
            <a:r>
              <a:rPr lang="cs-CZ" sz="3400" dirty="0" err="1"/>
              <a:t>Gud</a:t>
            </a:r>
            <a:r>
              <a:rPr lang="cs-CZ" sz="3400" dirty="0"/>
              <a:t> sade: »</a:t>
            </a:r>
            <a:r>
              <a:rPr lang="cs-CZ" sz="3400" dirty="0" err="1"/>
              <a:t>Varde</a:t>
            </a:r>
            <a:r>
              <a:rPr lang="cs-CZ" sz="3400" dirty="0"/>
              <a:t> </a:t>
            </a:r>
            <a:r>
              <a:rPr lang="cs-CZ" sz="3400" dirty="0" err="1"/>
              <a:t>ljus</a:t>
            </a:r>
            <a:r>
              <a:rPr lang="cs-CZ" sz="3400" dirty="0"/>
              <a:t>»; och </a:t>
            </a:r>
            <a:r>
              <a:rPr lang="cs-CZ" sz="3400" dirty="0" err="1"/>
              <a:t>det</a:t>
            </a:r>
            <a:r>
              <a:rPr lang="cs-CZ" sz="3400" dirty="0"/>
              <a:t> vart </a:t>
            </a:r>
            <a:r>
              <a:rPr lang="cs-CZ" sz="3400" dirty="0" err="1"/>
              <a:t>ljus</a:t>
            </a:r>
            <a:r>
              <a:rPr lang="cs-CZ" sz="3400" dirty="0"/>
              <a:t>.</a:t>
            </a:r>
          </a:p>
          <a:p>
            <a:r>
              <a:rPr lang="cs-CZ" sz="3400" dirty="0"/>
              <a:t>  4.  Och </a:t>
            </a:r>
            <a:r>
              <a:rPr lang="cs-CZ" sz="3400" dirty="0" err="1"/>
              <a:t>Gud</a:t>
            </a:r>
            <a:r>
              <a:rPr lang="cs-CZ" sz="3400" dirty="0"/>
              <a:t> </a:t>
            </a:r>
            <a:r>
              <a:rPr lang="cs-CZ" sz="3400" dirty="0" err="1"/>
              <a:t>såg</a:t>
            </a:r>
            <a:r>
              <a:rPr lang="cs-CZ" sz="3400" dirty="0"/>
              <a:t> </a:t>
            </a:r>
            <a:r>
              <a:rPr lang="cs-CZ" sz="3400" dirty="0" err="1"/>
              <a:t>att</a:t>
            </a:r>
            <a:r>
              <a:rPr lang="cs-CZ" sz="3400" dirty="0"/>
              <a:t> </a:t>
            </a:r>
            <a:r>
              <a:rPr lang="cs-CZ" sz="3400" dirty="0" err="1"/>
              <a:t>ljuset</a:t>
            </a:r>
            <a:r>
              <a:rPr lang="cs-CZ" sz="3400" dirty="0"/>
              <a:t> var </a:t>
            </a:r>
            <a:r>
              <a:rPr lang="cs-CZ" sz="3400" dirty="0" err="1"/>
              <a:t>gott</a:t>
            </a:r>
            <a:r>
              <a:rPr lang="cs-CZ" sz="3400" dirty="0"/>
              <a:t>; och </a:t>
            </a:r>
            <a:r>
              <a:rPr lang="cs-CZ" sz="3400" dirty="0" err="1"/>
              <a:t>Gud</a:t>
            </a:r>
            <a:r>
              <a:rPr lang="cs-CZ" sz="3400" dirty="0"/>
              <a:t> </a:t>
            </a:r>
            <a:r>
              <a:rPr lang="cs-CZ" sz="3400" dirty="0" err="1"/>
              <a:t>skilde</a:t>
            </a:r>
            <a:r>
              <a:rPr lang="cs-CZ" sz="3400" dirty="0"/>
              <a:t> </a:t>
            </a:r>
            <a:r>
              <a:rPr lang="cs-CZ" sz="3400" dirty="0" err="1"/>
              <a:t>ljuset</a:t>
            </a:r>
            <a:r>
              <a:rPr lang="cs-CZ" sz="3400" dirty="0"/>
              <a:t> </a:t>
            </a:r>
            <a:r>
              <a:rPr lang="cs-CZ" sz="3400" dirty="0" err="1"/>
              <a:t>från</a:t>
            </a:r>
            <a:endParaRPr lang="cs-CZ" sz="3400" dirty="0"/>
          </a:p>
          <a:p>
            <a:r>
              <a:rPr lang="cs-CZ" sz="3400" dirty="0"/>
              <a:t>      </a:t>
            </a:r>
            <a:r>
              <a:rPr lang="cs-CZ" sz="3400" dirty="0" err="1"/>
              <a:t>mörkret</a:t>
            </a:r>
            <a:r>
              <a:rPr lang="cs-CZ" sz="3400" dirty="0"/>
              <a:t>.</a:t>
            </a:r>
          </a:p>
          <a:p>
            <a:r>
              <a:rPr lang="cs-CZ" sz="3400" dirty="0"/>
              <a:t>  5.  Och </a:t>
            </a:r>
            <a:r>
              <a:rPr lang="cs-CZ" sz="3400" dirty="0" err="1"/>
              <a:t>Gud</a:t>
            </a:r>
            <a:r>
              <a:rPr lang="cs-CZ" sz="3400" dirty="0"/>
              <a:t> </a:t>
            </a:r>
            <a:r>
              <a:rPr lang="cs-CZ" sz="3400" dirty="0" err="1"/>
              <a:t>kallade</a:t>
            </a:r>
            <a:r>
              <a:rPr lang="cs-CZ" sz="3400" dirty="0"/>
              <a:t> </a:t>
            </a:r>
            <a:r>
              <a:rPr lang="cs-CZ" sz="3400" dirty="0" err="1"/>
              <a:t>ljuset</a:t>
            </a:r>
            <a:r>
              <a:rPr lang="cs-CZ" sz="3400" dirty="0"/>
              <a:t> dag, och </a:t>
            </a:r>
            <a:r>
              <a:rPr lang="cs-CZ" sz="3400" dirty="0" err="1"/>
              <a:t>mörkret</a:t>
            </a:r>
            <a:r>
              <a:rPr lang="cs-CZ" sz="3400" dirty="0"/>
              <a:t> </a:t>
            </a:r>
            <a:r>
              <a:rPr lang="cs-CZ" sz="3400" dirty="0" err="1"/>
              <a:t>kallade</a:t>
            </a:r>
            <a:r>
              <a:rPr lang="cs-CZ" sz="3400" dirty="0"/>
              <a:t> han </a:t>
            </a:r>
            <a:r>
              <a:rPr lang="cs-CZ" sz="3400" dirty="0" err="1"/>
              <a:t>natt</a:t>
            </a:r>
            <a:r>
              <a:rPr lang="cs-CZ" sz="3400" dirty="0"/>
              <a:t>.  Och</a:t>
            </a:r>
          </a:p>
          <a:p>
            <a:r>
              <a:rPr lang="cs-CZ" sz="3400" dirty="0"/>
              <a:t>      </a:t>
            </a:r>
            <a:r>
              <a:rPr lang="cs-CZ" sz="3400" dirty="0" err="1"/>
              <a:t>det</a:t>
            </a:r>
            <a:r>
              <a:rPr lang="cs-CZ" sz="3400" dirty="0"/>
              <a:t> vart </a:t>
            </a:r>
            <a:r>
              <a:rPr lang="cs-CZ" sz="3400" dirty="0" err="1"/>
              <a:t>afton</a:t>
            </a:r>
            <a:r>
              <a:rPr lang="cs-CZ" sz="3400" dirty="0"/>
              <a:t>, och </a:t>
            </a:r>
            <a:r>
              <a:rPr lang="cs-CZ" sz="3400" dirty="0" err="1"/>
              <a:t>det</a:t>
            </a:r>
            <a:r>
              <a:rPr lang="cs-CZ" sz="3400" dirty="0"/>
              <a:t> vart </a:t>
            </a:r>
            <a:r>
              <a:rPr lang="cs-CZ" sz="3400" dirty="0" err="1"/>
              <a:t>morgon</a:t>
            </a:r>
            <a:r>
              <a:rPr lang="cs-CZ" sz="3400" dirty="0"/>
              <a:t>, den </a:t>
            </a:r>
            <a:r>
              <a:rPr lang="cs-CZ" sz="3400" dirty="0" err="1"/>
              <a:t>första</a:t>
            </a:r>
            <a:r>
              <a:rPr lang="cs-CZ" sz="3400" dirty="0"/>
              <a:t> </a:t>
            </a:r>
            <a:r>
              <a:rPr lang="cs-CZ" sz="3400" dirty="0" err="1"/>
              <a:t>dagen</a:t>
            </a:r>
            <a:r>
              <a:rPr lang="cs-CZ" sz="3400" dirty="0"/>
              <a:t>.</a:t>
            </a:r>
          </a:p>
          <a:p>
            <a:r>
              <a:rPr lang="cs-CZ" sz="3400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.no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1. I </a:t>
            </a:r>
            <a:r>
              <a:rPr lang="cs-CZ" dirty="0" err="1"/>
              <a:t>begynnelsen</a:t>
            </a:r>
            <a:r>
              <a:rPr lang="cs-CZ" dirty="0"/>
              <a:t> skapte </a:t>
            </a:r>
            <a:r>
              <a:rPr lang="cs-CZ" dirty="0" err="1"/>
              <a:t>Gud</a:t>
            </a:r>
            <a:r>
              <a:rPr lang="cs-CZ" dirty="0"/>
              <a:t> </a:t>
            </a:r>
            <a:r>
              <a:rPr lang="cs-CZ" dirty="0" err="1"/>
              <a:t>himmelen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jorden</a:t>
            </a:r>
            <a:r>
              <a:rPr lang="cs-CZ" dirty="0"/>
              <a:t>.  </a:t>
            </a:r>
          </a:p>
          <a:p>
            <a:r>
              <a:rPr lang="cs-CZ" dirty="0"/>
              <a:t>2 </a:t>
            </a:r>
            <a:r>
              <a:rPr lang="cs-CZ" dirty="0" err="1"/>
              <a:t>Jorden</a:t>
            </a:r>
            <a:r>
              <a:rPr lang="cs-CZ" dirty="0"/>
              <a:t> var </a:t>
            </a:r>
            <a:r>
              <a:rPr lang="cs-CZ" dirty="0" err="1"/>
              <a:t>øde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tom,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mørke</a:t>
            </a:r>
            <a:r>
              <a:rPr lang="cs-CZ" dirty="0"/>
              <a:t> </a:t>
            </a:r>
            <a:r>
              <a:rPr lang="cs-CZ" dirty="0" err="1"/>
              <a:t>lå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havdypet</a:t>
            </a:r>
            <a:r>
              <a:rPr lang="cs-CZ" dirty="0"/>
              <a:t>. </a:t>
            </a:r>
            <a:r>
              <a:rPr lang="cs-CZ" dirty="0" err="1"/>
              <a:t>Men</a:t>
            </a:r>
            <a:r>
              <a:rPr lang="cs-CZ" dirty="0"/>
              <a:t> </a:t>
            </a:r>
            <a:r>
              <a:rPr lang="cs-CZ" dirty="0" err="1"/>
              <a:t>Guds</a:t>
            </a:r>
            <a:r>
              <a:rPr lang="cs-CZ" dirty="0"/>
              <a:t> </a:t>
            </a:r>
            <a:r>
              <a:rPr lang="cs-CZ" dirty="0" err="1"/>
              <a:t>Ånd</a:t>
            </a:r>
            <a:r>
              <a:rPr lang="cs-CZ" dirty="0"/>
              <a:t> </a:t>
            </a:r>
            <a:r>
              <a:rPr lang="cs-CZ" dirty="0" err="1"/>
              <a:t>svevet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vannet</a:t>
            </a:r>
            <a:r>
              <a:rPr lang="cs-CZ" dirty="0"/>
              <a:t>.  </a:t>
            </a:r>
          </a:p>
          <a:p>
            <a:r>
              <a:rPr lang="cs-CZ" u="sng" dirty="0">
                <a:hlinkClick r:id="rId2"/>
              </a:rPr>
              <a:t>3</a:t>
            </a:r>
            <a:r>
              <a:rPr lang="cs-CZ" dirty="0"/>
              <a:t> </a:t>
            </a:r>
            <a:r>
              <a:rPr lang="cs-CZ" dirty="0" err="1"/>
              <a:t>Da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Gud</a:t>
            </a:r>
            <a:r>
              <a:rPr lang="cs-CZ" dirty="0"/>
              <a:t>: «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bli</a:t>
            </a:r>
            <a:r>
              <a:rPr lang="cs-CZ" dirty="0"/>
              <a:t> </a:t>
            </a:r>
            <a:r>
              <a:rPr lang="cs-CZ" dirty="0" err="1"/>
              <a:t>lys</a:t>
            </a:r>
            <a:r>
              <a:rPr lang="cs-CZ" dirty="0"/>
              <a:t>!»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ble</a:t>
            </a:r>
            <a:r>
              <a:rPr lang="cs-CZ" dirty="0"/>
              <a:t> </a:t>
            </a:r>
            <a:r>
              <a:rPr lang="cs-CZ" dirty="0" err="1"/>
              <a:t>lys</a:t>
            </a:r>
            <a:r>
              <a:rPr lang="cs-CZ" dirty="0"/>
              <a:t>.  </a:t>
            </a:r>
          </a:p>
          <a:p>
            <a:r>
              <a:rPr lang="cs-CZ" dirty="0"/>
              <a:t>4 </a:t>
            </a:r>
            <a:r>
              <a:rPr lang="cs-CZ" dirty="0" err="1"/>
              <a:t>Gud</a:t>
            </a:r>
            <a:r>
              <a:rPr lang="cs-CZ" dirty="0"/>
              <a:t> </a:t>
            </a:r>
            <a:r>
              <a:rPr lang="cs-CZ" dirty="0" err="1"/>
              <a:t>så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lyset</a:t>
            </a:r>
            <a:r>
              <a:rPr lang="cs-CZ" dirty="0"/>
              <a:t> var </a:t>
            </a:r>
            <a:r>
              <a:rPr lang="cs-CZ" dirty="0" err="1"/>
              <a:t>godt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han </a:t>
            </a:r>
            <a:r>
              <a:rPr lang="cs-CZ" dirty="0" err="1"/>
              <a:t>skilte</a:t>
            </a:r>
            <a:r>
              <a:rPr lang="cs-CZ" dirty="0"/>
              <a:t> </a:t>
            </a:r>
            <a:r>
              <a:rPr lang="cs-CZ" dirty="0" err="1"/>
              <a:t>lyset</a:t>
            </a:r>
            <a:r>
              <a:rPr lang="cs-CZ" dirty="0"/>
              <a:t> </a:t>
            </a:r>
            <a:r>
              <a:rPr lang="cs-CZ" dirty="0" err="1"/>
              <a:t>fra</a:t>
            </a:r>
            <a:r>
              <a:rPr lang="cs-CZ" dirty="0"/>
              <a:t> </a:t>
            </a:r>
            <a:r>
              <a:rPr lang="cs-CZ" dirty="0" err="1"/>
              <a:t>mørket</a:t>
            </a:r>
            <a:r>
              <a:rPr lang="cs-CZ" dirty="0"/>
              <a:t>.  </a:t>
            </a:r>
          </a:p>
          <a:p>
            <a:r>
              <a:rPr lang="cs-CZ" dirty="0"/>
              <a:t>5 </a:t>
            </a:r>
            <a:r>
              <a:rPr lang="cs-CZ" dirty="0" err="1"/>
              <a:t>Gud</a:t>
            </a:r>
            <a:r>
              <a:rPr lang="cs-CZ" dirty="0"/>
              <a:t> kalte </a:t>
            </a:r>
            <a:r>
              <a:rPr lang="cs-CZ" dirty="0" err="1"/>
              <a:t>lyset</a:t>
            </a:r>
            <a:r>
              <a:rPr lang="cs-CZ" dirty="0"/>
              <a:t> dag,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mørket</a:t>
            </a:r>
            <a:r>
              <a:rPr lang="cs-CZ" dirty="0"/>
              <a:t> kalte han </a:t>
            </a:r>
            <a:r>
              <a:rPr lang="cs-CZ" dirty="0" err="1"/>
              <a:t>natt</a:t>
            </a:r>
            <a:r>
              <a:rPr lang="cs-CZ" dirty="0"/>
              <a:t>.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ble</a:t>
            </a:r>
            <a:r>
              <a:rPr lang="cs-CZ" dirty="0"/>
              <a:t> </a:t>
            </a:r>
            <a:r>
              <a:rPr lang="cs-CZ" dirty="0" err="1"/>
              <a:t>kveld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ble</a:t>
            </a:r>
            <a:r>
              <a:rPr lang="cs-CZ" dirty="0"/>
              <a:t> </a:t>
            </a:r>
            <a:r>
              <a:rPr lang="cs-CZ" dirty="0" err="1"/>
              <a:t>morgen</a:t>
            </a:r>
            <a:r>
              <a:rPr lang="cs-CZ" dirty="0"/>
              <a:t>, </a:t>
            </a:r>
            <a:r>
              <a:rPr lang="cs-CZ" dirty="0" err="1"/>
              <a:t>første</a:t>
            </a:r>
            <a:r>
              <a:rPr lang="cs-CZ" dirty="0"/>
              <a:t> dag.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Sköpun</a:t>
            </a:r>
            <a:r>
              <a:rPr lang="cs-CZ" b="1" dirty="0"/>
              <a:t> </a:t>
            </a:r>
            <a:r>
              <a:rPr lang="cs-CZ" b="1" dirty="0" err="1"/>
              <a:t>heimsins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smtClean="0"/>
              <a:t>.</a:t>
            </a:r>
            <a:r>
              <a:rPr lang="cs-CZ" dirty="0" err="1" smtClean="0"/>
              <a:t>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aseline="30000" dirty="0"/>
              <a:t>1</a:t>
            </a:r>
            <a:r>
              <a:rPr lang="cs-CZ" dirty="0"/>
              <a:t>Í </a:t>
            </a:r>
            <a:r>
              <a:rPr lang="cs-CZ" dirty="0" err="1"/>
              <a:t>upphafi</a:t>
            </a:r>
            <a:r>
              <a:rPr lang="cs-CZ" dirty="0"/>
              <a:t> </a:t>
            </a:r>
            <a:r>
              <a:rPr lang="cs-CZ" dirty="0" err="1"/>
              <a:t>skapaði</a:t>
            </a:r>
            <a:r>
              <a:rPr lang="cs-CZ" dirty="0"/>
              <a:t> </a:t>
            </a:r>
            <a:r>
              <a:rPr lang="cs-CZ" dirty="0" err="1"/>
              <a:t>Guð</a:t>
            </a:r>
            <a:r>
              <a:rPr lang="cs-CZ" dirty="0"/>
              <a:t> </a:t>
            </a:r>
            <a:r>
              <a:rPr lang="cs-CZ" dirty="0" err="1"/>
              <a:t>himin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jörð</a:t>
            </a:r>
            <a:r>
              <a:rPr lang="cs-CZ" dirty="0"/>
              <a:t>. </a:t>
            </a:r>
            <a:r>
              <a:rPr lang="cs-CZ" baseline="30000" dirty="0"/>
              <a:t>2</a:t>
            </a:r>
            <a:r>
              <a:rPr lang="cs-CZ" dirty="0"/>
              <a:t>Jörðin var </a:t>
            </a:r>
            <a:r>
              <a:rPr lang="cs-CZ" dirty="0" err="1"/>
              <a:t>þá</a:t>
            </a:r>
            <a:r>
              <a:rPr lang="cs-CZ" dirty="0"/>
              <a:t> </a:t>
            </a:r>
            <a:r>
              <a:rPr lang="cs-CZ" dirty="0" err="1"/>
              <a:t>auð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tóm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myrkur</a:t>
            </a:r>
            <a:r>
              <a:rPr lang="cs-CZ" dirty="0"/>
              <a:t> </a:t>
            </a:r>
            <a:r>
              <a:rPr lang="cs-CZ" dirty="0" err="1"/>
              <a:t>grúfði</a:t>
            </a:r>
            <a:r>
              <a:rPr lang="cs-CZ" dirty="0"/>
              <a:t> </a:t>
            </a:r>
            <a:r>
              <a:rPr lang="cs-CZ" dirty="0" err="1"/>
              <a:t>yfir</a:t>
            </a:r>
            <a:r>
              <a:rPr lang="cs-CZ" dirty="0"/>
              <a:t> </a:t>
            </a:r>
            <a:r>
              <a:rPr lang="cs-CZ" dirty="0" err="1"/>
              <a:t>djúpinu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andi</a:t>
            </a:r>
            <a:r>
              <a:rPr lang="cs-CZ" dirty="0"/>
              <a:t> </a:t>
            </a:r>
            <a:r>
              <a:rPr lang="cs-CZ" dirty="0" err="1"/>
              <a:t>Guðs</a:t>
            </a:r>
            <a:r>
              <a:rPr lang="cs-CZ" dirty="0"/>
              <a:t> </a:t>
            </a:r>
            <a:r>
              <a:rPr lang="cs-CZ" dirty="0" err="1"/>
              <a:t>sveif</a:t>
            </a:r>
            <a:r>
              <a:rPr lang="cs-CZ" dirty="0"/>
              <a:t> </a:t>
            </a:r>
            <a:r>
              <a:rPr lang="cs-CZ" dirty="0" err="1"/>
              <a:t>yfir</a:t>
            </a:r>
            <a:r>
              <a:rPr lang="cs-CZ" dirty="0"/>
              <a:t> </a:t>
            </a:r>
            <a:r>
              <a:rPr lang="cs-CZ" dirty="0" err="1"/>
              <a:t>vötnunum</a:t>
            </a:r>
            <a:r>
              <a:rPr lang="cs-CZ" dirty="0"/>
              <a:t>. </a:t>
            </a:r>
          </a:p>
          <a:p>
            <a:r>
              <a:rPr lang="cs-CZ" baseline="30000" dirty="0"/>
              <a:t>3</a:t>
            </a:r>
            <a:r>
              <a:rPr lang="cs-CZ" dirty="0"/>
              <a:t>Guð </a:t>
            </a:r>
            <a:r>
              <a:rPr lang="cs-CZ" dirty="0" err="1"/>
              <a:t>sagði</a:t>
            </a:r>
            <a:r>
              <a:rPr lang="cs-CZ" dirty="0"/>
              <a:t>: </a:t>
            </a:r>
          </a:p>
          <a:p>
            <a:r>
              <a:rPr lang="cs-CZ" dirty="0"/>
              <a:t>"</a:t>
            </a:r>
            <a:r>
              <a:rPr lang="cs-CZ" dirty="0" err="1"/>
              <a:t>Verði</a:t>
            </a:r>
            <a:r>
              <a:rPr lang="cs-CZ" dirty="0"/>
              <a:t> </a:t>
            </a:r>
            <a:r>
              <a:rPr lang="cs-CZ" dirty="0" err="1"/>
              <a:t>ljós</a:t>
            </a:r>
            <a:r>
              <a:rPr lang="cs-CZ" dirty="0"/>
              <a:t>!" </a:t>
            </a:r>
          </a:p>
          <a:p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það</a:t>
            </a:r>
            <a:r>
              <a:rPr lang="cs-CZ" dirty="0"/>
              <a:t> </a:t>
            </a:r>
            <a:r>
              <a:rPr lang="cs-CZ" dirty="0" err="1"/>
              <a:t>varð</a:t>
            </a:r>
            <a:r>
              <a:rPr lang="cs-CZ" dirty="0"/>
              <a:t> </a:t>
            </a:r>
            <a:r>
              <a:rPr lang="cs-CZ" dirty="0" err="1"/>
              <a:t>ljós</a:t>
            </a:r>
            <a:r>
              <a:rPr lang="cs-CZ" dirty="0"/>
              <a:t>. </a:t>
            </a:r>
          </a:p>
          <a:p>
            <a:r>
              <a:rPr lang="cs-CZ" baseline="30000" dirty="0"/>
              <a:t>4</a:t>
            </a:r>
            <a:r>
              <a:rPr lang="cs-CZ" dirty="0"/>
              <a:t>Guð </a:t>
            </a:r>
            <a:r>
              <a:rPr lang="cs-CZ" dirty="0" err="1"/>
              <a:t>sá</a:t>
            </a:r>
            <a:r>
              <a:rPr lang="cs-CZ" dirty="0"/>
              <a:t>, </a:t>
            </a:r>
            <a:r>
              <a:rPr lang="cs-CZ" dirty="0" err="1"/>
              <a:t>að</a:t>
            </a:r>
            <a:r>
              <a:rPr lang="cs-CZ" dirty="0"/>
              <a:t> </a:t>
            </a:r>
            <a:r>
              <a:rPr lang="cs-CZ" dirty="0" err="1"/>
              <a:t>ljósið</a:t>
            </a:r>
            <a:r>
              <a:rPr lang="cs-CZ" dirty="0"/>
              <a:t> var </a:t>
            </a:r>
            <a:r>
              <a:rPr lang="cs-CZ" dirty="0" err="1"/>
              <a:t>gott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Guð</a:t>
            </a:r>
            <a:r>
              <a:rPr lang="cs-CZ" dirty="0"/>
              <a:t> </a:t>
            </a:r>
            <a:r>
              <a:rPr lang="cs-CZ" dirty="0" err="1"/>
              <a:t>greindi</a:t>
            </a:r>
            <a:r>
              <a:rPr lang="cs-CZ" dirty="0"/>
              <a:t> </a:t>
            </a:r>
            <a:r>
              <a:rPr lang="cs-CZ" dirty="0" err="1"/>
              <a:t>ljósið</a:t>
            </a:r>
            <a:r>
              <a:rPr lang="cs-CZ" dirty="0"/>
              <a:t> </a:t>
            </a:r>
            <a:r>
              <a:rPr lang="cs-CZ" dirty="0" err="1"/>
              <a:t>frá</a:t>
            </a:r>
            <a:r>
              <a:rPr lang="cs-CZ" dirty="0"/>
              <a:t> </a:t>
            </a:r>
            <a:r>
              <a:rPr lang="cs-CZ" dirty="0" err="1"/>
              <a:t>myrkrinu</a:t>
            </a:r>
            <a:r>
              <a:rPr lang="cs-CZ" dirty="0"/>
              <a:t>. </a:t>
            </a:r>
            <a:r>
              <a:rPr lang="cs-CZ" baseline="30000" dirty="0"/>
              <a:t>5</a:t>
            </a:r>
            <a:r>
              <a:rPr lang="cs-CZ" dirty="0"/>
              <a:t>Og </a:t>
            </a:r>
            <a:r>
              <a:rPr lang="cs-CZ" dirty="0" err="1"/>
              <a:t>Guð</a:t>
            </a:r>
            <a:r>
              <a:rPr lang="cs-CZ" dirty="0"/>
              <a:t> </a:t>
            </a:r>
            <a:r>
              <a:rPr lang="cs-CZ" dirty="0" err="1"/>
              <a:t>kallaði</a:t>
            </a:r>
            <a:r>
              <a:rPr lang="cs-CZ" dirty="0"/>
              <a:t> </a:t>
            </a:r>
            <a:r>
              <a:rPr lang="cs-CZ" dirty="0" err="1"/>
              <a:t>ljósið</a:t>
            </a:r>
            <a:r>
              <a:rPr lang="cs-CZ" dirty="0"/>
              <a:t> dag, </a:t>
            </a:r>
            <a:r>
              <a:rPr lang="cs-CZ" dirty="0" err="1"/>
              <a:t>en</a:t>
            </a:r>
            <a:r>
              <a:rPr lang="cs-CZ" dirty="0"/>
              <a:t> </a:t>
            </a:r>
            <a:r>
              <a:rPr lang="cs-CZ" dirty="0" err="1"/>
              <a:t>myrkrið</a:t>
            </a:r>
            <a:r>
              <a:rPr lang="cs-CZ" dirty="0"/>
              <a:t> </a:t>
            </a:r>
            <a:r>
              <a:rPr lang="cs-CZ" dirty="0" err="1"/>
              <a:t>kallaði</a:t>
            </a:r>
            <a:r>
              <a:rPr lang="cs-CZ" dirty="0"/>
              <a:t> </a:t>
            </a:r>
            <a:r>
              <a:rPr lang="cs-CZ" dirty="0" err="1"/>
              <a:t>hann</a:t>
            </a:r>
            <a:r>
              <a:rPr lang="cs-CZ" dirty="0"/>
              <a:t> </a:t>
            </a:r>
            <a:r>
              <a:rPr lang="cs-CZ" dirty="0" err="1"/>
              <a:t>nótt</a:t>
            </a:r>
            <a:r>
              <a:rPr lang="cs-CZ" dirty="0"/>
              <a:t>. </a:t>
            </a:r>
          </a:p>
          <a:p>
            <a:r>
              <a:rPr lang="cs-CZ" dirty="0" err="1"/>
              <a:t>Það</a:t>
            </a:r>
            <a:r>
              <a:rPr lang="cs-CZ" dirty="0"/>
              <a:t> </a:t>
            </a:r>
            <a:r>
              <a:rPr lang="cs-CZ" dirty="0" err="1"/>
              <a:t>varð</a:t>
            </a:r>
            <a:r>
              <a:rPr lang="cs-CZ" dirty="0"/>
              <a:t> </a:t>
            </a:r>
            <a:r>
              <a:rPr lang="cs-CZ" dirty="0" err="1"/>
              <a:t>kveld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það</a:t>
            </a:r>
            <a:r>
              <a:rPr lang="cs-CZ" dirty="0"/>
              <a:t> </a:t>
            </a:r>
            <a:r>
              <a:rPr lang="cs-CZ" dirty="0" err="1"/>
              <a:t>varð</a:t>
            </a:r>
            <a:r>
              <a:rPr lang="cs-CZ" dirty="0"/>
              <a:t> </a:t>
            </a:r>
            <a:r>
              <a:rPr lang="cs-CZ" dirty="0" err="1"/>
              <a:t>morgunn</a:t>
            </a:r>
            <a:r>
              <a:rPr lang="cs-CZ" dirty="0"/>
              <a:t>, </a:t>
            </a:r>
            <a:r>
              <a:rPr lang="cs-CZ" dirty="0" err="1"/>
              <a:t>hinn</a:t>
            </a:r>
            <a:r>
              <a:rPr lang="cs-CZ" dirty="0"/>
              <a:t> </a:t>
            </a:r>
            <a:r>
              <a:rPr lang="cs-CZ" dirty="0" err="1"/>
              <a:t>fyrsti</a:t>
            </a:r>
            <a:r>
              <a:rPr lang="cs-CZ" dirty="0"/>
              <a:t> </a:t>
            </a:r>
            <a:r>
              <a:rPr lang="cs-CZ" dirty="0" err="1"/>
              <a:t>dagur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.</a:t>
            </a:r>
            <a:r>
              <a:rPr lang="cs-CZ" dirty="0" err="1"/>
              <a:t>dk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u="sng" dirty="0"/>
              <a:t>v1</a:t>
            </a:r>
            <a:r>
              <a:rPr lang="da-DK" dirty="0"/>
              <a:t>  I begyndelsen skabte Gud himlen og jorden.</a:t>
            </a:r>
            <a:r>
              <a:rPr lang="da-DK" u="sng" dirty="0"/>
              <a:t>v2</a:t>
            </a:r>
            <a:r>
              <a:rPr lang="da-DK" dirty="0"/>
              <a:t>  Jorden var dengang tomhed og øde, der var mørke over urdybet, og Guds ånd svævede over vandene.</a:t>
            </a:r>
            <a:endParaRPr lang="cs-CZ" dirty="0"/>
          </a:p>
          <a:p>
            <a:r>
              <a:rPr lang="da-DK" u="sng" dirty="0"/>
              <a:t>v3</a:t>
            </a:r>
            <a:r>
              <a:rPr lang="da-DK" dirty="0"/>
              <a:t>  Gud sagde: »Der skal være lys!« Og der blev lys. </a:t>
            </a:r>
            <a:r>
              <a:rPr lang="da-DK" u="sng" dirty="0"/>
              <a:t>v4</a:t>
            </a:r>
            <a:r>
              <a:rPr lang="da-DK" dirty="0"/>
              <a:t>  Gud så, at lyset var godt, og Gud skilte lyset fra mørket. </a:t>
            </a:r>
            <a:r>
              <a:rPr lang="da-DK" u="sng" dirty="0"/>
              <a:t>v5</a:t>
            </a:r>
            <a:r>
              <a:rPr lang="da-DK" dirty="0"/>
              <a:t>  Gud kaldte lyset dag, og mørket kaldte han nat. Så blev det aften, og det blev morgen, første dag.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.fo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solidFill>
                  <a:srgbClr val="002060"/>
                </a:solidFill>
                <a:hlinkClick r:id="rId2"/>
              </a:rPr>
              <a:t>v1</a:t>
            </a:r>
            <a:r>
              <a:rPr lang="cs-CZ" dirty="0">
                <a:solidFill>
                  <a:srgbClr val="002060"/>
                </a:solidFill>
              </a:rPr>
              <a:t>  Í </a:t>
            </a:r>
            <a:r>
              <a:rPr lang="cs-CZ" dirty="0" err="1">
                <a:solidFill>
                  <a:srgbClr val="002060"/>
                </a:solidFill>
              </a:rPr>
              <a:t>fyrstuni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skapaði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Guð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himmalin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jørðina</a:t>
            </a:r>
            <a:r>
              <a:rPr lang="cs-CZ" dirty="0">
                <a:solidFill>
                  <a:srgbClr val="002060"/>
                </a:solidFill>
              </a:rPr>
              <a:t>. v2  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jørðin</a:t>
            </a:r>
            <a:r>
              <a:rPr lang="cs-CZ" dirty="0">
                <a:solidFill>
                  <a:srgbClr val="002060"/>
                </a:solidFill>
              </a:rPr>
              <a:t> var </a:t>
            </a:r>
            <a:r>
              <a:rPr lang="cs-CZ" dirty="0" err="1">
                <a:solidFill>
                  <a:srgbClr val="002060"/>
                </a:solidFill>
              </a:rPr>
              <a:t>oyðin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ber,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myrkur</a:t>
            </a:r>
            <a:r>
              <a:rPr lang="cs-CZ" dirty="0">
                <a:solidFill>
                  <a:srgbClr val="002060"/>
                </a:solidFill>
              </a:rPr>
              <a:t> var </a:t>
            </a:r>
            <a:r>
              <a:rPr lang="cs-CZ" dirty="0" err="1">
                <a:solidFill>
                  <a:srgbClr val="002060"/>
                </a:solidFill>
              </a:rPr>
              <a:t>yvir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frumhavinum</a:t>
            </a:r>
            <a:r>
              <a:rPr lang="cs-CZ" dirty="0">
                <a:solidFill>
                  <a:srgbClr val="002060"/>
                </a:solidFill>
              </a:rPr>
              <a:t>,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Guðs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andi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lá</a:t>
            </a:r>
            <a:r>
              <a:rPr lang="cs-CZ" dirty="0">
                <a:solidFill>
                  <a:srgbClr val="002060"/>
                </a:solidFill>
              </a:rPr>
              <a:t> á </a:t>
            </a:r>
            <a:r>
              <a:rPr lang="cs-CZ" dirty="0" err="1">
                <a:solidFill>
                  <a:srgbClr val="002060"/>
                </a:solidFill>
              </a:rPr>
              <a:t>vøtnunum</a:t>
            </a:r>
            <a:r>
              <a:rPr lang="cs-CZ" dirty="0">
                <a:solidFill>
                  <a:srgbClr val="002060"/>
                </a:solidFill>
              </a:rPr>
              <a:t>. </a:t>
            </a:r>
            <a:r>
              <a:rPr lang="cs-CZ" u="sng" dirty="0">
                <a:solidFill>
                  <a:srgbClr val="002060"/>
                </a:solidFill>
                <a:hlinkClick r:id="rId3"/>
              </a:rPr>
              <a:t>v3</a:t>
            </a:r>
            <a:r>
              <a:rPr lang="cs-CZ" dirty="0">
                <a:solidFill>
                  <a:srgbClr val="002060"/>
                </a:solidFill>
              </a:rPr>
              <a:t>  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Guð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segði</a:t>
            </a:r>
            <a:r>
              <a:rPr lang="cs-CZ" dirty="0">
                <a:solidFill>
                  <a:srgbClr val="002060"/>
                </a:solidFill>
              </a:rPr>
              <a:t>: »</a:t>
            </a:r>
            <a:r>
              <a:rPr lang="cs-CZ" dirty="0" err="1">
                <a:solidFill>
                  <a:srgbClr val="002060"/>
                </a:solidFill>
              </a:rPr>
              <a:t>Verði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ljós</a:t>
            </a:r>
            <a:r>
              <a:rPr lang="cs-CZ" dirty="0">
                <a:solidFill>
                  <a:srgbClr val="002060"/>
                </a:solidFill>
              </a:rPr>
              <a:t>!«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tað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varð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ljós</a:t>
            </a:r>
            <a:r>
              <a:rPr lang="cs-CZ" dirty="0">
                <a:solidFill>
                  <a:srgbClr val="002060"/>
                </a:solidFill>
              </a:rPr>
              <a:t>. v4  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Guð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sá</a:t>
            </a:r>
            <a:r>
              <a:rPr lang="cs-CZ" dirty="0">
                <a:solidFill>
                  <a:srgbClr val="002060"/>
                </a:solidFill>
              </a:rPr>
              <a:t>, </a:t>
            </a:r>
            <a:r>
              <a:rPr lang="cs-CZ" dirty="0" err="1">
                <a:solidFill>
                  <a:srgbClr val="002060"/>
                </a:solidFill>
              </a:rPr>
              <a:t>at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ljósið</a:t>
            </a:r>
            <a:r>
              <a:rPr lang="cs-CZ" dirty="0">
                <a:solidFill>
                  <a:srgbClr val="002060"/>
                </a:solidFill>
              </a:rPr>
              <a:t> var </a:t>
            </a:r>
            <a:r>
              <a:rPr lang="cs-CZ" dirty="0" err="1">
                <a:solidFill>
                  <a:srgbClr val="002060"/>
                </a:solidFill>
              </a:rPr>
              <a:t>gott</a:t>
            </a:r>
            <a:r>
              <a:rPr lang="cs-CZ" dirty="0">
                <a:solidFill>
                  <a:srgbClr val="002060"/>
                </a:solidFill>
              </a:rPr>
              <a:t>,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Guð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skildi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ljósið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frá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myrkrinum</a:t>
            </a:r>
            <a:r>
              <a:rPr lang="cs-CZ" dirty="0">
                <a:solidFill>
                  <a:srgbClr val="002060"/>
                </a:solidFill>
              </a:rPr>
              <a:t>, v5  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Guð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kallaði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ljósið</a:t>
            </a:r>
            <a:r>
              <a:rPr lang="cs-CZ" dirty="0">
                <a:solidFill>
                  <a:srgbClr val="002060"/>
                </a:solidFill>
              </a:rPr>
              <a:t> dag,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myrkrið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kallaði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hann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nátt</a:t>
            </a:r>
            <a:r>
              <a:rPr lang="cs-CZ" dirty="0">
                <a:solidFill>
                  <a:srgbClr val="002060"/>
                </a:solidFill>
              </a:rPr>
              <a:t>.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tað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varð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kvøld</a:t>
            </a:r>
            <a:r>
              <a:rPr lang="cs-CZ" dirty="0">
                <a:solidFill>
                  <a:srgbClr val="002060"/>
                </a:solidFill>
              </a:rPr>
              <a:t>, </a:t>
            </a:r>
            <a:r>
              <a:rPr lang="cs-CZ" dirty="0" err="1">
                <a:solidFill>
                  <a:srgbClr val="002060"/>
                </a:solidFill>
              </a:rPr>
              <a:t>og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tað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varð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morgun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cs-CZ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fyrsti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dagur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204</Words>
  <Application>Microsoft Office PowerPoint</Application>
  <PresentationFormat>Předvádění na obrazovce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Jazyky</vt:lpstr>
      <vt:lpstr>.se Första Mosebok (Genesis) </vt:lpstr>
      <vt:lpstr>.no </vt:lpstr>
      <vt:lpstr>Sköpun heimsins  .is</vt:lpstr>
      <vt:lpstr>.dk </vt:lpstr>
      <vt:lpstr>.fo </vt:lpstr>
    </vt:vector>
  </TitlesOfParts>
  <Company>ffmu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Jazyky</dc:title>
  <dc:creator>nordistika</dc:creator>
  <cp:lastModifiedBy>nordistika</cp:lastModifiedBy>
  <cp:revision>1</cp:revision>
  <dcterms:created xsi:type="dcterms:W3CDTF">2011-10-25T05:49:09Z</dcterms:created>
  <dcterms:modified xsi:type="dcterms:W3CDTF">2011-10-25T05:59:00Z</dcterms:modified>
</cp:coreProperties>
</file>