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2204B-DE64-45E9-A1E8-10AFA38199BD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CE3C545-3C59-47BF-B58D-75152D810616}">
      <dgm:prSet phldrT="[Text]"/>
      <dgm:spPr/>
      <dgm:t>
        <a:bodyPr/>
        <a:lstStyle/>
        <a:p>
          <a:r>
            <a:rPr lang="cs-CZ" b="1" dirty="0" smtClean="0"/>
            <a:t>Výzkumný problém</a:t>
          </a:r>
          <a:r>
            <a:rPr lang="cs-CZ" dirty="0" smtClean="0"/>
            <a:t> </a:t>
          </a:r>
        </a:p>
        <a:p>
          <a:r>
            <a:rPr lang="cs-CZ" dirty="0" smtClean="0"/>
            <a:t>(z praxe)</a:t>
          </a:r>
          <a:endParaRPr lang="cs-CZ" dirty="0"/>
        </a:p>
      </dgm:t>
    </dgm:pt>
    <dgm:pt modelId="{517B88D0-7B1D-4068-81A5-5FFD846B3301}" type="parTrans" cxnId="{CA9D5620-B3E4-48FA-A1A2-AD46FB2F03EC}">
      <dgm:prSet/>
      <dgm:spPr/>
      <dgm:t>
        <a:bodyPr/>
        <a:lstStyle/>
        <a:p>
          <a:endParaRPr lang="cs-CZ"/>
        </a:p>
      </dgm:t>
    </dgm:pt>
    <dgm:pt modelId="{AEA6D025-5AD2-4EAA-9C8F-B392F74293F8}" type="sibTrans" cxnId="{CA9D5620-B3E4-48FA-A1A2-AD46FB2F03EC}">
      <dgm:prSet/>
      <dgm:spPr/>
      <dgm:t>
        <a:bodyPr/>
        <a:lstStyle/>
        <a:p>
          <a:endParaRPr lang="cs-CZ"/>
        </a:p>
      </dgm:t>
    </dgm:pt>
    <dgm:pt modelId="{BEC3E810-7557-43C3-A95C-8E242BBA58E2}">
      <dgm:prSet phldrT="[Text]"/>
      <dgm:spPr/>
      <dgm:t>
        <a:bodyPr/>
        <a:lstStyle/>
        <a:p>
          <a:r>
            <a:rPr lang="cs-CZ" b="1" dirty="0" smtClean="0"/>
            <a:t>Získávání dat </a:t>
          </a:r>
        </a:p>
        <a:p>
          <a:r>
            <a:rPr lang="cs-CZ" dirty="0" smtClean="0"/>
            <a:t>(důkazů)</a:t>
          </a:r>
          <a:endParaRPr lang="cs-CZ" dirty="0"/>
        </a:p>
      </dgm:t>
    </dgm:pt>
    <dgm:pt modelId="{813D6E54-AF4D-467B-BFD6-1EEDD03339AF}" type="parTrans" cxnId="{6076CDCD-B2B0-45EA-99EB-45DEEC3A58B7}">
      <dgm:prSet/>
      <dgm:spPr/>
      <dgm:t>
        <a:bodyPr/>
        <a:lstStyle/>
        <a:p>
          <a:endParaRPr lang="cs-CZ"/>
        </a:p>
      </dgm:t>
    </dgm:pt>
    <dgm:pt modelId="{C8135E1F-3AE6-45C1-B6F8-12AB1D9AD264}" type="sibTrans" cxnId="{6076CDCD-B2B0-45EA-99EB-45DEEC3A58B7}">
      <dgm:prSet/>
      <dgm:spPr/>
      <dgm:t>
        <a:bodyPr/>
        <a:lstStyle/>
        <a:p>
          <a:endParaRPr lang="cs-CZ"/>
        </a:p>
      </dgm:t>
    </dgm:pt>
    <dgm:pt modelId="{70CF73BB-7540-47BD-A572-69D65005C9EC}">
      <dgm:prSet phldrT="[Text]"/>
      <dgm:spPr/>
      <dgm:t>
        <a:bodyPr/>
        <a:lstStyle/>
        <a:p>
          <a:r>
            <a:rPr lang="cs-CZ" b="1" dirty="0" smtClean="0"/>
            <a:t>Ověřování</a:t>
          </a:r>
          <a:endParaRPr lang="cs-CZ" b="1" dirty="0"/>
        </a:p>
      </dgm:t>
    </dgm:pt>
    <dgm:pt modelId="{C107507A-479A-419C-9445-2F55085D632F}" type="parTrans" cxnId="{9BE4B3FF-222B-42F9-A751-C4B180D4259A}">
      <dgm:prSet/>
      <dgm:spPr/>
      <dgm:t>
        <a:bodyPr/>
        <a:lstStyle/>
        <a:p>
          <a:endParaRPr lang="cs-CZ"/>
        </a:p>
      </dgm:t>
    </dgm:pt>
    <dgm:pt modelId="{06C0D265-64AC-4C21-BB13-794E83CD7211}" type="sibTrans" cxnId="{9BE4B3FF-222B-42F9-A751-C4B180D4259A}">
      <dgm:prSet/>
      <dgm:spPr/>
      <dgm:t>
        <a:bodyPr/>
        <a:lstStyle/>
        <a:p>
          <a:endParaRPr lang="cs-CZ"/>
        </a:p>
      </dgm:t>
    </dgm:pt>
    <dgm:pt modelId="{26A76B46-C3CC-4E0F-9CA1-0A433379CF43}">
      <dgm:prSet phldrT="[Text]"/>
      <dgm:spPr/>
      <dgm:t>
        <a:bodyPr/>
        <a:lstStyle/>
        <a:p>
          <a:r>
            <a:rPr lang="cs-CZ" b="1" dirty="0" smtClean="0"/>
            <a:t>Aplikace</a:t>
          </a:r>
        </a:p>
        <a:p>
          <a:r>
            <a:rPr lang="cs-CZ" dirty="0" smtClean="0"/>
            <a:t>(akce)</a:t>
          </a:r>
          <a:endParaRPr lang="cs-CZ" dirty="0"/>
        </a:p>
      </dgm:t>
    </dgm:pt>
    <dgm:pt modelId="{87F3DFEE-FA86-4C24-A591-909F429B8254}" type="parTrans" cxnId="{4A27130F-1525-4FC8-BA1C-2F13EF096DC4}">
      <dgm:prSet/>
      <dgm:spPr/>
      <dgm:t>
        <a:bodyPr/>
        <a:lstStyle/>
        <a:p>
          <a:endParaRPr lang="cs-CZ"/>
        </a:p>
      </dgm:t>
    </dgm:pt>
    <dgm:pt modelId="{2E6B4271-7363-4C7F-9D6D-913C6D67A824}" type="sibTrans" cxnId="{4A27130F-1525-4FC8-BA1C-2F13EF096DC4}">
      <dgm:prSet/>
      <dgm:spPr/>
      <dgm:t>
        <a:bodyPr/>
        <a:lstStyle/>
        <a:p>
          <a:endParaRPr lang="cs-CZ"/>
        </a:p>
      </dgm:t>
    </dgm:pt>
    <dgm:pt modelId="{E376EEA0-6C8B-4EFD-8117-EFA1E0E547DE}">
      <dgm:prSet phldrT="[Text]"/>
      <dgm:spPr/>
      <dgm:t>
        <a:bodyPr/>
        <a:lstStyle/>
        <a:p>
          <a:r>
            <a:rPr lang="cs-CZ" b="1" dirty="0" smtClean="0"/>
            <a:t>Změření účinku akce</a:t>
          </a:r>
          <a:endParaRPr lang="cs-CZ" b="1" dirty="0"/>
        </a:p>
      </dgm:t>
    </dgm:pt>
    <dgm:pt modelId="{432A6C3E-9BE5-49B5-A199-4B5A21BE621C}" type="parTrans" cxnId="{2BF544E3-2612-4D6A-A3F4-A2AF7CA5780F}">
      <dgm:prSet/>
      <dgm:spPr/>
      <dgm:t>
        <a:bodyPr/>
        <a:lstStyle/>
        <a:p>
          <a:endParaRPr lang="cs-CZ"/>
        </a:p>
      </dgm:t>
    </dgm:pt>
    <dgm:pt modelId="{7A25C064-5108-453D-B5A9-35804FB266F8}" type="sibTrans" cxnId="{2BF544E3-2612-4D6A-A3F4-A2AF7CA5780F}">
      <dgm:prSet/>
      <dgm:spPr/>
      <dgm:t>
        <a:bodyPr/>
        <a:lstStyle/>
        <a:p>
          <a:endParaRPr lang="cs-CZ"/>
        </a:p>
      </dgm:t>
    </dgm:pt>
    <dgm:pt modelId="{21245BFF-5058-4EF2-B37A-BF2DD2FF9BB1}" type="pres">
      <dgm:prSet presAssocID="{EAE2204B-DE64-45E9-A1E8-10AFA38199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31013E5-7D7D-461A-B500-2672F8F24CB0}" type="pres">
      <dgm:prSet presAssocID="{ECE3C545-3C59-47BF-B58D-75152D8106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759BAB-AEEC-4B87-AD90-E337C59ADDB4}" type="pres">
      <dgm:prSet presAssocID="{AEA6D025-5AD2-4EAA-9C8F-B392F74293F8}" presName="sibTrans" presStyleLbl="sibTrans2D1" presStyleIdx="0" presStyleCnt="5"/>
      <dgm:spPr/>
      <dgm:t>
        <a:bodyPr/>
        <a:lstStyle/>
        <a:p>
          <a:endParaRPr lang="cs-CZ"/>
        </a:p>
      </dgm:t>
    </dgm:pt>
    <dgm:pt modelId="{92F8B152-4B98-49C2-96C2-9E630E01D31C}" type="pres">
      <dgm:prSet presAssocID="{AEA6D025-5AD2-4EAA-9C8F-B392F74293F8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F0A511B8-B98C-498A-B442-1436147E91E7}" type="pres">
      <dgm:prSet presAssocID="{BEC3E810-7557-43C3-A95C-8E242BBA58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E33BA2-844D-45E1-959D-840D3546C6C4}" type="pres">
      <dgm:prSet presAssocID="{C8135E1F-3AE6-45C1-B6F8-12AB1D9AD264}" presName="sibTrans" presStyleLbl="sibTrans2D1" presStyleIdx="1" presStyleCnt="5"/>
      <dgm:spPr/>
      <dgm:t>
        <a:bodyPr/>
        <a:lstStyle/>
        <a:p>
          <a:endParaRPr lang="cs-CZ"/>
        </a:p>
      </dgm:t>
    </dgm:pt>
    <dgm:pt modelId="{F9F1442C-7429-4558-9694-6235605F632F}" type="pres">
      <dgm:prSet presAssocID="{C8135E1F-3AE6-45C1-B6F8-12AB1D9AD264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9A74D7A8-6A1F-4ECA-AF80-82C6127A1E8F}" type="pres">
      <dgm:prSet presAssocID="{70CF73BB-7540-47BD-A572-69D65005C9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2D66E4-27B0-45C3-B170-72FA9FB61696}" type="pres">
      <dgm:prSet presAssocID="{06C0D265-64AC-4C21-BB13-794E83CD7211}" presName="sibTrans" presStyleLbl="sibTrans2D1" presStyleIdx="2" presStyleCnt="5"/>
      <dgm:spPr/>
      <dgm:t>
        <a:bodyPr/>
        <a:lstStyle/>
        <a:p>
          <a:endParaRPr lang="cs-CZ"/>
        </a:p>
      </dgm:t>
    </dgm:pt>
    <dgm:pt modelId="{25300A97-7FE3-432C-9097-5D5F19B2CFC3}" type="pres">
      <dgm:prSet presAssocID="{06C0D265-64AC-4C21-BB13-794E83CD7211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E0910DBC-B4A3-4E04-B4E7-4E7F35EF7311}" type="pres">
      <dgm:prSet presAssocID="{26A76B46-C3CC-4E0F-9CA1-0A433379CF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048BFC-6DE8-463E-9E71-819C2445C63E}" type="pres">
      <dgm:prSet presAssocID="{2E6B4271-7363-4C7F-9D6D-913C6D67A824}" presName="sibTrans" presStyleLbl="sibTrans2D1" presStyleIdx="3" presStyleCnt="5"/>
      <dgm:spPr/>
      <dgm:t>
        <a:bodyPr/>
        <a:lstStyle/>
        <a:p>
          <a:endParaRPr lang="cs-CZ"/>
        </a:p>
      </dgm:t>
    </dgm:pt>
    <dgm:pt modelId="{FC5B105F-8283-44E2-B3FB-AE3E29585A98}" type="pres">
      <dgm:prSet presAssocID="{2E6B4271-7363-4C7F-9D6D-913C6D67A824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D504362C-AD80-4FB3-BF6D-5AE8DDDD86A8}" type="pres">
      <dgm:prSet presAssocID="{E376EEA0-6C8B-4EFD-8117-EFA1E0E547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FD5B50-1F3B-4C4A-AAF9-DB64BE34E679}" type="pres">
      <dgm:prSet presAssocID="{7A25C064-5108-453D-B5A9-35804FB266F8}" presName="sibTrans" presStyleLbl="sibTrans2D1" presStyleIdx="4" presStyleCnt="5"/>
      <dgm:spPr/>
      <dgm:t>
        <a:bodyPr/>
        <a:lstStyle/>
        <a:p>
          <a:endParaRPr lang="cs-CZ"/>
        </a:p>
      </dgm:t>
    </dgm:pt>
    <dgm:pt modelId="{A2B4CA34-6C0A-4444-A602-D1EB1CC75A93}" type="pres">
      <dgm:prSet presAssocID="{7A25C064-5108-453D-B5A9-35804FB266F8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4A27130F-1525-4FC8-BA1C-2F13EF096DC4}" srcId="{EAE2204B-DE64-45E9-A1E8-10AFA38199BD}" destId="{26A76B46-C3CC-4E0F-9CA1-0A433379CF43}" srcOrd="3" destOrd="0" parTransId="{87F3DFEE-FA86-4C24-A591-909F429B8254}" sibTransId="{2E6B4271-7363-4C7F-9D6D-913C6D67A824}"/>
    <dgm:cxn modelId="{565E52D4-BA8A-4342-8A15-F36BBDFBADC0}" type="presOf" srcId="{C8135E1F-3AE6-45C1-B6F8-12AB1D9AD264}" destId="{82E33BA2-844D-45E1-959D-840D3546C6C4}" srcOrd="0" destOrd="0" presId="urn:microsoft.com/office/officeart/2005/8/layout/cycle2"/>
    <dgm:cxn modelId="{B6BAB650-8D9D-48BA-AB06-ECC7AB24879A}" type="presOf" srcId="{70CF73BB-7540-47BD-A572-69D65005C9EC}" destId="{9A74D7A8-6A1F-4ECA-AF80-82C6127A1E8F}" srcOrd="0" destOrd="0" presId="urn:microsoft.com/office/officeart/2005/8/layout/cycle2"/>
    <dgm:cxn modelId="{B0D4E60A-088E-4C94-9A75-7C53BBE92FD4}" type="presOf" srcId="{AEA6D025-5AD2-4EAA-9C8F-B392F74293F8}" destId="{92F8B152-4B98-49C2-96C2-9E630E01D31C}" srcOrd="1" destOrd="0" presId="urn:microsoft.com/office/officeart/2005/8/layout/cycle2"/>
    <dgm:cxn modelId="{7026C7FE-1747-4739-A617-8B1D73A8E050}" type="presOf" srcId="{06C0D265-64AC-4C21-BB13-794E83CD7211}" destId="{8C2D66E4-27B0-45C3-B170-72FA9FB61696}" srcOrd="0" destOrd="0" presId="urn:microsoft.com/office/officeart/2005/8/layout/cycle2"/>
    <dgm:cxn modelId="{949F37D5-5FA2-4D14-BEC0-057208E32AAA}" type="presOf" srcId="{E376EEA0-6C8B-4EFD-8117-EFA1E0E547DE}" destId="{D504362C-AD80-4FB3-BF6D-5AE8DDDD86A8}" srcOrd="0" destOrd="0" presId="urn:microsoft.com/office/officeart/2005/8/layout/cycle2"/>
    <dgm:cxn modelId="{662D9868-C63A-49DA-B339-B56F38324A37}" type="presOf" srcId="{7A25C064-5108-453D-B5A9-35804FB266F8}" destId="{C6FD5B50-1F3B-4C4A-AAF9-DB64BE34E679}" srcOrd="0" destOrd="0" presId="urn:microsoft.com/office/officeart/2005/8/layout/cycle2"/>
    <dgm:cxn modelId="{898FBEBE-2C8E-4074-B828-7802F6146866}" type="presOf" srcId="{C8135E1F-3AE6-45C1-B6F8-12AB1D9AD264}" destId="{F9F1442C-7429-4558-9694-6235605F632F}" srcOrd="1" destOrd="0" presId="urn:microsoft.com/office/officeart/2005/8/layout/cycle2"/>
    <dgm:cxn modelId="{AD29A046-7775-441A-AA3D-392F6CD56124}" type="presOf" srcId="{2E6B4271-7363-4C7F-9D6D-913C6D67A824}" destId="{FC5B105F-8283-44E2-B3FB-AE3E29585A98}" srcOrd="1" destOrd="0" presId="urn:microsoft.com/office/officeart/2005/8/layout/cycle2"/>
    <dgm:cxn modelId="{6076CDCD-B2B0-45EA-99EB-45DEEC3A58B7}" srcId="{EAE2204B-DE64-45E9-A1E8-10AFA38199BD}" destId="{BEC3E810-7557-43C3-A95C-8E242BBA58E2}" srcOrd="1" destOrd="0" parTransId="{813D6E54-AF4D-467B-BFD6-1EEDD03339AF}" sibTransId="{C8135E1F-3AE6-45C1-B6F8-12AB1D9AD264}"/>
    <dgm:cxn modelId="{8066633E-ECD5-4603-9FAB-B894B5905EAF}" type="presOf" srcId="{06C0D265-64AC-4C21-BB13-794E83CD7211}" destId="{25300A97-7FE3-432C-9097-5D5F19B2CFC3}" srcOrd="1" destOrd="0" presId="urn:microsoft.com/office/officeart/2005/8/layout/cycle2"/>
    <dgm:cxn modelId="{F5F4C6B4-3E5B-43D5-8469-E67B2ADF062F}" type="presOf" srcId="{ECE3C545-3C59-47BF-B58D-75152D810616}" destId="{C31013E5-7D7D-461A-B500-2672F8F24CB0}" srcOrd="0" destOrd="0" presId="urn:microsoft.com/office/officeart/2005/8/layout/cycle2"/>
    <dgm:cxn modelId="{2BF544E3-2612-4D6A-A3F4-A2AF7CA5780F}" srcId="{EAE2204B-DE64-45E9-A1E8-10AFA38199BD}" destId="{E376EEA0-6C8B-4EFD-8117-EFA1E0E547DE}" srcOrd="4" destOrd="0" parTransId="{432A6C3E-9BE5-49B5-A199-4B5A21BE621C}" sibTransId="{7A25C064-5108-453D-B5A9-35804FB266F8}"/>
    <dgm:cxn modelId="{9BE4B3FF-222B-42F9-A751-C4B180D4259A}" srcId="{EAE2204B-DE64-45E9-A1E8-10AFA38199BD}" destId="{70CF73BB-7540-47BD-A572-69D65005C9EC}" srcOrd="2" destOrd="0" parTransId="{C107507A-479A-419C-9445-2F55085D632F}" sibTransId="{06C0D265-64AC-4C21-BB13-794E83CD7211}"/>
    <dgm:cxn modelId="{CA9D5620-B3E4-48FA-A1A2-AD46FB2F03EC}" srcId="{EAE2204B-DE64-45E9-A1E8-10AFA38199BD}" destId="{ECE3C545-3C59-47BF-B58D-75152D810616}" srcOrd="0" destOrd="0" parTransId="{517B88D0-7B1D-4068-81A5-5FFD846B3301}" sibTransId="{AEA6D025-5AD2-4EAA-9C8F-B392F74293F8}"/>
    <dgm:cxn modelId="{8F44BAE3-351E-4358-8508-2E5AA9985D91}" type="presOf" srcId="{26A76B46-C3CC-4E0F-9CA1-0A433379CF43}" destId="{E0910DBC-B4A3-4E04-B4E7-4E7F35EF7311}" srcOrd="0" destOrd="0" presId="urn:microsoft.com/office/officeart/2005/8/layout/cycle2"/>
    <dgm:cxn modelId="{24C009CE-6AA9-476C-83C7-95F4CDF4BA07}" type="presOf" srcId="{2E6B4271-7363-4C7F-9D6D-913C6D67A824}" destId="{EF048BFC-6DE8-463E-9E71-819C2445C63E}" srcOrd="0" destOrd="0" presId="urn:microsoft.com/office/officeart/2005/8/layout/cycle2"/>
    <dgm:cxn modelId="{58E9A947-97E4-4BF2-AD9B-A0D2CA5CC83B}" type="presOf" srcId="{AEA6D025-5AD2-4EAA-9C8F-B392F74293F8}" destId="{3F759BAB-AEEC-4B87-AD90-E337C59ADDB4}" srcOrd="0" destOrd="0" presId="urn:microsoft.com/office/officeart/2005/8/layout/cycle2"/>
    <dgm:cxn modelId="{5B517C0C-5754-481F-B9E5-53D4620A4187}" type="presOf" srcId="{BEC3E810-7557-43C3-A95C-8E242BBA58E2}" destId="{F0A511B8-B98C-498A-B442-1436147E91E7}" srcOrd="0" destOrd="0" presId="urn:microsoft.com/office/officeart/2005/8/layout/cycle2"/>
    <dgm:cxn modelId="{962F6EE7-7082-46B8-BE80-BB7BF3911FB3}" type="presOf" srcId="{7A25C064-5108-453D-B5A9-35804FB266F8}" destId="{A2B4CA34-6C0A-4444-A602-D1EB1CC75A93}" srcOrd="1" destOrd="0" presId="urn:microsoft.com/office/officeart/2005/8/layout/cycle2"/>
    <dgm:cxn modelId="{F53380DE-19AB-470D-9927-AC91978077FD}" type="presOf" srcId="{EAE2204B-DE64-45E9-A1E8-10AFA38199BD}" destId="{21245BFF-5058-4EF2-B37A-BF2DD2FF9BB1}" srcOrd="0" destOrd="0" presId="urn:microsoft.com/office/officeart/2005/8/layout/cycle2"/>
    <dgm:cxn modelId="{78E15227-F6DF-49F9-ACCA-B034535D780B}" type="presParOf" srcId="{21245BFF-5058-4EF2-B37A-BF2DD2FF9BB1}" destId="{C31013E5-7D7D-461A-B500-2672F8F24CB0}" srcOrd="0" destOrd="0" presId="urn:microsoft.com/office/officeart/2005/8/layout/cycle2"/>
    <dgm:cxn modelId="{4C204F14-EC51-4032-A208-A8D4937373EE}" type="presParOf" srcId="{21245BFF-5058-4EF2-B37A-BF2DD2FF9BB1}" destId="{3F759BAB-AEEC-4B87-AD90-E337C59ADDB4}" srcOrd="1" destOrd="0" presId="urn:microsoft.com/office/officeart/2005/8/layout/cycle2"/>
    <dgm:cxn modelId="{0891CBF0-715E-4505-8BBB-DB2ED462CAA8}" type="presParOf" srcId="{3F759BAB-AEEC-4B87-AD90-E337C59ADDB4}" destId="{92F8B152-4B98-49C2-96C2-9E630E01D31C}" srcOrd="0" destOrd="0" presId="urn:microsoft.com/office/officeart/2005/8/layout/cycle2"/>
    <dgm:cxn modelId="{ABAF6409-88B5-4522-B934-0390E56F1FF3}" type="presParOf" srcId="{21245BFF-5058-4EF2-B37A-BF2DD2FF9BB1}" destId="{F0A511B8-B98C-498A-B442-1436147E91E7}" srcOrd="2" destOrd="0" presId="urn:microsoft.com/office/officeart/2005/8/layout/cycle2"/>
    <dgm:cxn modelId="{DE218634-8FB9-4134-8C66-7D9906D1FCD1}" type="presParOf" srcId="{21245BFF-5058-4EF2-B37A-BF2DD2FF9BB1}" destId="{82E33BA2-844D-45E1-959D-840D3546C6C4}" srcOrd="3" destOrd="0" presId="urn:microsoft.com/office/officeart/2005/8/layout/cycle2"/>
    <dgm:cxn modelId="{4DF43E87-FFD3-4E02-8A2C-24DA8DA35F95}" type="presParOf" srcId="{82E33BA2-844D-45E1-959D-840D3546C6C4}" destId="{F9F1442C-7429-4558-9694-6235605F632F}" srcOrd="0" destOrd="0" presId="urn:microsoft.com/office/officeart/2005/8/layout/cycle2"/>
    <dgm:cxn modelId="{77C7C7C7-13FC-4C65-BC95-96E392EA859E}" type="presParOf" srcId="{21245BFF-5058-4EF2-B37A-BF2DD2FF9BB1}" destId="{9A74D7A8-6A1F-4ECA-AF80-82C6127A1E8F}" srcOrd="4" destOrd="0" presId="urn:microsoft.com/office/officeart/2005/8/layout/cycle2"/>
    <dgm:cxn modelId="{1BB9F0F9-F019-4048-B909-50E24D770C49}" type="presParOf" srcId="{21245BFF-5058-4EF2-B37A-BF2DD2FF9BB1}" destId="{8C2D66E4-27B0-45C3-B170-72FA9FB61696}" srcOrd="5" destOrd="0" presId="urn:microsoft.com/office/officeart/2005/8/layout/cycle2"/>
    <dgm:cxn modelId="{779CFD81-1A4B-4038-ADD6-27F0C089AE29}" type="presParOf" srcId="{8C2D66E4-27B0-45C3-B170-72FA9FB61696}" destId="{25300A97-7FE3-432C-9097-5D5F19B2CFC3}" srcOrd="0" destOrd="0" presId="urn:microsoft.com/office/officeart/2005/8/layout/cycle2"/>
    <dgm:cxn modelId="{652151C4-F513-4AA4-BD97-0DEE189BDA3D}" type="presParOf" srcId="{21245BFF-5058-4EF2-B37A-BF2DD2FF9BB1}" destId="{E0910DBC-B4A3-4E04-B4E7-4E7F35EF7311}" srcOrd="6" destOrd="0" presId="urn:microsoft.com/office/officeart/2005/8/layout/cycle2"/>
    <dgm:cxn modelId="{757E44EC-23FA-439C-803F-994B80437942}" type="presParOf" srcId="{21245BFF-5058-4EF2-B37A-BF2DD2FF9BB1}" destId="{EF048BFC-6DE8-463E-9E71-819C2445C63E}" srcOrd="7" destOrd="0" presId="urn:microsoft.com/office/officeart/2005/8/layout/cycle2"/>
    <dgm:cxn modelId="{D84E25A1-9C17-46C6-AE68-5234CEA09C61}" type="presParOf" srcId="{EF048BFC-6DE8-463E-9E71-819C2445C63E}" destId="{FC5B105F-8283-44E2-B3FB-AE3E29585A98}" srcOrd="0" destOrd="0" presId="urn:microsoft.com/office/officeart/2005/8/layout/cycle2"/>
    <dgm:cxn modelId="{FD341B2A-F22A-499F-9B78-5AF639292B30}" type="presParOf" srcId="{21245BFF-5058-4EF2-B37A-BF2DD2FF9BB1}" destId="{D504362C-AD80-4FB3-BF6D-5AE8DDDD86A8}" srcOrd="8" destOrd="0" presId="urn:microsoft.com/office/officeart/2005/8/layout/cycle2"/>
    <dgm:cxn modelId="{6849F3E2-B185-4039-8E5A-D7A1CF902542}" type="presParOf" srcId="{21245BFF-5058-4EF2-B37A-BF2DD2FF9BB1}" destId="{C6FD5B50-1F3B-4C4A-AAF9-DB64BE34E679}" srcOrd="9" destOrd="0" presId="urn:microsoft.com/office/officeart/2005/8/layout/cycle2"/>
    <dgm:cxn modelId="{0995CF47-0098-4AF3-9FD5-3ECA712521F2}" type="presParOf" srcId="{C6FD5B50-1F3B-4C4A-AAF9-DB64BE34E679}" destId="{A2B4CA34-6C0A-4444-A602-D1EB1CC75A9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013E5-7D7D-461A-B500-2672F8F24CB0}">
      <dsp:nvSpPr>
        <dsp:cNvPr id="0" name=""/>
        <dsp:cNvSpPr/>
      </dsp:nvSpPr>
      <dsp:spPr>
        <a:xfrm>
          <a:off x="3487687" y="706"/>
          <a:ext cx="1543150" cy="15431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Výzkumný problém</a:t>
          </a:r>
          <a:r>
            <a:rPr lang="cs-CZ" sz="1900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(z praxe)</a:t>
          </a:r>
          <a:endParaRPr lang="cs-CZ" sz="1900" kern="1200" dirty="0"/>
        </a:p>
      </dsp:txBody>
      <dsp:txXfrm>
        <a:off x="3487687" y="706"/>
        <a:ext cx="1543150" cy="1543150"/>
      </dsp:txXfrm>
    </dsp:sp>
    <dsp:sp modelId="{3F759BAB-AEEC-4B87-AD90-E337C59ADDB4}">
      <dsp:nvSpPr>
        <dsp:cNvPr id="0" name=""/>
        <dsp:cNvSpPr/>
      </dsp:nvSpPr>
      <dsp:spPr>
        <a:xfrm rot="2160000">
          <a:off x="4981900" y="1185671"/>
          <a:ext cx="409526" cy="520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2160000">
        <a:off x="4981900" y="1185671"/>
        <a:ext cx="409526" cy="520813"/>
      </dsp:txXfrm>
    </dsp:sp>
    <dsp:sp modelId="{F0A511B8-B98C-498A-B442-1436147E91E7}">
      <dsp:nvSpPr>
        <dsp:cNvPr id="0" name=""/>
        <dsp:cNvSpPr/>
      </dsp:nvSpPr>
      <dsp:spPr>
        <a:xfrm>
          <a:off x="5361242" y="1361924"/>
          <a:ext cx="1543150" cy="15431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Získávání dat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(důkazů)</a:t>
          </a:r>
          <a:endParaRPr lang="cs-CZ" sz="1900" kern="1200" dirty="0"/>
        </a:p>
      </dsp:txBody>
      <dsp:txXfrm>
        <a:off x="5361242" y="1361924"/>
        <a:ext cx="1543150" cy="1543150"/>
      </dsp:txXfrm>
    </dsp:sp>
    <dsp:sp modelId="{82E33BA2-844D-45E1-959D-840D3546C6C4}">
      <dsp:nvSpPr>
        <dsp:cNvPr id="0" name=""/>
        <dsp:cNvSpPr/>
      </dsp:nvSpPr>
      <dsp:spPr>
        <a:xfrm rot="6480000">
          <a:off x="5573819" y="2963318"/>
          <a:ext cx="409526" cy="520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6480000">
        <a:off x="5573819" y="2963318"/>
        <a:ext cx="409526" cy="520813"/>
      </dsp:txXfrm>
    </dsp:sp>
    <dsp:sp modelId="{9A74D7A8-6A1F-4ECA-AF80-82C6127A1E8F}">
      <dsp:nvSpPr>
        <dsp:cNvPr id="0" name=""/>
        <dsp:cNvSpPr/>
      </dsp:nvSpPr>
      <dsp:spPr>
        <a:xfrm>
          <a:off x="4645608" y="3564420"/>
          <a:ext cx="1543150" cy="15431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Ověřování</a:t>
          </a:r>
          <a:endParaRPr lang="cs-CZ" sz="1900" b="1" kern="1200" dirty="0"/>
        </a:p>
      </dsp:txBody>
      <dsp:txXfrm>
        <a:off x="4645608" y="3564420"/>
        <a:ext cx="1543150" cy="1543150"/>
      </dsp:txXfrm>
    </dsp:sp>
    <dsp:sp modelId="{8C2D66E4-27B0-45C3-B170-72FA9FB61696}">
      <dsp:nvSpPr>
        <dsp:cNvPr id="0" name=""/>
        <dsp:cNvSpPr/>
      </dsp:nvSpPr>
      <dsp:spPr>
        <a:xfrm rot="10800000">
          <a:off x="4066089" y="4075589"/>
          <a:ext cx="409526" cy="520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4066089" y="4075589"/>
        <a:ext cx="409526" cy="520813"/>
      </dsp:txXfrm>
    </dsp:sp>
    <dsp:sp modelId="{E0910DBC-B4A3-4E04-B4E7-4E7F35EF7311}">
      <dsp:nvSpPr>
        <dsp:cNvPr id="0" name=""/>
        <dsp:cNvSpPr/>
      </dsp:nvSpPr>
      <dsp:spPr>
        <a:xfrm>
          <a:off x="2329766" y="3564420"/>
          <a:ext cx="1543150" cy="15431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Aplikace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(akce)</a:t>
          </a:r>
          <a:endParaRPr lang="cs-CZ" sz="1900" kern="1200" dirty="0"/>
        </a:p>
      </dsp:txBody>
      <dsp:txXfrm>
        <a:off x="2329766" y="3564420"/>
        <a:ext cx="1543150" cy="1543150"/>
      </dsp:txXfrm>
    </dsp:sp>
    <dsp:sp modelId="{EF048BFC-6DE8-463E-9E71-819C2445C63E}">
      <dsp:nvSpPr>
        <dsp:cNvPr id="0" name=""/>
        <dsp:cNvSpPr/>
      </dsp:nvSpPr>
      <dsp:spPr>
        <a:xfrm rot="15120000">
          <a:off x="2542342" y="2985364"/>
          <a:ext cx="409526" cy="520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5120000">
        <a:off x="2542342" y="2985364"/>
        <a:ext cx="409526" cy="520813"/>
      </dsp:txXfrm>
    </dsp:sp>
    <dsp:sp modelId="{D504362C-AD80-4FB3-BF6D-5AE8DDDD86A8}">
      <dsp:nvSpPr>
        <dsp:cNvPr id="0" name=""/>
        <dsp:cNvSpPr/>
      </dsp:nvSpPr>
      <dsp:spPr>
        <a:xfrm>
          <a:off x="1614131" y="1361924"/>
          <a:ext cx="1543150" cy="15431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Změření účinku akce</a:t>
          </a:r>
          <a:endParaRPr lang="cs-CZ" sz="1900" b="1" kern="1200" dirty="0"/>
        </a:p>
      </dsp:txBody>
      <dsp:txXfrm>
        <a:off x="1614131" y="1361924"/>
        <a:ext cx="1543150" cy="1543150"/>
      </dsp:txXfrm>
    </dsp:sp>
    <dsp:sp modelId="{C6FD5B50-1F3B-4C4A-AAF9-DB64BE34E679}">
      <dsp:nvSpPr>
        <dsp:cNvPr id="0" name=""/>
        <dsp:cNvSpPr/>
      </dsp:nvSpPr>
      <dsp:spPr>
        <a:xfrm rot="19440000">
          <a:off x="3108344" y="1199296"/>
          <a:ext cx="409526" cy="520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9440000">
        <a:off x="3108344" y="1199296"/>
        <a:ext cx="409526" cy="520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766B6-6160-41A5-9763-511EF95F9870}" type="datetimeFigureOut">
              <a:rPr lang="cs-CZ" smtClean="0"/>
              <a:pPr/>
              <a:t>23.9.2011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2A0A-C49A-40CD-BCD9-04223D1B12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it.ly/qg3O9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ORnMYoWX9c&amp;feature=player_embedde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Výzkumy v ISK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 smtClean="0"/>
              <a:t>23. 9. 2011</a:t>
            </a:r>
          </a:p>
          <a:p>
            <a:r>
              <a:rPr lang="cs-CZ" i="1" dirty="0" smtClean="0"/>
              <a:t>Organizace kurzu, očekávání</a:t>
            </a:r>
          </a:p>
          <a:p>
            <a:r>
              <a:rPr lang="cs-CZ" i="1" dirty="0" smtClean="0"/>
              <a:t>APLS výzkumy</a:t>
            </a:r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20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</a:t>
            </a:r>
            <a:r>
              <a:rPr lang="cs-CZ" b="1" dirty="0" smtClean="0"/>
              <a:t>PLS a výzkum - příklady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KPM a projektový management: </a:t>
            </a:r>
            <a:r>
              <a:rPr lang="cs-CZ" dirty="0" smtClean="0">
                <a:hlinkClick r:id="rId2"/>
              </a:rPr>
              <a:t>http://bit.</a:t>
            </a:r>
            <a:r>
              <a:rPr lang="cs-CZ" dirty="0" err="1" smtClean="0">
                <a:hlinkClick r:id="rId2"/>
              </a:rPr>
              <a:t>ly</a:t>
            </a:r>
            <a:r>
              <a:rPr lang="cs-CZ" dirty="0" smtClean="0">
                <a:hlinkClick r:id="rId2"/>
              </a:rPr>
              <a:t>/qg3O9l</a:t>
            </a:r>
            <a:endParaRPr lang="cs-CZ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6840760" cy="35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654144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20528"/>
            <a:ext cx="6297910" cy="318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</a:t>
            </a:r>
            <a:r>
              <a:rPr lang="cs-CZ" b="1" dirty="0" smtClean="0"/>
              <a:t>PLS a výzkum - příklady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Komunitní.knihovna.</a:t>
            </a:r>
            <a:r>
              <a:rPr lang="cs-CZ" b="1" dirty="0" err="1" smtClean="0"/>
              <a:t>cz</a:t>
            </a:r>
            <a:endParaRPr lang="cs-CZ" b="1" dirty="0"/>
          </a:p>
          <a:p>
            <a:r>
              <a:rPr lang="cs-CZ" dirty="0" smtClean="0"/>
              <a:t>problém: nezájem o komunitní akce</a:t>
            </a:r>
          </a:p>
          <a:p>
            <a:r>
              <a:rPr lang="cs-CZ" i="1" dirty="0" smtClean="0"/>
              <a:t>dalo se mu předejít výzkumem?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Výzkumy.knihovna.</a:t>
            </a:r>
            <a:r>
              <a:rPr lang="cs-CZ" b="1" dirty="0" err="1" smtClean="0"/>
              <a:t>cz</a:t>
            </a:r>
            <a:endParaRPr lang="cs-CZ" b="1" dirty="0" smtClean="0"/>
          </a:p>
          <a:p>
            <a:r>
              <a:rPr lang="cs-CZ" dirty="0" smtClean="0"/>
              <a:t>průzkum trhu s online aplikacemi pro dotazování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Sledujte, jak se o vás mluví</a:t>
            </a:r>
            <a:endParaRPr lang="cs-CZ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391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944119" cy="8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Vyhodnocujte své aktivity</a:t>
            </a:r>
            <a:endParaRPr lang="cs-CZ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284865" cy="472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894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2400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5566430" cy="32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83250"/>
            <a:ext cx="5041007" cy="30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8650" y="548680"/>
            <a:ext cx="20738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Rozhodujte </a:t>
            </a:r>
            <a:r>
              <a:rPr lang="cs-CZ" b="1" dirty="0" smtClean="0"/>
              <a:t>se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403648" y="3105835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 smtClean="0">
                <a:hlinkClick r:id="rId2"/>
              </a:rPr>
              <a:t>http://www.</a:t>
            </a:r>
            <a:r>
              <a:rPr lang="cs-CZ" sz="4000" dirty="0" err="1" smtClean="0">
                <a:hlinkClick r:id="rId2"/>
              </a:rPr>
              <a:t>youtube.com</a:t>
            </a:r>
            <a:r>
              <a:rPr lang="cs-CZ" sz="4000" dirty="0" smtClean="0">
                <a:hlinkClick r:id="rId2"/>
              </a:rPr>
              <a:t>/</a:t>
            </a:r>
            <a:r>
              <a:rPr lang="cs-CZ" sz="4000" dirty="0" err="1" smtClean="0">
                <a:hlinkClick r:id="rId2"/>
              </a:rPr>
              <a:t>watch</a:t>
            </a:r>
            <a:r>
              <a:rPr lang="cs-CZ" sz="4000" dirty="0" smtClean="0">
                <a:hlinkClick r:id="rId2"/>
              </a:rPr>
              <a:t>?v=OORnMYoWX9c&amp;feature=</a:t>
            </a:r>
            <a:r>
              <a:rPr lang="cs-CZ" sz="4000" dirty="0" err="1" smtClean="0">
                <a:hlinkClick r:id="rId2"/>
              </a:rPr>
              <a:t>player</a:t>
            </a:r>
            <a:r>
              <a:rPr lang="cs-CZ" sz="4000" dirty="0" smtClean="0">
                <a:hlinkClick r:id="rId2"/>
              </a:rPr>
              <a:t>_</a:t>
            </a:r>
            <a:r>
              <a:rPr lang="cs-CZ" sz="4000" dirty="0" err="1" smtClean="0">
                <a:hlinkClick r:id="rId2"/>
              </a:rPr>
              <a:t>embedded</a:t>
            </a:r>
            <a:endParaRPr lang="cs-CZ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Organizace kurzu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33320"/>
        </p:xfrm>
        <a:graphic>
          <a:graphicData uri="http://schemas.openxmlformats.org/drawingml/2006/table">
            <a:tbl>
              <a:tblPr bandRow="1">
                <a:tableStyleId>{327F97BB-C833-4FB7-BDE5-3F7075034690}</a:tableStyleId>
              </a:tblPr>
              <a:tblGrid>
                <a:gridCol w="1954560"/>
                <a:gridCol w="627504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23. září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Úvod</a:t>
                      </a:r>
                      <a:r>
                        <a:rPr lang="cs-CZ" sz="1600" baseline="0" dirty="0" smtClean="0"/>
                        <a:t> do kurzu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30. září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Prof. Jela Steinerová</a:t>
                      </a:r>
                      <a:r>
                        <a:rPr lang="cs-CZ" sz="1600" dirty="0" smtClean="0"/>
                        <a:t>: Teoretický úvod do metod v ISK (blok 2 hodiny)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APLS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Blok o výzkumech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14.  října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Adam </a:t>
                      </a:r>
                      <a:r>
                        <a:rPr lang="cs-CZ" sz="1600" b="1" dirty="0" err="1" smtClean="0"/>
                        <a:t>Hazdra</a:t>
                      </a:r>
                      <a:r>
                        <a:rPr lang="cs-CZ" sz="1600" dirty="0" smtClean="0"/>
                        <a:t>: Role výzkumu v</a:t>
                      </a:r>
                      <a:r>
                        <a:rPr lang="cs-CZ" sz="1600" baseline="0" dirty="0" smtClean="0"/>
                        <a:t> rozhodování o inovaci služeb, workshop (blok 2 hodiny)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28. října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Oponentury projektů výzkumu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leden  2012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Odevzdání závěrečné</a:t>
                      </a:r>
                      <a:r>
                        <a:rPr lang="cs-CZ" sz="1600" baseline="0" dirty="0" smtClean="0"/>
                        <a:t> zprávy z výzkumu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70" name="Picture 10" descr="http://www.ikaros.cz/images/2011Inforum/steine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1836204" cy="2448272"/>
          </a:xfrm>
          <a:prstGeom prst="rect">
            <a:avLst/>
          </a:prstGeom>
          <a:noFill/>
        </p:spPr>
      </p:pic>
      <p:pic>
        <p:nvPicPr>
          <p:cNvPr id="15372" name="Picture 12" descr="http://www.inflow.cz/files/redakce/_Adam_Hazdra_vysv__tluje__inova__n___proce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21088"/>
            <a:ext cx="3419375" cy="2448272"/>
          </a:xfrm>
          <a:prstGeom prst="rect">
            <a:avLst/>
          </a:prstGeom>
          <a:noFill/>
        </p:spPr>
      </p:pic>
      <p:pic>
        <p:nvPicPr>
          <p:cNvPr id="15374" name="Picture 14" descr="http://www.gradyleach.com/images/ManHoldingQuestionMarkSmall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2088232" cy="2464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717032"/>
            <a:ext cx="32169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nb-research.co.uk/wp-content/uploads/2011/08/NB-Research-wordclou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9556" y="3396705"/>
            <a:ext cx="6274444" cy="3461295"/>
          </a:xfrm>
          <a:prstGeom prst="rect">
            <a:avLst/>
          </a:prstGeom>
          <a:noFill/>
        </p:spPr>
      </p:pic>
      <p:pic>
        <p:nvPicPr>
          <p:cNvPr id="1030" name="Picture 6" descr="http://businessoverbroadway.com/wp-content/uploads/2011/07/CEM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88981" cy="3168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APLS a výzkum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identifikuje příležitosti a problémy</a:t>
            </a:r>
          </a:p>
          <a:p>
            <a:r>
              <a:rPr lang="cs-CZ" dirty="0" smtClean="0"/>
              <a:t>poskytuje informace o konkurenci</a:t>
            </a:r>
          </a:p>
          <a:p>
            <a:r>
              <a:rPr lang="cs-CZ" dirty="0" smtClean="0"/>
              <a:t>analyzuje potřeby, preference a chování cílové skupiny</a:t>
            </a:r>
          </a:p>
          <a:p>
            <a:r>
              <a:rPr lang="cs-CZ" dirty="0" smtClean="0"/>
              <a:t>poskytuje podklady pro rozhodování o aktivitách projektu</a:t>
            </a:r>
          </a:p>
          <a:p>
            <a:r>
              <a:rPr lang="cs-CZ" dirty="0" smtClean="0"/>
              <a:t>Pomáhá eliminovat rizika projektu</a:t>
            </a:r>
          </a:p>
          <a:p>
            <a:r>
              <a:rPr lang="cs-CZ" dirty="0" smtClean="0"/>
              <a:t>analyzuje úspěšnost akce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Evidence-</a:t>
            </a:r>
            <a:r>
              <a:rPr lang="cs-CZ" b="1" dirty="0" err="1" smtClean="0"/>
              <a:t>based</a:t>
            </a:r>
            <a:r>
              <a:rPr lang="cs-CZ" b="1" dirty="0" smtClean="0"/>
              <a:t> </a:t>
            </a:r>
            <a:r>
              <a:rPr lang="cs-CZ" b="1" dirty="0" err="1" smtClean="0"/>
              <a:t>Librarianship</a:t>
            </a:r>
            <a:endParaRPr lang="cs-CZ" b="1" dirty="0"/>
          </a:p>
        </p:txBody>
      </p:sp>
      <p:graphicFrame>
        <p:nvGraphicFramePr>
          <p:cNvPr id="8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95275" y="1489074"/>
          <a:ext cx="8518525" cy="510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Identifikujte potřebu cílové skupiny</a:t>
            </a:r>
            <a:endParaRPr lang="cs-CZ" b="1" dirty="0"/>
          </a:p>
        </p:txBody>
      </p:sp>
      <p:pic>
        <p:nvPicPr>
          <p:cNvPr id="23554" name="Picture 2" descr="http://www.proprofs.com/quiz-school/upload/yuiupload/106443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933825" cy="2952751"/>
          </a:xfrm>
          <a:prstGeom prst="rect">
            <a:avLst/>
          </a:prstGeom>
          <a:noFill/>
        </p:spPr>
      </p:pic>
      <p:pic>
        <p:nvPicPr>
          <p:cNvPr id="23558" name="Picture 6" descr="http://farm7.static.flickr.com/6183/6114475571_781e395c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970412" cy="297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APLS a výzkum: příklady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Výzkumy v knihovnách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7996124" cy="282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17664" cy="60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17386" cy="40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229108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4120"/>
            <a:ext cx="8136904" cy="33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198</Words>
  <Application>Microsoft Office PowerPoint</Application>
  <PresentationFormat>Předvádění na obrazovce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Výzkumy v ISK</vt:lpstr>
      <vt:lpstr>Snímek 2</vt:lpstr>
      <vt:lpstr>APLS a výzkum</vt:lpstr>
      <vt:lpstr>Evidence-based Librarianship</vt:lpstr>
      <vt:lpstr>Identifikujte potřebu cílové skupiny</vt:lpstr>
      <vt:lpstr>APLS a výzkum: příklady</vt:lpstr>
      <vt:lpstr>Snímek 7</vt:lpstr>
      <vt:lpstr>Snímek 8</vt:lpstr>
      <vt:lpstr>Snímek 9</vt:lpstr>
      <vt:lpstr>Snímek 10</vt:lpstr>
      <vt:lpstr>APLS a výzkum - příklady</vt:lpstr>
      <vt:lpstr>Snímek 12</vt:lpstr>
      <vt:lpstr>APLS a výzkum - příklady</vt:lpstr>
      <vt:lpstr>Sledujte, jak se o vás mluví</vt:lpstr>
      <vt:lpstr>Vyhodnocujte své aktivity</vt:lpstr>
      <vt:lpstr>Snímek 16</vt:lpstr>
      <vt:lpstr>Snímek 17</vt:lpstr>
      <vt:lpstr>Rozhodujte se</vt:lpstr>
      <vt:lpstr>Organizace kurzu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Výzkumy v ISK</dc:title>
  <dc:creator>Honza Zikuška</dc:creator>
  <cp:lastModifiedBy>Honza Zikuška</cp:lastModifiedBy>
  <cp:revision>2</cp:revision>
  <dcterms:created xsi:type="dcterms:W3CDTF">2011-09-23T04:47:45Z</dcterms:created>
  <dcterms:modified xsi:type="dcterms:W3CDTF">2011-09-23T08:39:58Z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ayBack">
    <vt:bool>true</vt:bool>
  </property>
</Properties>
</file>