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4" r:id="rId4"/>
    <p:sldId id="265" r:id="rId5"/>
    <p:sldId id="270" r:id="rId6"/>
    <p:sldId id="258" r:id="rId7"/>
    <p:sldId id="262" r:id="rId8"/>
    <p:sldId id="263" r:id="rId9"/>
    <p:sldId id="266" r:id="rId10"/>
    <p:sldId id="267" r:id="rId11"/>
    <p:sldId id="268" r:id="rId12"/>
    <p:sldId id="259" r:id="rId13"/>
    <p:sldId id="269" r:id="rId14"/>
    <p:sldId id="271" r:id="rId15"/>
    <p:sldId id="26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6632D-792A-4920-9015-DC6B93271CC3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94C44-C53C-41CB-8E31-FDD053A5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6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8250A71-FFD0-47A4-A36A-21B606541C2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enka.nemeckov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Prototypování</a:t>
            </a:r>
            <a:r>
              <a:rPr lang="cs-CZ" dirty="0" smtClean="0"/>
              <a:t>, testování prototypů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Lenka Němečková</a:t>
            </a:r>
            <a:endParaRPr lang="en-US" dirty="0" smtClean="0"/>
          </a:p>
          <a:p>
            <a:r>
              <a:rPr lang="cs-CZ" dirty="0">
                <a:hlinkClick r:id="rId2"/>
              </a:rPr>
              <a:t>lenka.nemeckova@gmail.com</a:t>
            </a:r>
            <a:endParaRPr lang="cs-CZ" dirty="0"/>
          </a:p>
          <a:p>
            <a:endParaRPr lang="cs-CZ" dirty="0"/>
          </a:p>
          <a:p>
            <a:r>
              <a:rPr lang="cs-CZ" dirty="0"/>
              <a:t>Komunikace člověk-počítač</a:t>
            </a:r>
          </a:p>
          <a:p>
            <a:r>
              <a:rPr lang="cs-CZ" dirty="0"/>
              <a:t>KISK FF MUNI </a:t>
            </a:r>
          </a:p>
          <a:p>
            <a:r>
              <a:rPr lang="cs-CZ" dirty="0" smtClean="0"/>
              <a:t>1.12.2011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305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Typologie </a:t>
            </a:r>
            <a:r>
              <a:rPr lang="cs-CZ" dirty="0"/>
              <a:t>vytváření </a:t>
            </a:r>
            <a:r>
              <a:rPr lang="cs-CZ" dirty="0" smtClean="0"/>
              <a:t>prototypů (</a:t>
            </a:r>
            <a:r>
              <a:rPr lang="cs-CZ" dirty="0"/>
              <a:t>2/2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Incremental</a:t>
            </a:r>
            <a:r>
              <a:rPr lang="cs-CZ" dirty="0" smtClean="0"/>
              <a:t> </a:t>
            </a:r>
            <a:r>
              <a:rPr lang="cs-CZ" dirty="0" err="1" smtClean="0"/>
              <a:t>prototyping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Testování základních částí velkého systémů tak, aby systém mohl být implementován v základní verzi</a:t>
            </a:r>
          </a:p>
          <a:p>
            <a:r>
              <a:rPr lang="cs-CZ" dirty="0" err="1" smtClean="0"/>
              <a:t>Evolutionary</a:t>
            </a:r>
            <a:r>
              <a:rPr lang="cs-CZ" dirty="0" smtClean="0"/>
              <a:t> </a:t>
            </a:r>
            <a:r>
              <a:rPr lang="cs-CZ" dirty="0" err="1" smtClean="0"/>
              <a:t>prototyping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Považované za souhrnnou metodu </a:t>
            </a:r>
            <a:r>
              <a:rPr lang="cs-CZ" dirty="0" err="1" smtClean="0"/>
              <a:t>prototypování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Prototyp je postupně vyvíjen až do finální podoby produktu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082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Plné </a:t>
            </a:r>
            <a:r>
              <a:rPr lang="cs-CZ" dirty="0" err="1" smtClean="0"/>
              <a:t>prototypování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všechny funkční prvky výsledného systému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10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Horizontální vs. Vertikální prototypy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Horizontální</a:t>
            </a:r>
          </a:p>
          <a:p>
            <a:pPr lvl="1"/>
            <a:r>
              <a:rPr lang="cs-CZ" dirty="0" smtClean="0"/>
              <a:t>Pokrývá celé rozhraní systému, bez funkčních prvků</a:t>
            </a:r>
          </a:p>
          <a:p>
            <a:pPr lvl="1"/>
            <a:r>
              <a:rPr lang="cs-CZ" dirty="0" smtClean="0"/>
              <a:t>Upřednostňují obsažení celé šíře systému před hloubkou </a:t>
            </a:r>
          </a:p>
          <a:p>
            <a:r>
              <a:rPr lang="cs-CZ" dirty="0" smtClean="0"/>
              <a:t>Vertikální</a:t>
            </a:r>
          </a:p>
          <a:p>
            <a:pPr lvl="1"/>
            <a:r>
              <a:rPr lang="cs-CZ" dirty="0" smtClean="0"/>
              <a:t>Pokrývá jen jeden (popř. omezené množství) aspektu systému v celé hloubce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0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fidelity</a:t>
            </a:r>
            <a:r>
              <a:rPr lang="cs-CZ" dirty="0" smtClean="0"/>
              <a:t> vs.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fidelity</a:t>
            </a:r>
            <a:r>
              <a:rPr lang="cs-CZ" dirty="0" smtClean="0"/>
              <a:t> </a:t>
            </a:r>
            <a:r>
              <a:rPr lang="cs-CZ" dirty="0" err="1" smtClean="0"/>
              <a:t>prototyping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fidelity</a:t>
            </a:r>
            <a:endParaRPr lang="cs-CZ" dirty="0" smtClean="0"/>
          </a:p>
          <a:p>
            <a:pPr lvl="1"/>
            <a:r>
              <a:rPr lang="cs-CZ" dirty="0" smtClean="0"/>
              <a:t>Za pomocí technologií (např. softwarové)</a:t>
            </a:r>
          </a:p>
          <a:p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fidelity</a:t>
            </a:r>
            <a:endParaRPr lang="cs-CZ" dirty="0" smtClean="0"/>
          </a:p>
          <a:p>
            <a:pPr lvl="1"/>
            <a:r>
              <a:rPr lang="cs-CZ" dirty="0" smtClean="0"/>
              <a:t>Jiné než SW prostředky, např. papír…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172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prototypů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Papírové</a:t>
            </a:r>
          </a:p>
          <a:p>
            <a:r>
              <a:rPr lang="cs-CZ" dirty="0" smtClean="0"/>
              <a:t>Softwarové</a:t>
            </a:r>
          </a:p>
          <a:p>
            <a:pPr lvl="1"/>
            <a:r>
              <a:rPr lang="cs-CZ" dirty="0" err="1" smtClean="0"/>
              <a:t>Usability</a:t>
            </a:r>
            <a:r>
              <a:rPr lang="cs-CZ" dirty="0" smtClean="0"/>
              <a:t> testy</a:t>
            </a:r>
          </a:p>
          <a:p>
            <a:pPr lvl="1"/>
            <a:r>
              <a:rPr lang="cs-CZ" dirty="0" smtClean="0"/>
              <a:t>Pozorování </a:t>
            </a:r>
          </a:p>
          <a:p>
            <a:r>
              <a:rPr lang="cs-CZ" dirty="0" smtClean="0"/>
              <a:t>Uplatnění výzkumných metod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978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PREECE, Jenny; ROGERS, Yvonne, aj. </a:t>
            </a:r>
            <a:r>
              <a:rPr lang="cs-CZ" i="1" dirty="0" err="1"/>
              <a:t>Human-computer</a:t>
            </a:r>
            <a:r>
              <a:rPr lang="cs-CZ" i="1" dirty="0"/>
              <a:t> </a:t>
            </a:r>
            <a:r>
              <a:rPr lang="cs-CZ" i="1" dirty="0" err="1"/>
              <a:t>interaction</a:t>
            </a:r>
            <a:r>
              <a:rPr lang="cs-CZ" i="1" dirty="0"/>
              <a:t>. </a:t>
            </a:r>
            <a:r>
              <a:rPr lang="cs-CZ" dirty="0"/>
              <a:t> </a:t>
            </a:r>
            <a:r>
              <a:rPr lang="cs-CZ" dirty="0" err="1"/>
              <a:t>Wokingham</a:t>
            </a:r>
            <a:r>
              <a:rPr lang="cs-CZ" dirty="0"/>
              <a:t>, </a:t>
            </a:r>
            <a:r>
              <a:rPr lang="cs-CZ" dirty="0" err="1"/>
              <a:t>England</a:t>
            </a:r>
            <a:r>
              <a:rPr lang="cs-CZ" dirty="0"/>
              <a:t>; </a:t>
            </a:r>
            <a:r>
              <a:rPr lang="cs-CZ" dirty="0" err="1"/>
              <a:t>Reading</a:t>
            </a:r>
            <a:r>
              <a:rPr lang="cs-CZ" dirty="0"/>
              <a:t>, </a:t>
            </a:r>
            <a:r>
              <a:rPr lang="cs-CZ" dirty="0" err="1"/>
              <a:t>Mass</a:t>
            </a:r>
            <a:r>
              <a:rPr lang="cs-CZ" dirty="0"/>
              <a:t>. : </a:t>
            </a:r>
            <a:r>
              <a:rPr lang="cs-CZ" dirty="0" err="1"/>
              <a:t>Addison-Wesley</a:t>
            </a:r>
            <a:r>
              <a:rPr lang="cs-CZ" dirty="0"/>
              <a:t> </a:t>
            </a:r>
            <a:r>
              <a:rPr lang="cs-CZ" dirty="0" err="1"/>
              <a:t>Pub</a:t>
            </a:r>
            <a:r>
              <a:rPr lang="cs-CZ" dirty="0"/>
              <a:t>. Co., 1995.  </a:t>
            </a:r>
            <a:r>
              <a:rPr lang="cs-CZ" dirty="0" err="1"/>
              <a:t>xxxviii</a:t>
            </a:r>
            <a:r>
              <a:rPr lang="cs-CZ" dirty="0"/>
              <a:t>, 775 s. ISBN 0-201-62769-8. </a:t>
            </a:r>
            <a:endParaRPr lang="en-US" dirty="0"/>
          </a:p>
          <a:p>
            <a:r>
              <a:rPr lang="cs-CZ" dirty="0"/>
              <a:t>STONE, </a:t>
            </a:r>
            <a:r>
              <a:rPr lang="cs-CZ" dirty="0" err="1"/>
              <a:t>Debbie</a:t>
            </a:r>
            <a:r>
              <a:rPr lang="cs-CZ" dirty="0"/>
              <a:t>, aj. </a:t>
            </a:r>
            <a:r>
              <a:rPr lang="cs-CZ" i="1" dirty="0"/>
              <a:t>User interface design and </a:t>
            </a:r>
            <a:r>
              <a:rPr lang="cs-CZ" i="1" dirty="0" err="1"/>
              <a:t>evaluation</a:t>
            </a:r>
            <a:r>
              <a:rPr lang="cs-CZ" i="1" dirty="0"/>
              <a:t>. </a:t>
            </a:r>
            <a:r>
              <a:rPr lang="cs-CZ" dirty="0"/>
              <a:t>San Francisco, CA. : Morgan Kaufmann, c2005. </a:t>
            </a:r>
            <a:r>
              <a:rPr lang="cs-CZ" dirty="0" err="1"/>
              <a:t>xxviii</a:t>
            </a:r>
            <a:r>
              <a:rPr lang="cs-CZ" dirty="0"/>
              <a:t>, 669 s. ISBN 0-12-088436-4.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07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Prototypování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Konkretizace designových návrhů </a:t>
            </a:r>
          </a:p>
          <a:p>
            <a:r>
              <a:rPr lang="cs-CZ" dirty="0" smtClean="0"/>
              <a:t>Platforma pro evaluaci návrhů</a:t>
            </a:r>
          </a:p>
          <a:p>
            <a:r>
              <a:rPr lang="cs-CZ" dirty="0" smtClean="0"/>
              <a:t>Platforma pro získání zpětné vazby za relativně nízké náklady </a:t>
            </a:r>
          </a:p>
          <a:p>
            <a:r>
              <a:rPr lang="cs-CZ" dirty="0" smtClean="0"/>
              <a:t>Zahrnutí uživatelů do procesu návrhu systému</a:t>
            </a:r>
          </a:p>
          <a:p>
            <a:r>
              <a:rPr lang="cs-CZ" dirty="0" smtClean="0"/>
              <a:t>Dokumentace konečného návrhu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81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od respondentů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Funkčnost systému</a:t>
            </a:r>
          </a:p>
          <a:p>
            <a:r>
              <a:rPr lang="cs-CZ" dirty="0" smtClean="0"/>
              <a:t>Informační architektura a </a:t>
            </a:r>
            <a:r>
              <a:rPr lang="cs-CZ" dirty="0" err="1" smtClean="0"/>
              <a:t>workflow</a:t>
            </a:r>
            <a:r>
              <a:rPr lang="cs-CZ" dirty="0" smtClean="0"/>
              <a:t> systému</a:t>
            </a:r>
          </a:p>
          <a:p>
            <a:r>
              <a:rPr lang="cs-CZ" dirty="0" smtClean="0"/>
              <a:t>Podpora uživatelů </a:t>
            </a:r>
          </a:p>
          <a:p>
            <a:r>
              <a:rPr lang="cs-CZ" dirty="0" smtClean="0"/>
              <a:t>Vzhled (grafická podoba) systému</a:t>
            </a:r>
          </a:p>
          <a:p>
            <a:pPr lvl="1"/>
            <a:r>
              <a:rPr lang="cs-CZ" dirty="0" smtClean="0"/>
              <a:t>Barvy</a:t>
            </a:r>
          </a:p>
          <a:p>
            <a:pPr lvl="1"/>
            <a:r>
              <a:rPr lang="cs-CZ" dirty="0" smtClean="0"/>
              <a:t>Audiovizuální efekty</a:t>
            </a:r>
          </a:p>
          <a:p>
            <a:r>
              <a:rPr lang="cs-CZ" dirty="0" smtClean="0"/>
              <a:t>Požadavky na systém</a:t>
            </a:r>
          </a:p>
          <a:p>
            <a:r>
              <a:rPr lang="cs-CZ" dirty="0" smtClean="0"/>
              <a:t>Schopnosti práce se systémem</a:t>
            </a:r>
          </a:p>
          <a:p>
            <a:r>
              <a:rPr lang="cs-CZ" dirty="0" smtClean="0"/>
              <a:t>Nejčastější požadavky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Reprezentace informací v rozhraní</a:t>
            </a:r>
          </a:p>
          <a:p>
            <a:r>
              <a:rPr lang="cs-CZ" dirty="0" smtClean="0"/>
              <a:t>Symboly, ikony</a:t>
            </a:r>
          </a:p>
          <a:p>
            <a:r>
              <a:rPr lang="cs-CZ" dirty="0" smtClean="0"/>
              <a:t>Menu, navigace</a:t>
            </a:r>
          </a:p>
          <a:p>
            <a:r>
              <a:rPr lang="cs-CZ" dirty="0" smtClean="0"/>
              <a:t>Rozmístění prvků na stránce</a:t>
            </a:r>
          </a:p>
          <a:p>
            <a:r>
              <a:rPr lang="cs-CZ" dirty="0" smtClean="0"/>
              <a:t>Obsahové aspekty prvků</a:t>
            </a:r>
          </a:p>
          <a:p>
            <a:r>
              <a:rPr lang="cs-CZ" dirty="0" smtClean="0"/>
              <a:t>Vztah jednotlivých prvků</a:t>
            </a:r>
          </a:p>
          <a:p>
            <a:r>
              <a:rPr lang="cs-CZ" dirty="0" smtClean="0"/>
              <a:t>Srozumitelnost ikon, obsahu, menu apod.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45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lze vytvářet prototypy?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 </a:t>
            </a:r>
            <a:r>
              <a:rPr lang="cs-CZ" dirty="0" err="1" smtClean="0"/>
              <a:t>prototypování</a:t>
            </a:r>
            <a:r>
              <a:rPr lang="cs-CZ" dirty="0" smtClean="0"/>
              <a:t> v různých fázích návrhu</a:t>
            </a:r>
          </a:p>
          <a:p>
            <a:pPr lvl="1"/>
            <a:r>
              <a:rPr lang="cs-CZ" dirty="0" smtClean="0"/>
              <a:t>Konceptualizace </a:t>
            </a:r>
          </a:p>
          <a:p>
            <a:pPr lvl="1"/>
            <a:r>
              <a:rPr lang="cs-CZ" dirty="0" smtClean="0"/>
              <a:t>Informační architektura</a:t>
            </a:r>
          </a:p>
          <a:p>
            <a:pPr lvl="1"/>
            <a:r>
              <a:rPr lang="cs-CZ" dirty="0" smtClean="0"/>
              <a:t>Designové řešení</a:t>
            </a:r>
          </a:p>
          <a:p>
            <a:r>
              <a:rPr lang="cs-CZ" dirty="0" smtClean="0"/>
              <a:t>V různých fázích návrhu lze uplatnit různé typy </a:t>
            </a:r>
            <a:r>
              <a:rPr lang="cs-CZ" dirty="0" err="1" smtClean="0"/>
              <a:t>prototypování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975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Experimentální, ne(zcela)funkční návrh</a:t>
            </a:r>
          </a:p>
          <a:p>
            <a:r>
              <a:rPr lang="cs-CZ" dirty="0" smtClean="0"/>
              <a:t>Soustředí se na grafické a vizuální složky systému</a:t>
            </a:r>
          </a:p>
          <a:p>
            <a:r>
              <a:rPr lang="cs-CZ" dirty="0" smtClean="0"/>
              <a:t>Podoba prototypů:</a:t>
            </a:r>
          </a:p>
          <a:p>
            <a:pPr lvl="1"/>
            <a:r>
              <a:rPr lang="cs-CZ" dirty="0" smtClean="0"/>
              <a:t>Stejná platforma jako finální produkt</a:t>
            </a:r>
          </a:p>
          <a:p>
            <a:pPr lvl="2"/>
            <a:r>
              <a:rPr lang="cs-CZ" dirty="0" smtClean="0"/>
              <a:t>Web stránka, www aplikace, databáze</a:t>
            </a:r>
          </a:p>
          <a:p>
            <a:pPr lvl="1"/>
            <a:r>
              <a:rPr lang="cs-CZ" dirty="0" smtClean="0"/>
              <a:t>Jiná platforma než produkt</a:t>
            </a:r>
          </a:p>
          <a:p>
            <a:pPr lvl="2"/>
            <a:r>
              <a:rPr lang="cs-CZ" dirty="0" smtClean="0"/>
              <a:t>Papírová podoba apod.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82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Papírové prototypy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Tzv.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fidelity</a:t>
            </a:r>
            <a:r>
              <a:rPr lang="cs-CZ" dirty="0" smtClean="0"/>
              <a:t> prototypy</a:t>
            </a:r>
          </a:p>
          <a:p>
            <a:r>
              <a:rPr lang="cs-CZ" dirty="0" smtClean="0"/>
              <a:t>Rychlé a levné varianty</a:t>
            </a:r>
          </a:p>
          <a:p>
            <a:r>
              <a:rPr lang="cs-CZ" dirty="0" smtClean="0"/>
              <a:t>Nepokryjí funkčnost  konečného produktu</a:t>
            </a:r>
          </a:p>
          <a:p>
            <a:r>
              <a:rPr lang="cs-CZ" dirty="0" smtClean="0"/>
              <a:t>Lze levně a rychle aplikovat více alternativ</a:t>
            </a:r>
          </a:p>
          <a:p>
            <a:r>
              <a:rPr lang="cs-CZ" dirty="0" smtClean="0"/>
              <a:t>Zjednodušená interakce</a:t>
            </a:r>
          </a:p>
          <a:p>
            <a:r>
              <a:rPr lang="cs-CZ" dirty="0" smtClean="0"/>
              <a:t>Žádné sofistikované nástroje. Náčrty rukou.</a:t>
            </a:r>
          </a:p>
          <a:p>
            <a:r>
              <a:rPr lang="cs-CZ" dirty="0" smtClean="0"/>
              <a:t>Lze </a:t>
            </a:r>
            <a:r>
              <a:rPr lang="cs-CZ" dirty="0" err="1" smtClean="0"/>
              <a:t>prototypovat</a:t>
            </a:r>
            <a:r>
              <a:rPr lang="cs-CZ" dirty="0" smtClean="0"/>
              <a:t> různé typy rozhraní</a:t>
            </a:r>
          </a:p>
          <a:p>
            <a:r>
              <a:rPr lang="cs-CZ" dirty="0" smtClean="0"/>
              <a:t>Rychlá zpětná vazba „za pochodu“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8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prototypy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fidelity</a:t>
            </a:r>
            <a:r>
              <a:rPr lang="cs-CZ" dirty="0" smtClean="0"/>
              <a:t> prototypy</a:t>
            </a:r>
          </a:p>
          <a:p>
            <a:r>
              <a:rPr lang="cs-CZ" dirty="0" smtClean="0"/>
              <a:t>Výsledná podoba systému s omezenou funkčností</a:t>
            </a:r>
          </a:p>
          <a:p>
            <a:r>
              <a:rPr lang="cs-CZ" dirty="0" smtClean="0"/>
              <a:t>Systém, který opravdu funguje</a:t>
            </a:r>
          </a:p>
          <a:p>
            <a:r>
              <a:rPr lang="cs-CZ" dirty="0" smtClean="0"/>
              <a:t>Rychlá a levná varianta systému </a:t>
            </a:r>
          </a:p>
          <a:p>
            <a:r>
              <a:rPr lang="cs-CZ" dirty="0" smtClean="0"/>
              <a:t>Relevantní zpětná vazba na základě interakce s „konečným“ systémem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4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Typologie vytváření prototypů (1/2)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Requirements</a:t>
            </a:r>
            <a:r>
              <a:rPr lang="cs-CZ" dirty="0" smtClean="0"/>
              <a:t> </a:t>
            </a:r>
            <a:r>
              <a:rPr lang="cs-CZ" dirty="0" err="1" smtClean="0"/>
              <a:t>animation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Testování zejména funkčnosti systému</a:t>
            </a:r>
          </a:p>
          <a:p>
            <a:r>
              <a:rPr lang="cs-CZ" dirty="0" smtClean="0"/>
              <a:t>Rapid </a:t>
            </a:r>
            <a:r>
              <a:rPr lang="cs-CZ" dirty="0" err="1" smtClean="0"/>
              <a:t>prototyping</a:t>
            </a:r>
            <a:r>
              <a:rPr lang="cs-CZ" dirty="0" smtClean="0"/>
              <a:t> resp. </a:t>
            </a:r>
            <a:r>
              <a:rPr lang="cs-CZ" dirty="0" err="1" smtClean="0"/>
              <a:t>Throw-away</a:t>
            </a:r>
            <a:r>
              <a:rPr lang="cs-CZ" dirty="0" smtClean="0"/>
              <a:t> </a:t>
            </a:r>
            <a:r>
              <a:rPr lang="cs-CZ" dirty="0" err="1" smtClean="0"/>
              <a:t>prototyping</a:t>
            </a:r>
            <a:endParaRPr lang="cs-CZ" dirty="0" smtClean="0"/>
          </a:p>
          <a:p>
            <a:pPr lvl="1"/>
            <a:r>
              <a:rPr lang="cs-CZ" dirty="0" smtClean="0"/>
              <a:t>Sběr informací o požadavcích na vzhled a funkce systému </a:t>
            </a:r>
          </a:p>
          <a:p>
            <a:pPr lvl="1"/>
            <a:r>
              <a:rPr lang="cs-CZ" dirty="0" smtClean="0"/>
              <a:t>Poukazuje na to, že uživatelské požadavky jsou při překlopení do praxe ne vždy použitelné</a:t>
            </a:r>
          </a:p>
          <a:p>
            <a:pPr lvl="1"/>
            <a:r>
              <a:rPr lang="cs-CZ" dirty="0" smtClean="0"/>
              <a:t>Důraz na evaluaci prototypu před jeho </a:t>
            </a:r>
            <a:r>
              <a:rPr lang="cs-CZ" smtClean="0"/>
              <a:t>odepsáním </a:t>
            </a:r>
            <a:r>
              <a:rPr lang="cs-CZ" smtClean="0">
                <a:sym typeface="Wingdings" pitchFamily="2" charset="2"/>
              </a:rPr>
              <a:t></a:t>
            </a:r>
            <a:endParaRPr lang="cs-CZ" dirty="0" smtClean="0">
              <a:sym typeface="Wingdings" pitchFamily="2" charset="2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1.12.2011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Interakce člověk-počítač, KISK FF MUNI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0A71-FFD0-47A4-A36A-21B606541C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413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184</TotalTime>
  <Words>538</Words>
  <Application>Microsoft Office PowerPoint</Application>
  <PresentationFormat>Předvádění na obrazovce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Urbanistický</vt:lpstr>
      <vt:lpstr>Prototypování, testování prototypů</vt:lpstr>
      <vt:lpstr>Prototypování</vt:lpstr>
      <vt:lpstr>Informace od respondentů</vt:lpstr>
      <vt:lpstr>Konkrétní prvky</vt:lpstr>
      <vt:lpstr>Kdy lze vytvářet prototypy?</vt:lpstr>
      <vt:lpstr>Prototyp</vt:lpstr>
      <vt:lpstr>Papírové prototypy</vt:lpstr>
      <vt:lpstr>Softwarové prototypy</vt:lpstr>
      <vt:lpstr>Typologie vytváření prototypů (1/2)</vt:lpstr>
      <vt:lpstr>Typologie vytváření prototypů (2/2)</vt:lpstr>
      <vt:lpstr>Plné prototypování</vt:lpstr>
      <vt:lpstr>Horizontální vs. Vertikální prototypy</vt:lpstr>
      <vt:lpstr>High fidelity vs. Low fidelity prototyping</vt:lpstr>
      <vt:lpstr>Testování prototypů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Prototypování, evaluace a testování prototypů</dc:title>
  <dc:creator>Lenka</dc:creator>
  <cp:lastModifiedBy>UK</cp:lastModifiedBy>
  <cp:revision>145</cp:revision>
  <dcterms:created xsi:type="dcterms:W3CDTF">2011-11-30T19:31:44Z</dcterms:created>
  <dcterms:modified xsi:type="dcterms:W3CDTF">2011-12-01T07:59:30Z</dcterms:modified>
</cp:coreProperties>
</file>