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993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166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385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837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234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151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16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11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608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035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1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07F7-A2F2-46C9-951F-F5E7C41FACAA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F925-0604-4199-ACAF-3164F10F35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8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12474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 err="1" smtClean="0"/>
              <a:t>Države</a:t>
            </a:r>
            <a:r>
              <a:rPr lang="cs-CZ" sz="8000" b="1" dirty="0" smtClean="0"/>
              <a:t> i </a:t>
            </a:r>
            <a:r>
              <a:rPr lang="cs-CZ" sz="8000" b="1" dirty="0" err="1" smtClean="0"/>
              <a:t>državljani</a:t>
            </a:r>
            <a:endParaRPr lang="cs-CZ" sz="8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0689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Prevedite</a:t>
            </a:r>
            <a:r>
              <a:rPr lang="cs-CZ" dirty="0" smtClean="0"/>
              <a:t>:</a:t>
            </a:r>
          </a:p>
          <a:p>
            <a:r>
              <a:rPr lang="cs-CZ" sz="3600" dirty="0" smtClean="0"/>
              <a:t>Država, </a:t>
            </a:r>
            <a:r>
              <a:rPr lang="cs-CZ" sz="3600" dirty="0" err="1" smtClean="0"/>
              <a:t>državljanin</a:t>
            </a:r>
            <a:r>
              <a:rPr lang="cs-CZ" sz="3600" dirty="0" smtClean="0"/>
              <a:t>, </a:t>
            </a:r>
            <a:r>
              <a:rPr lang="cs-CZ" sz="3600" dirty="0" err="1" smtClean="0"/>
              <a:t>glavni</a:t>
            </a:r>
            <a:r>
              <a:rPr lang="cs-CZ" sz="3600" dirty="0" smtClean="0"/>
              <a:t> grad, grad, </a:t>
            </a:r>
            <a:r>
              <a:rPr lang="cs-CZ" sz="3600" dirty="0" err="1" smtClean="0"/>
              <a:t>predsjednik</a:t>
            </a:r>
            <a:r>
              <a:rPr lang="cs-CZ" sz="3600" dirty="0" smtClean="0"/>
              <a:t>, </a:t>
            </a:r>
            <a:r>
              <a:rPr lang="cs-CZ" sz="3600" dirty="0" err="1" smtClean="0"/>
              <a:t>premijer</a:t>
            </a:r>
            <a:r>
              <a:rPr lang="cs-CZ" sz="3600" dirty="0" smtClean="0"/>
              <a:t>, </a:t>
            </a:r>
            <a:r>
              <a:rPr lang="cs-CZ" sz="3600" dirty="0" err="1" smtClean="0"/>
              <a:t>premijerka</a:t>
            </a:r>
            <a:r>
              <a:rPr lang="cs-CZ" sz="3600" dirty="0" smtClean="0"/>
              <a:t>, </a:t>
            </a:r>
            <a:r>
              <a:rPr lang="cs-CZ" sz="3600" dirty="0" err="1" smtClean="0"/>
              <a:t>kralj</a:t>
            </a:r>
            <a:r>
              <a:rPr lang="cs-CZ" sz="3600" dirty="0" smtClean="0"/>
              <a:t>, </a:t>
            </a:r>
            <a:r>
              <a:rPr lang="cs-CZ" sz="3600" dirty="0" err="1" smtClean="0"/>
              <a:t>kraljica</a:t>
            </a:r>
            <a:r>
              <a:rPr lang="cs-CZ" sz="3600" dirty="0" smtClean="0"/>
              <a:t>, </a:t>
            </a:r>
            <a:r>
              <a:rPr lang="cs-CZ" sz="3600" dirty="0" err="1" smtClean="0"/>
              <a:t>zastava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31538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Druge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ržave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Sjedinjene</a:t>
            </a:r>
            <a:r>
              <a:rPr lang="cs-CZ" sz="3200" b="1" dirty="0" smtClean="0"/>
              <a:t> </a:t>
            </a:r>
            <a:r>
              <a:rPr lang="cs-CZ" sz="3200" b="1" dirty="0" err="1"/>
              <a:t>A</a:t>
            </a:r>
            <a:r>
              <a:rPr lang="cs-CZ" sz="3200" b="1" dirty="0" err="1" smtClean="0"/>
              <a:t>meričke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Države</a:t>
            </a:r>
            <a:r>
              <a:rPr lang="cs-CZ" sz="3200" b="1" dirty="0" smtClean="0"/>
              <a:t> (SAD)</a:t>
            </a:r>
          </a:p>
          <a:p>
            <a:pPr algn="ctr"/>
            <a:r>
              <a:rPr lang="cs-CZ" sz="3200" b="1" dirty="0" smtClean="0"/>
              <a:t>Kanada</a:t>
            </a:r>
          </a:p>
          <a:p>
            <a:pPr algn="ctr"/>
            <a:r>
              <a:rPr lang="cs-CZ" sz="3200" b="1" dirty="0" err="1" smtClean="0"/>
              <a:t>Egipat</a:t>
            </a:r>
            <a:endParaRPr lang="cs-CZ" sz="3200" b="1" dirty="0" smtClean="0"/>
          </a:p>
          <a:p>
            <a:pPr algn="ctr"/>
            <a:r>
              <a:rPr lang="cs-CZ" sz="3200" b="1" dirty="0" smtClean="0"/>
              <a:t>Argentina</a:t>
            </a:r>
          </a:p>
          <a:p>
            <a:pPr algn="ctr"/>
            <a:r>
              <a:rPr lang="cs-CZ" sz="3200" b="1" dirty="0" err="1" smtClean="0"/>
              <a:t>Brazil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Meksiko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Južnoafrička</a:t>
            </a:r>
            <a:r>
              <a:rPr lang="cs-CZ" sz="3200" b="1" dirty="0" smtClean="0"/>
              <a:t> Republika</a:t>
            </a:r>
          </a:p>
          <a:p>
            <a:pPr algn="ctr"/>
            <a:r>
              <a:rPr lang="cs-CZ" sz="3200" b="1" dirty="0" smtClean="0"/>
              <a:t>Tunis</a:t>
            </a:r>
          </a:p>
          <a:p>
            <a:pPr algn="ctr"/>
            <a:r>
              <a:rPr lang="cs-CZ" sz="3200" b="1" dirty="0" smtClean="0"/>
              <a:t>Japan</a:t>
            </a:r>
          </a:p>
          <a:p>
            <a:pPr algn="ctr"/>
            <a:r>
              <a:rPr lang="cs-CZ" sz="3200" b="1" dirty="0" smtClean="0"/>
              <a:t>Kina</a:t>
            </a:r>
          </a:p>
          <a:p>
            <a:pPr algn="ctr"/>
            <a:r>
              <a:rPr lang="cs-CZ" sz="3200" b="1" dirty="0" smtClean="0"/>
              <a:t>Izrael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786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94692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Čeh</a:t>
            </a:r>
            <a:r>
              <a:rPr lang="cs-CZ" dirty="0" smtClean="0"/>
              <a:t> / </a:t>
            </a:r>
            <a:r>
              <a:rPr lang="cs-CZ" dirty="0" err="1" smtClean="0"/>
              <a:t>Čehinja</a:t>
            </a:r>
            <a:r>
              <a:rPr lang="cs-CZ" dirty="0" smtClean="0"/>
              <a:t> / </a:t>
            </a:r>
            <a:r>
              <a:rPr lang="cs-CZ" dirty="0" err="1" smtClean="0"/>
              <a:t>Česi</a:t>
            </a:r>
            <a:endParaRPr lang="cs-CZ" dirty="0" smtClean="0"/>
          </a:p>
          <a:p>
            <a:r>
              <a:rPr lang="cs-CZ" dirty="0" err="1" smtClean="0"/>
              <a:t>Slovak</a:t>
            </a:r>
            <a:r>
              <a:rPr lang="cs-CZ" dirty="0" smtClean="0"/>
              <a:t> / </a:t>
            </a:r>
            <a:r>
              <a:rPr lang="cs-CZ" dirty="0" err="1" smtClean="0"/>
              <a:t>Slovakinja</a:t>
            </a:r>
            <a:r>
              <a:rPr lang="cs-CZ" dirty="0" smtClean="0"/>
              <a:t> / </a:t>
            </a:r>
            <a:r>
              <a:rPr lang="cs-CZ" dirty="0" err="1" smtClean="0"/>
              <a:t>Slovaci</a:t>
            </a:r>
            <a:endParaRPr lang="cs-CZ" dirty="0" smtClean="0"/>
          </a:p>
          <a:p>
            <a:r>
              <a:rPr lang="cs-CZ" dirty="0" err="1" smtClean="0"/>
              <a:t>Poljak</a:t>
            </a:r>
            <a:r>
              <a:rPr lang="cs-CZ" dirty="0" smtClean="0"/>
              <a:t> / </a:t>
            </a:r>
            <a:r>
              <a:rPr lang="cs-CZ" dirty="0" err="1" smtClean="0"/>
              <a:t>Poljakinja</a:t>
            </a:r>
            <a:r>
              <a:rPr lang="cs-CZ" dirty="0" smtClean="0"/>
              <a:t> / </a:t>
            </a:r>
            <a:r>
              <a:rPr lang="cs-CZ" dirty="0" err="1" smtClean="0"/>
              <a:t>Poljaci</a:t>
            </a:r>
            <a:endParaRPr lang="cs-CZ" dirty="0" smtClean="0"/>
          </a:p>
          <a:p>
            <a:r>
              <a:rPr lang="cs-CZ" dirty="0" err="1" smtClean="0"/>
              <a:t>Nijemac</a:t>
            </a:r>
            <a:r>
              <a:rPr lang="cs-CZ" dirty="0" smtClean="0"/>
              <a:t> / </a:t>
            </a:r>
            <a:r>
              <a:rPr lang="cs-CZ" dirty="0" err="1" smtClean="0"/>
              <a:t>Njemica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Nijemci</a:t>
            </a:r>
            <a:endParaRPr lang="cs-CZ" dirty="0" smtClean="0"/>
          </a:p>
          <a:p>
            <a:r>
              <a:rPr lang="cs-CZ" dirty="0" err="1" smtClean="0"/>
              <a:t>Mađar</a:t>
            </a:r>
            <a:r>
              <a:rPr lang="cs-CZ" dirty="0" smtClean="0"/>
              <a:t> / </a:t>
            </a:r>
            <a:r>
              <a:rPr lang="cs-CZ" dirty="0" err="1" smtClean="0"/>
              <a:t>Mađarica</a:t>
            </a:r>
            <a:r>
              <a:rPr lang="cs-CZ" dirty="0" smtClean="0"/>
              <a:t> / </a:t>
            </a:r>
            <a:r>
              <a:rPr lang="cs-CZ" dirty="0" err="1" smtClean="0"/>
              <a:t>Mađari</a:t>
            </a:r>
            <a:endParaRPr lang="cs-CZ" dirty="0" smtClean="0"/>
          </a:p>
          <a:p>
            <a:r>
              <a:rPr lang="cs-CZ" dirty="0" err="1" smtClean="0"/>
              <a:t>Austrijanac</a:t>
            </a:r>
            <a:r>
              <a:rPr lang="cs-CZ" dirty="0" smtClean="0"/>
              <a:t> / </a:t>
            </a:r>
            <a:r>
              <a:rPr lang="cs-CZ" dirty="0" err="1" smtClean="0"/>
              <a:t>Austrijanka</a:t>
            </a:r>
            <a:r>
              <a:rPr lang="cs-CZ" dirty="0" smtClean="0"/>
              <a:t> / </a:t>
            </a:r>
            <a:r>
              <a:rPr lang="cs-CZ" dirty="0" err="1" smtClean="0"/>
              <a:t>Austrijanci</a:t>
            </a:r>
            <a:endParaRPr lang="cs-CZ" dirty="0" smtClean="0"/>
          </a:p>
          <a:p>
            <a:r>
              <a:rPr lang="cs-CZ" dirty="0" smtClean="0"/>
              <a:t>Rus / </a:t>
            </a:r>
            <a:r>
              <a:rPr lang="cs-CZ" dirty="0" err="1" smtClean="0"/>
              <a:t>Ruskinja</a:t>
            </a:r>
            <a:r>
              <a:rPr lang="cs-CZ" dirty="0" smtClean="0"/>
              <a:t> / Rusi</a:t>
            </a:r>
          </a:p>
          <a:p>
            <a:r>
              <a:rPr lang="cs-CZ" dirty="0" err="1" smtClean="0"/>
              <a:t>Ukrajinac</a:t>
            </a:r>
            <a:r>
              <a:rPr lang="cs-CZ" dirty="0" smtClean="0"/>
              <a:t> / Ukrajinka / Ukrajinci</a:t>
            </a:r>
          </a:p>
          <a:p>
            <a:r>
              <a:rPr lang="cs-CZ" dirty="0" err="1" smtClean="0"/>
              <a:t>Englez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Engleskinja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Englezi</a:t>
            </a:r>
            <a:endParaRPr lang="cs-CZ" dirty="0" smtClean="0"/>
          </a:p>
          <a:p>
            <a:r>
              <a:rPr lang="cs-CZ" dirty="0" err="1" smtClean="0"/>
              <a:t>Francuz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Francuskinja</a:t>
            </a:r>
            <a:r>
              <a:rPr lang="cs-CZ" dirty="0" smtClean="0"/>
              <a:t> / </a:t>
            </a:r>
            <a:r>
              <a:rPr lang="cs-CZ" dirty="0" err="1" smtClean="0"/>
              <a:t>Francuzi</a:t>
            </a:r>
            <a:endParaRPr lang="cs-CZ" dirty="0" smtClean="0"/>
          </a:p>
          <a:p>
            <a:r>
              <a:rPr lang="cs-CZ" dirty="0" err="1" smtClean="0"/>
              <a:t>Španjolac</a:t>
            </a:r>
            <a:r>
              <a:rPr lang="cs-CZ" dirty="0" smtClean="0"/>
              <a:t> / </a:t>
            </a:r>
            <a:r>
              <a:rPr lang="cs-CZ" dirty="0" err="1" smtClean="0"/>
              <a:t>Španjolka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Španjolci</a:t>
            </a:r>
            <a:endParaRPr lang="cs-CZ" dirty="0" smtClean="0"/>
          </a:p>
          <a:p>
            <a:r>
              <a:rPr lang="cs-CZ" dirty="0" err="1" smtClean="0"/>
              <a:t>Portugalac</a:t>
            </a:r>
            <a:r>
              <a:rPr lang="cs-CZ" dirty="0" smtClean="0"/>
              <a:t> / Portugalka </a:t>
            </a:r>
            <a:r>
              <a:rPr lang="cs-CZ" dirty="0" smtClean="0"/>
              <a:t>/ Portugalci</a:t>
            </a:r>
            <a:endParaRPr lang="cs-CZ" dirty="0" smtClean="0"/>
          </a:p>
          <a:p>
            <a:r>
              <a:rPr lang="cs-CZ" dirty="0" err="1" smtClean="0"/>
              <a:t>Hrvat</a:t>
            </a:r>
            <a:r>
              <a:rPr lang="cs-CZ" dirty="0" smtClean="0"/>
              <a:t> / </a:t>
            </a:r>
            <a:r>
              <a:rPr lang="cs-CZ" dirty="0" err="1" smtClean="0"/>
              <a:t>Hrvatica</a:t>
            </a:r>
            <a:r>
              <a:rPr lang="cs-CZ" dirty="0" smtClean="0"/>
              <a:t> / </a:t>
            </a:r>
            <a:r>
              <a:rPr lang="cs-CZ" dirty="0" err="1" smtClean="0"/>
              <a:t>Hrvati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POZOR</a:t>
            </a:r>
          </a:p>
          <a:p>
            <a:r>
              <a:rPr lang="cs-CZ" dirty="0" err="1" smtClean="0"/>
              <a:t>Slovenac</a:t>
            </a:r>
            <a:r>
              <a:rPr lang="cs-CZ" dirty="0" smtClean="0"/>
              <a:t> / Slovenka / </a:t>
            </a:r>
            <a:r>
              <a:rPr lang="cs-CZ" dirty="0" err="1" smtClean="0"/>
              <a:t>Slovenci</a:t>
            </a:r>
            <a:endParaRPr lang="cs-CZ" dirty="0"/>
          </a:p>
          <a:p>
            <a:r>
              <a:rPr lang="cs-CZ" dirty="0" err="1" smtClean="0"/>
              <a:t>Srbin</a:t>
            </a:r>
            <a:r>
              <a:rPr lang="cs-CZ" dirty="0" smtClean="0"/>
              <a:t> / </a:t>
            </a:r>
            <a:r>
              <a:rPr lang="cs-CZ" dirty="0" err="1" smtClean="0"/>
              <a:t>Srpkinja</a:t>
            </a:r>
            <a:r>
              <a:rPr lang="cs-CZ" dirty="0" smtClean="0"/>
              <a:t> / Srbi</a:t>
            </a:r>
          </a:p>
          <a:p>
            <a:r>
              <a:rPr lang="cs-CZ" dirty="0" err="1" smtClean="0"/>
              <a:t>Turčin</a:t>
            </a:r>
            <a:r>
              <a:rPr lang="cs-CZ" dirty="0" smtClean="0"/>
              <a:t> / </a:t>
            </a:r>
            <a:r>
              <a:rPr lang="cs-CZ" dirty="0" err="1" smtClean="0"/>
              <a:t>Turkinja</a:t>
            </a:r>
            <a:r>
              <a:rPr lang="cs-CZ" dirty="0" smtClean="0"/>
              <a:t> / Turci</a:t>
            </a:r>
          </a:p>
          <a:p>
            <a:r>
              <a:rPr lang="cs-CZ" dirty="0" err="1" smtClean="0"/>
              <a:t>Bugarin</a:t>
            </a:r>
            <a:r>
              <a:rPr lang="cs-CZ" dirty="0" smtClean="0"/>
              <a:t> / </a:t>
            </a:r>
            <a:r>
              <a:rPr lang="cs-CZ" dirty="0" err="1" smtClean="0"/>
              <a:t>Bugarka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Bugari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Bosanac</a:t>
            </a:r>
            <a:r>
              <a:rPr lang="cs-CZ" dirty="0" smtClean="0"/>
              <a:t> / </a:t>
            </a:r>
            <a:r>
              <a:rPr lang="cs-CZ" dirty="0" err="1" smtClean="0"/>
              <a:t>Bosanka</a:t>
            </a:r>
            <a:r>
              <a:rPr lang="cs-CZ" dirty="0" smtClean="0"/>
              <a:t> / </a:t>
            </a:r>
            <a:r>
              <a:rPr lang="cs-CZ" dirty="0" err="1" smtClean="0"/>
              <a:t>Bosanci</a:t>
            </a:r>
            <a:r>
              <a:rPr lang="cs-CZ" dirty="0" smtClean="0"/>
              <a:t> X </a:t>
            </a:r>
            <a:r>
              <a:rPr lang="cs-CZ" dirty="0" err="1" smtClean="0"/>
              <a:t>Bošnjak</a:t>
            </a:r>
            <a:r>
              <a:rPr lang="cs-CZ" dirty="0" smtClean="0"/>
              <a:t> / </a:t>
            </a:r>
            <a:r>
              <a:rPr lang="cs-CZ" dirty="0" err="1" smtClean="0"/>
              <a:t>Bošnjakinja</a:t>
            </a:r>
            <a:r>
              <a:rPr lang="cs-CZ" dirty="0" smtClean="0"/>
              <a:t> / </a:t>
            </a:r>
            <a:r>
              <a:rPr lang="cs-CZ" dirty="0" err="1" smtClean="0"/>
              <a:t>Bošnjaci</a:t>
            </a:r>
            <a:endParaRPr lang="cs-CZ" dirty="0" smtClean="0"/>
          </a:p>
          <a:p>
            <a:r>
              <a:rPr lang="cs-CZ" dirty="0" smtClean="0"/>
              <a:t>Židov / Židovka / Židovi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76056" y="729570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Imena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naroda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860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40466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 smtClean="0"/>
              <a:t>Svijet</a:t>
            </a:r>
            <a:endParaRPr lang="cs-CZ" sz="4400" dirty="0"/>
          </a:p>
        </p:txBody>
      </p:sp>
      <p:pic>
        <p:nvPicPr>
          <p:cNvPr id="1026" name="Picture 2" descr="http://vijestigorila.jutarnji.hr/var/mojportal/storage/images/media/images/svijet11/910191-1-cro-HR/svijet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389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3140968"/>
            <a:ext cx="9361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Europa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4168" y="2771636"/>
            <a:ext cx="6480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Azija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3212976"/>
            <a:ext cx="108012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Sjeverna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Amerika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Južna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1960" y="4320972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Afrika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4676383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Australija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1920" y="5589240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Antarktika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306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oteka:BlankMap-Euro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76116"/>
            <a:ext cx="6390039" cy="5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26064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Europa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1772816"/>
            <a:ext cx="194421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Sjeverna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23928" y="5373216"/>
            <a:ext cx="15121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Južna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39752" y="4005064"/>
            <a:ext cx="1800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Zapadna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3303002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Istočna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992" y="4348808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Srednja</a:t>
            </a:r>
            <a:r>
              <a:rPr lang="cs-CZ" dirty="0" smtClean="0"/>
              <a:t> Europa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64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5921"/>
            <a:ext cx="63055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Srednja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47964" y="37170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Češka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30826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Njemačka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22048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Poljska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422108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Slovačka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1920" y="465313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Austrija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91680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Švicarska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0901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Mađarska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50029" y="5768689"/>
            <a:ext cx="161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Slovenija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rot="13198635">
            <a:off x="4506013" y="5714968"/>
            <a:ext cx="288032" cy="107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16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Sjeverna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007"/>
            <a:ext cx="7929711" cy="52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Norveška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414908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Švedska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060848"/>
            <a:ext cx="173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Island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5509" y="327569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Finska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55876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Danska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36247" y="4931876"/>
            <a:ext cx="150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Latvija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03521" y="54858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Litva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4281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Estonija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9670190">
            <a:off x="7845847" y="4445354"/>
            <a:ext cx="423217" cy="14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80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20621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Istočna</a:t>
            </a:r>
            <a:r>
              <a:rPr lang="cs-CZ" sz="3200" b="1" dirty="0" smtClean="0"/>
              <a:t> Europa</a:t>
            </a:r>
            <a:endParaRPr lang="cs-CZ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768" y="790993"/>
            <a:ext cx="4362488" cy="50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51920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Rusija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Bjelorusija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1880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Ukrajina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63788" y="55082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Moldova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491880" y="5508277"/>
            <a:ext cx="28803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8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Južnoistočna</a:t>
            </a:r>
            <a:r>
              <a:rPr lang="cs-CZ" sz="3600" b="1" dirty="0" smtClean="0"/>
              <a:t> Europa - </a:t>
            </a:r>
            <a:r>
              <a:rPr lang="cs-CZ" sz="3600" b="1" dirty="0" err="1" smtClean="0"/>
              <a:t>Balkan</a:t>
            </a:r>
            <a:endParaRPr lang="cs-CZ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33" y="1134455"/>
            <a:ext cx="7048078" cy="53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69879" y="22572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Hrvatska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Rumunjska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58372" y="3140968"/>
            <a:ext cx="112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Bugarska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67844" y="2779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Srbija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39752" y="2811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BiH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79712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Crna</a:t>
            </a:r>
            <a:r>
              <a:rPr lang="cs-CZ" dirty="0" smtClean="0"/>
              <a:t> Gora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12415" y="40863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Albanija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00192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Turska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89234" y="47192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Grčka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27984" y="4455696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Makedonija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3507256">
            <a:off x="3832956" y="4179985"/>
            <a:ext cx="7560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516216" y="58616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Cipar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83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71556" cy="457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83768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Južna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Španjolska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35323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Portugal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Italija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60967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21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30721" cy="53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5776" y="188640"/>
            <a:ext cx="377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Zapadna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217565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Ujedinjeno</a:t>
            </a:r>
            <a:r>
              <a:rPr lang="cs-CZ" dirty="0" smtClean="0"/>
              <a:t> </a:t>
            </a:r>
            <a:r>
              <a:rPr lang="cs-CZ" dirty="0" err="1" smtClean="0"/>
              <a:t>Kraljevstvo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21756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Irska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2460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Francuska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Belgija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60232" y="36588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Nizozemska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4374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Luksemburg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09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225</Words>
  <Application>Microsoft Office PowerPoint</Application>
  <PresentationFormat>Předvádění na obrazovce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Pilch</dc:creator>
  <cp:lastModifiedBy>palo</cp:lastModifiedBy>
  <cp:revision>9</cp:revision>
  <dcterms:created xsi:type="dcterms:W3CDTF">2012-10-03T13:17:28Z</dcterms:created>
  <dcterms:modified xsi:type="dcterms:W3CDTF">2012-10-08T08:12:13Z</dcterms:modified>
</cp:coreProperties>
</file>