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8C6-787B-4697-BCF9-158F1D002F63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AC5-9C73-4ADF-9761-FAD6F34DEC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8C6-787B-4697-BCF9-158F1D002F63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AC5-9C73-4ADF-9761-FAD6F34DEC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8C6-787B-4697-BCF9-158F1D002F63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AC5-9C73-4ADF-9761-FAD6F34DEC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8C6-787B-4697-BCF9-158F1D002F63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AC5-9C73-4ADF-9761-FAD6F34DEC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8C6-787B-4697-BCF9-158F1D002F63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AC5-9C73-4ADF-9761-FAD6F34DEC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8C6-787B-4697-BCF9-158F1D002F63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AC5-9C73-4ADF-9761-FAD6F34DEC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8C6-787B-4697-BCF9-158F1D002F63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AC5-9C73-4ADF-9761-FAD6F34DEC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8C6-787B-4697-BCF9-158F1D002F63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048AC5-9C73-4ADF-9761-FAD6F34DEC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8C6-787B-4697-BCF9-158F1D002F63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AC5-9C73-4ADF-9761-FAD6F34DEC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E8C6-787B-4697-BCF9-158F1D002F63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A048AC5-9C73-4ADF-9761-FAD6F34DEC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DAEE8C6-787B-4697-BCF9-158F1D002F63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48AC5-9C73-4ADF-9761-FAD6F34DEC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AEE8C6-787B-4697-BCF9-158F1D002F63}" type="datetimeFigureOut">
              <a:rPr lang="cs-CZ" smtClean="0"/>
              <a:pPr/>
              <a:t>8.10.2012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048AC5-9C73-4ADF-9761-FAD6F34DEC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zkXGx1i4i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183270092-knizni-svet/21154215635/obsah/177099-nove-knihy-pro-deti/" TargetMode="External"/><Relationship Id="rId2" Type="http://schemas.openxmlformats.org/officeDocument/2006/relationships/hyperlink" Target="http://www.meander.cz/2258-daniela-fischerova-melounove-dn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Daniela Fischerová</a:t>
            </a:r>
            <a:br>
              <a:rPr lang="cs-CZ" dirty="0" smtClean="0"/>
            </a:br>
            <a:r>
              <a:rPr lang="cs-CZ" sz="1800" dirty="0" smtClean="0"/>
              <a:t>(13. 2. 1948)</a:t>
            </a:r>
            <a:endParaRPr lang="cs-CZ" sz="1800" dirty="0"/>
          </a:p>
        </p:txBody>
      </p:sp>
      <p:pic>
        <p:nvPicPr>
          <p:cNvPr id="3" name="Obrázek 2" descr="Fischerova_Daniela_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548680"/>
            <a:ext cx="2095500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Pořad GEN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youtube.com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watch</a:t>
            </a:r>
            <a:r>
              <a:rPr lang="cs-CZ" u="sng" dirty="0" smtClean="0">
                <a:hlinkClick r:id="rId2"/>
              </a:rPr>
              <a:t>?v=CzkXGx1i4iY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7467600" cy="5217443"/>
          </a:xfrm>
        </p:spPr>
        <p:txBody>
          <a:bodyPr/>
          <a:lstStyle/>
          <a:p>
            <a:r>
              <a:rPr lang="cs-CZ" dirty="0" smtClean="0"/>
              <a:t>Dramatička, scenáristka, prozaička</a:t>
            </a:r>
          </a:p>
          <a:p>
            <a:r>
              <a:rPr lang="cs-CZ" dirty="0" smtClean="0"/>
              <a:t>Studia na FAMU</a:t>
            </a:r>
          </a:p>
          <a:p>
            <a:r>
              <a:rPr lang="cs-CZ" dirty="0" smtClean="0"/>
              <a:t>Profese:</a:t>
            </a:r>
          </a:p>
          <a:p>
            <a:pPr lvl="1"/>
            <a:r>
              <a:rPr lang="cs-CZ" dirty="0" smtClean="0"/>
              <a:t>Filmové studio Barrandov</a:t>
            </a:r>
          </a:p>
          <a:p>
            <a:pPr lvl="1"/>
            <a:r>
              <a:rPr lang="cs-CZ" dirty="0" smtClean="0"/>
              <a:t>Nakladatelství Orbis</a:t>
            </a:r>
          </a:p>
          <a:p>
            <a:pPr lvl="1"/>
            <a:r>
              <a:rPr lang="cs-CZ" dirty="0" smtClean="0"/>
              <a:t>Svobodné povolání</a:t>
            </a:r>
          </a:p>
          <a:p>
            <a:r>
              <a:rPr lang="cs-CZ" dirty="0" smtClean="0"/>
              <a:t>Členka PEN klubu</a:t>
            </a:r>
          </a:p>
          <a:p>
            <a:r>
              <a:rPr lang="cs-CZ" dirty="0" smtClean="0"/>
              <a:t>Pedagogická činnost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Dílo pro dospělé - výběr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Hodina mezi psem a vlkem </a:t>
            </a:r>
            <a:r>
              <a:rPr lang="cs-CZ" dirty="0" smtClean="0"/>
              <a:t>(1979)</a:t>
            </a:r>
          </a:p>
          <a:p>
            <a:r>
              <a:rPr lang="cs-CZ" i="1" dirty="0" smtClean="0"/>
              <a:t>Princezna T.</a:t>
            </a:r>
            <a:r>
              <a:rPr lang="cs-CZ" dirty="0" smtClean="0"/>
              <a:t> (1986)</a:t>
            </a:r>
          </a:p>
          <a:p>
            <a:r>
              <a:rPr lang="cs-CZ" i="1" dirty="0" smtClean="0"/>
              <a:t>Báj</a:t>
            </a:r>
            <a:r>
              <a:rPr lang="cs-CZ" dirty="0" smtClean="0"/>
              <a:t> (1987)</a:t>
            </a:r>
          </a:p>
          <a:p>
            <a:r>
              <a:rPr lang="cs-CZ" i="1" dirty="0" smtClean="0"/>
              <a:t>Duhová jiskra </a:t>
            </a:r>
            <a:r>
              <a:rPr lang="cs-CZ" dirty="0" smtClean="0"/>
              <a:t>(1998)</a:t>
            </a:r>
          </a:p>
          <a:p>
            <a:r>
              <a:rPr lang="cs-CZ" i="1" dirty="0" smtClean="0"/>
              <a:t>Jiskra ve sněhu </a:t>
            </a:r>
            <a:r>
              <a:rPr lang="cs-CZ" dirty="0" smtClean="0"/>
              <a:t>(1999)</a:t>
            </a:r>
          </a:p>
          <a:p>
            <a:r>
              <a:rPr lang="cs-CZ" i="1" dirty="0" smtClean="0"/>
              <a:t>Prst, který se nikdy nedotkne </a:t>
            </a:r>
            <a:r>
              <a:rPr lang="cs-CZ" dirty="0" smtClean="0"/>
              <a:t>(1995)</a:t>
            </a:r>
          </a:p>
          <a:p>
            <a:r>
              <a:rPr lang="cs-CZ" i="1" dirty="0" smtClean="0"/>
              <a:t>Happy </a:t>
            </a:r>
            <a:r>
              <a:rPr lang="cs-CZ" i="1" dirty="0" err="1" smtClean="0"/>
              <a:t>end</a:t>
            </a:r>
            <a:r>
              <a:rPr lang="cs-CZ" i="1" dirty="0" smtClean="0"/>
              <a:t> </a:t>
            </a:r>
            <a:r>
              <a:rPr lang="cs-CZ" dirty="0" smtClean="0"/>
              <a:t>(2005)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uhová jiskra.jpg"/>
          <p:cNvPicPr>
            <a:picLocks noChangeAspect="1"/>
          </p:cNvPicPr>
          <p:nvPr/>
        </p:nvPicPr>
        <p:blipFill>
          <a:blip r:embed="rId2" cstate="print"/>
          <a:srcRect b="16418"/>
          <a:stretch>
            <a:fillRect/>
          </a:stretch>
        </p:blipFill>
        <p:spPr>
          <a:xfrm rot="5400000">
            <a:off x="1494826" y="-766634"/>
            <a:ext cx="5976663" cy="81752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>
            <a:normAutofit fontScale="92500" lnSpcReduction="20000"/>
          </a:bodyPr>
          <a:lstStyle/>
          <a:p>
            <a:r>
              <a:rPr lang="cs-CZ" i="1" dirty="0" smtClean="0"/>
              <a:t>Přísudek je v této větě podmět </a:t>
            </a:r>
            <a:r>
              <a:rPr lang="cs-CZ" dirty="0" smtClean="0"/>
              <a:t>(1996)</a:t>
            </a:r>
          </a:p>
          <a:p>
            <a:pPr lvl="1"/>
            <a:r>
              <a:rPr lang="cs-CZ" sz="2400" dirty="0" smtClean="0"/>
              <a:t>„Věřil, že ho pustili ze řetězu. Ne. Jen prodloužili řetěz.“ (s. 23)</a:t>
            </a:r>
          </a:p>
          <a:p>
            <a:pPr lvl="1"/>
            <a:r>
              <a:rPr lang="cs-CZ" sz="2400" dirty="0" smtClean="0"/>
              <a:t>„Octli jsme se na křižovatce dějin, ale už nějak dlouho svítí červená.“ (s. 23)</a:t>
            </a:r>
          </a:p>
          <a:p>
            <a:pPr lvl="1"/>
            <a:r>
              <a:rPr lang="cs-CZ" sz="2400" dirty="0" smtClean="0"/>
              <a:t>„Policajti mají školení o správné komunikaci. Nakonec jeden z nich (nejvyšší šarže útvaru) shrne obsah kursu takto: ‚Když dojde ke sporu mezi nadřízeným a podřízeným, nadřízený má nechat podřízenému poslední slovo. A to slovo zní: Provedu!‘“ (s. 67)</a:t>
            </a:r>
          </a:p>
          <a:p>
            <a:pPr lvl="1"/>
            <a:r>
              <a:rPr lang="cs-CZ" sz="2400" dirty="0" smtClean="0"/>
              <a:t>„Rozvedení rodiče, tahají se o sedmiletou dceru. Do péče přiřčena matce. Velikonoce. Otec veze dítě na venkovský hřbitov, na dědečkův hrob. Co to? Na hrobě košík s pomlázkou, jakoby od dědečka. Mezi dárky dopis, že máma je </a:t>
            </a:r>
            <a:r>
              <a:rPr lang="cs-CZ" sz="2400" dirty="0" err="1" smtClean="0"/>
              <a:t>kurva</a:t>
            </a:r>
            <a:r>
              <a:rPr lang="cs-CZ" sz="2400" dirty="0" smtClean="0"/>
              <a:t>, měj ráda tatínka, pusinku posílá děda. – Oba rodiče vysokoškoláci!!!“ (s. 38)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7467600" cy="5217443"/>
          </a:xfrm>
        </p:spPr>
        <p:txBody>
          <a:bodyPr/>
          <a:lstStyle/>
          <a:p>
            <a:r>
              <a:rPr lang="cs-CZ" dirty="0" smtClean="0"/>
              <a:t>Hvězdy a osud</a:t>
            </a:r>
            <a:endParaRPr lang="cs-CZ" dirty="0"/>
          </a:p>
        </p:txBody>
      </p:sp>
      <p:pic>
        <p:nvPicPr>
          <p:cNvPr id="4" name="Obrázek 3" descr="33d4f2a2a020d22f5ce5dd87a2f562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3262" y="1762125"/>
            <a:ext cx="2657475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/>
          <a:lstStyle/>
          <a:p>
            <a:r>
              <a:rPr lang="cs-CZ" dirty="0" smtClean="0"/>
              <a:t>Film </a:t>
            </a:r>
            <a:r>
              <a:rPr lang="cs-CZ" i="1" dirty="0" smtClean="0"/>
              <a:t>Vlčí bouda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K nalezení zde: 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dirty="0" smtClean="0"/>
              <a:t>?v=</a:t>
            </a:r>
            <a:r>
              <a:rPr lang="cs-CZ" dirty="0" err="1" smtClean="0"/>
              <a:t>MSa</a:t>
            </a:r>
            <a:r>
              <a:rPr lang="cs-CZ" dirty="0" smtClean="0"/>
              <a:t>-1KGoCz0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pro děti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Pohádky – např. </a:t>
            </a:r>
            <a:r>
              <a:rPr lang="cs-CZ" i="1" dirty="0" smtClean="0"/>
              <a:t>Duhové pohádky </a:t>
            </a:r>
            <a:r>
              <a:rPr lang="cs-CZ" dirty="0" smtClean="0"/>
              <a:t>(1982)</a:t>
            </a:r>
          </a:p>
          <a:p>
            <a:r>
              <a:rPr lang="cs-CZ" dirty="0" smtClean="0"/>
              <a:t>Leporela</a:t>
            </a:r>
          </a:p>
          <a:p>
            <a:r>
              <a:rPr lang="cs-CZ" dirty="0" smtClean="0"/>
              <a:t>Večerníček </a:t>
            </a:r>
            <a:r>
              <a:rPr lang="cs-CZ" i="1" dirty="0" smtClean="0"/>
              <a:t>Pohádky z Větrné Lhoty</a:t>
            </a:r>
          </a:p>
          <a:p>
            <a:r>
              <a:rPr lang="cs-CZ" i="1" dirty="0" smtClean="0"/>
              <a:t>Lenka a </a:t>
            </a:r>
            <a:r>
              <a:rPr lang="cs-CZ" i="1" dirty="0" err="1" smtClean="0"/>
              <a:t>Nelka</a:t>
            </a:r>
            <a:r>
              <a:rPr lang="cs-CZ" i="1" dirty="0" smtClean="0"/>
              <a:t> neboli AHA </a:t>
            </a:r>
            <a:r>
              <a:rPr lang="cs-CZ" dirty="0" smtClean="0"/>
              <a:t>(1994)</a:t>
            </a:r>
          </a:p>
          <a:p>
            <a:r>
              <a:rPr lang="cs-CZ" i="1" dirty="0" smtClean="0"/>
              <a:t>Milion melounů </a:t>
            </a:r>
            <a:r>
              <a:rPr lang="cs-CZ" dirty="0" smtClean="0"/>
              <a:t>(2012):</a:t>
            </a:r>
          </a:p>
          <a:p>
            <a:pPr lvl="1"/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meander.cz</a:t>
            </a:r>
            <a:r>
              <a:rPr lang="cs-CZ" u="sng" dirty="0" smtClean="0">
                <a:hlinkClick r:id="rId2"/>
              </a:rPr>
              <a:t>/2258-</a:t>
            </a:r>
            <a:r>
              <a:rPr lang="cs-CZ" u="sng" dirty="0" err="1" smtClean="0">
                <a:hlinkClick r:id="rId2"/>
              </a:rPr>
              <a:t>daniela</a:t>
            </a:r>
            <a:r>
              <a:rPr lang="cs-CZ" u="sng" dirty="0" smtClean="0">
                <a:hlinkClick r:id="rId2"/>
              </a:rPr>
              <a:t>-fischerova-</a:t>
            </a:r>
            <a:r>
              <a:rPr lang="cs-CZ" u="sng" dirty="0" err="1" smtClean="0">
                <a:hlinkClick r:id="rId2"/>
              </a:rPr>
              <a:t>melounove</a:t>
            </a:r>
            <a:r>
              <a:rPr lang="cs-CZ" u="sng" dirty="0" smtClean="0">
                <a:hlinkClick r:id="rId2"/>
              </a:rPr>
              <a:t>-dny</a:t>
            </a:r>
            <a:endParaRPr lang="cs-CZ" dirty="0" smtClean="0"/>
          </a:p>
          <a:p>
            <a:pPr lvl="1"/>
            <a:r>
              <a:rPr lang="cs-CZ" u="sng" dirty="0" smtClean="0">
                <a:hlinkClick r:id="rId3"/>
              </a:rPr>
              <a:t>http://www.</a:t>
            </a:r>
            <a:r>
              <a:rPr lang="cs-CZ" u="sng" dirty="0" err="1" smtClean="0">
                <a:hlinkClick r:id="rId3"/>
              </a:rPr>
              <a:t>ceskatelevize.cz</a:t>
            </a:r>
            <a:r>
              <a:rPr lang="cs-CZ" u="sng" dirty="0" smtClean="0">
                <a:hlinkClick r:id="rId3"/>
              </a:rPr>
              <a:t>/</a:t>
            </a:r>
            <a:r>
              <a:rPr lang="cs-CZ" u="sng" dirty="0" err="1" smtClean="0">
                <a:hlinkClick r:id="rId3"/>
              </a:rPr>
              <a:t>ivysilani</a:t>
            </a:r>
            <a:r>
              <a:rPr lang="cs-CZ" u="sng" dirty="0" smtClean="0">
                <a:hlinkClick r:id="rId3"/>
              </a:rPr>
              <a:t>/1183270092-</a:t>
            </a:r>
            <a:r>
              <a:rPr lang="cs-CZ" u="sng" dirty="0" err="1" smtClean="0">
                <a:hlinkClick r:id="rId3"/>
              </a:rPr>
              <a:t>knizni</a:t>
            </a:r>
            <a:r>
              <a:rPr lang="cs-CZ" u="sng" dirty="0" smtClean="0">
                <a:hlinkClick r:id="rId3"/>
              </a:rPr>
              <a:t>-</a:t>
            </a:r>
            <a:r>
              <a:rPr lang="cs-CZ" u="sng" dirty="0" err="1" smtClean="0">
                <a:hlinkClick r:id="rId3"/>
              </a:rPr>
              <a:t>svet</a:t>
            </a:r>
            <a:r>
              <a:rPr lang="cs-CZ" u="sng" dirty="0" smtClean="0">
                <a:hlinkClick r:id="rId3"/>
              </a:rPr>
              <a:t>/21154215635/obsah/177099-nove-knihy-pro-</a:t>
            </a:r>
            <a:r>
              <a:rPr lang="cs-CZ" u="sng" dirty="0" err="1" smtClean="0">
                <a:hlinkClick r:id="rId3"/>
              </a:rPr>
              <a:t>deti</a:t>
            </a:r>
            <a:r>
              <a:rPr lang="cs-CZ" u="sng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ouzelna-lam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763391" cy="3517043"/>
          </a:xfrm>
          <a:prstGeom prst="rect">
            <a:avLst/>
          </a:prstGeom>
        </p:spPr>
      </p:pic>
      <p:pic>
        <p:nvPicPr>
          <p:cNvPr id="5" name="Obrázek 4" descr="milionmeloun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861048"/>
            <a:ext cx="2857500" cy="2705100"/>
          </a:xfrm>
          <a:prstGeom prst="rect">
            <a:avLst/>
          </a:prstGeom>
        </p:spPr>
      </p:pic>
      <p:pic>
        <p:nvPicPr>
          <p:cNvPr id="6" name="Obrázek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764704"/>
            <a:ext cx="1905000" cy="2286000"/>
          </a:xfrm>
          <a:prstGeom prst="rect">
            <a:avLst/>
          </a:prstGeom>
        </p:spPr>
      </p:pic>
      <p:pic>
        <p:nvPicPr>
          <p:cNvPr id="7" name="Obrázek 6" descr="imagesCAGV6JD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573016"/>
            <a:ext cx="1876425" cy="243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58</TotalTime>
  <Words>297</Words>
  <Application>Microsoft Office PowerPoint</Application>
  <PresentationFormat>Předvádění na obrazovce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Technický</vt:lpstr>
      <vt:lpstr>Daniela Fischerová (13. 2. 1948)</vt:lpstr>
      <vt:lpstr>Snímek 2</vt:lpstr>
      <vt:lpstr>Dílo pro dospělé - výběr</vt:lpstr>
      <vt:lpstr>Snímek 4</vt:lpstr>
      <vt:lpstr>Snímek 5</vt:lpstr>
      <vt:lpstr>Snímek 6</vt:lpstr>
      <vt:lpstr>Snímek 7</vt:lpstr>
      <vt:lpstr>Tvorba pro děti</vt:lpstr>
      <vt:lpstr>Snímek 9</vt:lpstr>
      <vt:lpstr>Pořad 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Daniela Fischerová (13. 2. 1948)</dc:title>
  <dc:creator>Windows User</dc:creator>
  <cp:lastModifiedBy>Windows User</cp:lastModifiedBy>
  <cp:revision>8</cp:revision>
  <dcterms:created xsi:type="dcterms:W3CDTF">2012-10-08T20:25:55Z</dcterms:created>
  <dcterms:modified xsi:type="dcterms:W3CDTF">2012-10-08T21:25:47Z</dcterms:modified>
</cp:coreProperties>
</file>