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49E5-FAD8-4DDB-A9DB-48E29AE8DC66}" type="datetimeFigureOut">
              <a:rPr lang="cs-CZ" smtClean="0"/>
              <a:pPr/>
              <a:t>23.10.2011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54CCC-81F8-4367-98DA-99715ABDC59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49E5-FAD8-4DDB-A9DB-48E29AE8DC66}" type="datetimeFigureOut">
              <a:rPr lang="cs-CZ" smtClean="0"/>
              <a:pPr/>
              <a:t>23.10.2011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54CCC-81F8-4367-98DA-99715ABDC59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49E5-FAD8-4DDB-A9DB-48E29AE8DC66}" type="datetimeFigureOut">
              <a:rPr lang="cs-CZ" smtClean="0"/>
              <a:pPr/>
              <a:t>23.10.2011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54CCC-81F8-4367-98DA-99715ABDC59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49E5-FAD8-4DDB-A9DB-48E29AE8DC66}" type="datetimeFigureOut">
              <a:rPr lang="cs-CZ" smtClean="0"/>
              <a:pPr/>
              <a:t>23.10.2011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54CCC-81F8-4367-98DA-99715ABDC59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49E5-FAD8-4DDB-A9DB-48E29AE8DC66}" type="datetimeFigureOut">
              <a:rPr lang="cs-CZ" smtClean="0"/>
              <a:pPr/>
              <a:t>23.10.2011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54CCC-81F8-4367-98DA-99715ABDC59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49E5-FAD8-4DDB-A9DB-48E29AE8DC66}" type="datetimeFigureOut">
              <a:rPr lang="cs-CZ" smtClean="0"/>
              <a:pPr/>
              <a:t>23.10.2011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54CCC-81F8-4367-98DA-99715ABDC59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49E5-FAD8-4DDB-A9DB-48E29AE8DC66}" type="datetimeFigureOut">
              <a:rPr lang="cs-CZ" smtClean="0"/>
              <a:pPr/>
              <a:t>23.10.2011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54CCC-81F8-4367-98DA-99715ABDC59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49E5-FAD8-4DDB-A9DB-48E29AE8DC66}" type="datetimeFigureOut">
              <a:rPr lang="cs-CZ" smtClean="0"/>
              <a:pPr/>
              <a:t>23.10.2011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54CCC-81F8-4367-98DA-99715ABDC59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49E5-FAD8-4DDB-A9DB-48E29AE8DC66}" type="datetimeFigureOut">
              <a:rPr lang="cs-CZ" smtClean="0"/>
              <a:pPr/>
              <a:t>23.10.2011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54CCC-81F8-4367-98DA-99715ABDC59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49E5-FAD8-4DDB-A9DB-48E29AE8DC66}" type="datetimeFigureOut">
              <a:rPr lang="cs-CZ" smtClean="0"/>
              <a:pPr/>
              <a:t>23.10.2011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54CCC-81F8-4367-98DA-99715ABDC59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49E5-FAD8-4DDB-A9DB-48E29AE8DC66}" type="datetimeFigureOut">
              <a:rPr lang="cs-CZ" smtClean="0"/>
              <a:pPr/>
              <a:t>23.10.2011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54CCC-81F8-4367-98DA-99715ABDC59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C49E5-FAD8-4DDB-A9DB-48E29AE8DC66}" type="datetimeFigureOut">
              <a:rPr lang="cs-CZ" smtClean="0"/>
              <a:pPr/>
              <a:t>23.10.2011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54CCC-81F8-4367-98DA-99715ABDC59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772400" cy="216024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Dějiny Předního Východu - seminář</a:t>
            </a:r>
            <a:endParaRPr lang="cs-CZ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cs-CZ" sz="4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5</a:t>
            </a: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 </a:t>
            </a:r>
            <a:r>
              <a:rPr lang="cs-CZ" sz="4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h</a:t>
            </a: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odina</a:t>
            </a:r>
            <a:b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geografie Egypta</a:t>
            </a:r>
            <a:endParaRPr lang="cs-CZ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0980" y="-44624"/>
            <a:ext cx="462203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36955" y="99392"/>
            <a:ext cx="34700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72402"/>
            <a:ext cx="9144000" cy="391319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yksosmap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692696"/>
            <a:ext cx="3721083" cy="5328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ázek 2" descr="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0"/>
            <a:ext cx="349339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6963" y="0"/>
            <a:ext cx="463007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9844" y="0"/>
            <a:ext cx="358431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2914" y="116632"/>
            <a:ext cx="457817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7839" y="0"/>
            <a:ext cx="47083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2001" y="0"/>
            <a:ext cx="481999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317px-Third_Intermediate_Period_map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30240" y="0"/>
            <a:ext cx="3597944" cy="685461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90636"/>
            <a:ext cx="7991475" cy="796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ushite_empire_700b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1402457"/>
            <a:ext cx="3788814" cy="3682727"/>
          </a:xfrm>
          <a:prstGeom prst="rect">
            <a:avLst/>
          </a:prstGeom>
        </p:spPr>
      </p:pic>
      <p:pic>
        <p:nvPicPr>
          <p:cNvPr id="3" name="Obrázek 2" descr="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0"/>
            <a:ext cx="471203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44624"/>
            <a:ext cx="5112568" cy="668871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4229" y="0"/>
            <a:ext cx="653554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5408" y="0"/>
            <a:ext cx="5498592" cy="6669024"/>
          </a:xfrm>
          <a:prstGeom prst="rect">
            <a:avLst/>
          </a:prstGeom>
        </p:spPr>
      </p:pic>
      <p:pic>
        <p:nvPicPr>
          <p:cNvPr id="2" name="Obrázek 1" descr="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0"/>
            <a:ext cx="4608512" cy="311508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276872"/>
            <a:ext cx="5506616" cy="43935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195" y="201365"/>
            <a:ext cx="3613725" cy="26515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10063"/>
            <a:ext cx="4536504" cy="25914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4830" y="0"/>
            <a:ext cx="489433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6632"/>
            <a:ext cx="4264339" cy="666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95793"/>
            <a:ext cx="9144000" cy="326641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5728" y="2060848"/>
            <a:ext cx="5376672" cy="4681728"/>
          </a:xfrm>
          <a:prstGeom prst="rect">
            <a:avLst/>
          </a:prstGeom>
        </p:spPr>
      </p:pic>
      <p:pic>
        <p:nvPicPr>
          <p:cNvPr id="3" name="Obrázek 2" descr="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968" y="-27384"/>
            <a:ext cx="3300984" cy="46786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8599" y="0"/>
            <a:ext cx="46268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1729" y="0"/>
            <a:ext cx="466054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7388" y="0"/>
            <a:ext cx="4649224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8</Words>
  <Application>Microsoft Office PowerPoint</Application>
  <PresentationFormat>Předvádění na obrazovce (4:3)</PresentationFormat>
  <Paragraphs>2</Paragraphs>
  <Slides>24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5" baseType="lpstr">
      <vt:lpstr>Motiv sady Office</vt:lpstr>
      <vt:lpstr>Dějiny Předního Východu - seminář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Dějiny Předního Východu - seminář</dc:title>
  <dc:creator>Silvie</dc:creator>
  <cp:lastModifiedBy>Silvie</cp:lastModifiedBy>
  <cp:revision>7</cp:revision>
  <dcterms:created xsi:type="dcterms:W3CDTF">2011-10-23T10:32:57Z</dcterms:created>
  <dcterms:modified xsi:type="dcterms:W3CDTF">2011-10-23T13:47:30Z</dcterms:modified>
</cp:coreProperties>
</file>