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FFEC4E-58EA-42A3-AB10-0F1566C58B2D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18F0C3D-0753-416A-ABDA-EEB2B2C9A48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850106"/>
          </a:xfrm>
        </p:spPr>
        <p:txBody>
          <a:bodyPr>
            <a:noAutofit/>
          </a:bodyPr>
          <a:lstStyle/>
          <a:p>
            <a:r>
              <a:rPr lang="cs-CZ" sz="4800" dirty="0" err="1" smtClean="0">
                <a:solidFill>
                  <a:schemeClr val="tx2">
                    <a:lumMod val="75000"/>
                  </a:schemeClr>
                </a:solidFill>
              </a:rPr>
              <a:t>Aristide</a:t>
            </a:r>
            <a:r>
              <a:rPr lang="cs-CZ" sz="4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4800" dirty="0" err="1" smtClean="0">
                <a:solidFill>
                  <a:schemeClr val="tx2">
                    <a:lumMod val="75000"/>
                  </a:schemeClr>
                </a:solidFill>
              </a:rPr>
              <a:t>Briand</a:t>
            </a:r>
            <a:endParaRPr lang="cs-CZ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100" dirty="0" smtClean="0"/>
              <a:t>*28. března 1862  - † 7. března 1932</a:t>
            </a:r>
          </a:p>
          <a:p>
            <a:r>
              <a:rPr lang="cs-CZ" sz="2100" dirty="0"/>
              <a:t>f</a:t>
            </a:r>
            <a:r>
              <a:rPr lang="cs-CZ" sz="2100" dirty="0" smtClean="0"/>
              <a:t>rancouzský socialistický politik – </a:t>
            </a:r>
          </a:p>
          <a:p>
            <a:pPr>
              <a:buNone/>
            </a:pPr>
            <a:r>
              <a:rPr lang="cs-CZ" sz="2100" dirty="0" smtClean="0"/>
              <a:t>	od 1902 poslanec</a:t>
            </a:r>
          </a:p>
          <a:p>
            <a:r>
              <a:rPr lang="cs-CZ" sz="2100" dirty="0" smtClean="0"/>
              <a:t>několikrát ministr zahraničí</a:t>
            </a:r>
          </a:p>
          <a:p>
            <a:r>
              <a:rPr lang="cs-CZ" sz="2100" dirty="0" smtClean="0"/>
              <a:t>premiér 11 francouzských vlád </a:t>
            </a:r>
          </a:p>
          <a:p>
            <a:pPr>
              <a:buNone/>
            </a:pPr>
            <a:r>
              <a:rPr lang="cs-CZ" sz="2100" dirty="0"/>
              <a:t>	</a:t>
            </a:r>
            <a:r>
              <a:rPr lang="cs-CZ" sz="2100" dirty="0" smtClean="0"/>
              <a:t>v letech 1909 – 1929</a:t>
            </a:r>
          </a:p>
          <a:p>
            <a:r>
              <a:rPr lang="cs-CZ" sz="2100" dirty="0" smtClean="0"/>
              <a:t>prosazoval usmíření s Německem </a:t>
            </a:r>
          </a:p>
          <a:p>
            <a:pPr>
              <a:buNone/>
            </a:pPr>
            <a:r>
              <a:rPr lang="cs-CZ" sz="2100" dirty="0" smtClean="0"/>
              <a:t>	a evropskou bezpečnostní politiku</a:t>
            </a:r>
          </a:p>
          <a:p>
            <a:r>
              <a:rPr lang="cs-CZ" sz="2100" dirty="0" smtClean="0"/>
              <a:t>účastnil se konference v Locarnu (1925)</a:t>
            </a:r>
          </a:p>
          <a:p>
            <a:r>
              <a:rPr lang="cs-CZ" sz="2100" dirty="0" smtClean="0"/>
              <a:t>1926 - s Gustavem </a:t>
            </a:r>
            <a:r>
              <a:rPr lang="cs-CZ" sz="2100" dirty="0" err="1" smtClean="0"/>
              <a:t>Stresemannem</a:t>
            </a:r>
            <a:r>
              <a:rPr lang="cs-CZ" sz="2100" dirty="0" smtClean="0"/>
              <a:t> </a:t>
            </a:r>
          </a:p>
          <a:p>
            <a:pPr>
              <a:buNone/>
            </a:pPr>
            <a:r>
              <a:rPr lang="cs-CZ" sz="2100" dirty="0" smtClean="0"/>
              <a:t>	získal Nobelovu cenu míru</a:t>
            </a:r>
          </a:p>
          <a:p>
            <a:r>
              <a:rPr lang="cs-CZ" sz="2100" dirty="0" err="1" smtClean="0"/>
              <a:t>Briand</a:t>
            </a:r>
            <a:r>
              <a:rPr lang="cs-CZ" sz="2100" dirty="0" smtClean="0"/>
              <a:t>–</a:t>
            </a:r>
            <a:r>
              <a:rPr lang="cs-CZ" sz="2100" dirty="0" err="1" smtClean="0"/>
              <a:t>Kelloggův</a:t>
            </a:r>
            <a:r>
              <a:rPr lang="cs-CZ" sz="2100" dirty="0" smtClean="0"/>
              <a:t> </a:t>
            </a:r>
            <a:r>
              <a:rPr lang="cs-CZ" sz="2100" dirty="0"/>
              <a:t>pakt </a:t>
            </a:r>
            <a:r>
              <a:rPr lang="cs-CZ" sz="2100" dirty="0" smtClean="0"/>
              <a:t>- 27</a:t>
            </a:r>
            <a:r>
              <a:rPr lang="cs-CZ" sz="2100" dirty="0"/>
              <a:t>. srpna </a:t>
            </a:r>
            <a:r>
              <a:rPr lang="cs-CZ" sz="2100" dirty="0" smtClean="0"/>
              <a:t>1928, Paříž – zákaz války jako prostředku mezinárodní politiky</a:t>
            </a:r>
          </a:p>
          <a:p>
            <a:r>
              <a:rPr lang="cs-CZ" sz="2100" dirty="0" smtClean="0"/>
              <a:t>1930 – Memorandum o organizaci režimu federální unie evropské – sjednocení Evropy z důvodů politických, hospodářských i sociálních</a:t>
            </a:r>
          </a:p>
          <a:p>
            <a:endParaRPr lang="cs-CZ" dirty="0"/>
          </a:p>
        </p:txBody>
      </p:sp>
      <p:pic>
        <p:nvPicPr>
          <p:cNvPr id="4" name="Zástupný symbol pro obsah 3" descr="Aristide-Bria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692696"/>
            <a:ext cx="2723706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89</TotalTime>
  <Words>17</Words>
  <Application>Microsoft Office PowerPoint</Application>
  <PresentationFormat>Předvádění na obrazovce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Bohatý</vt:lpstr>
      <vt:lpstr>Aristide Briand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Jiří Němec</cp:lastModifiedBy>
  <cp:revision>10</cp:revision>
  <dcterms:created xsi:type="dcterms:W3CDTF">2012-10-24T19:48:52Z</dcterms:created>
  <dcterms:modified xsi:type="dcterms:W3CDTF">2012-10-29T10:40:29Z</dcterms:modified>
</cp:coreProperties>
</file>