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98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32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73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72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18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04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0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3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17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9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2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D844-7CBE-495D-8E9F-29AD99DF4822}" type="datetimeFigureOut">
              <a:rPr lang="cs-CZ" smtClean="0"/>
              <a:t>18.10.2012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5CB0C-D9E3-422B-A7B9-84AE58323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80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22385"/>
            <a:ext cx="6984776" cy="122413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Georges </a:t>
            </a:r>
            <a:r>
              <a:rPr lang="cs-CZ" sz="4000" dirty="0" err="1" smtClean="0"/>
              <a:t>Clemenceau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28.9. 1841 – 24.11. 1929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638152"/>
            <a:ext cx="3602438" cy="4959200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07504" y="1340768"/>
            <a:ext cx="5184576" cy="518457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sz="1800" dirty="0"/>
              <a:t>f</a:t>
            </a:r>
            <a:r>
              <a:rPr lang="cs-CZ" sz="1800" dirty="0" smtClean="0"/>
              <a:t>rancouzský lékař, žurnalista a politik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800" dirty="0" smtClean="0"/>
              <a:t>1871- po porážce Francie u Sedanu se stal členem vzniklé Pařížské komuny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800" dirty="0"/>
              <a:t>Skrze své noviny </a:t>
            </a:r>
            <a:r>
              <a:rPr lang="cs-CZ" sz="1800" i="1" dirty="0"/>
              <a:t>La Justice</a:t>
            </a:r>
            <a:r>
              <a:rPr lang="cs-CZ" sz="1800" dirty="0"/>
              <a:t> a </a:t>
            </a:r>
            <a:r>
              <a:rPr lang="cs-CZ" sz="1800" i="1" dirty="0" err="1"/>
              <a:t>L´Aurore</a:t>
            </a:r>
            <a:r>
              <a:rPr lang="cs-CZ" sz="1800" dirty="0"/>
              <a:t> se </a:t>
            </a:r>
            <a:r>
              <a:rPr lang="cs-CZ" sz="1800" dirty="0" err="1"/>
              <a:t>Clemenceau</a:t>
            </a:r>
            <a:r>
              <a:rPr lang="cs-CZ" sz="1800" dirty="0"/>
              <a:t> zapojil do </a:t>
            </a:r>
            <a:r>
              <a:rPr lang="cs-CZ" sz="1800" dirty="0" err="1"/>
              <a:t>Dreyfussovi</a:t>
            </a:r>
            <a:r>
              <a:rPr lang="cs-CZ" sz="1800" dirty="0"/>
              <a:t> </a:t>
            </a:r>
            <a:r>
              <a:rPr lang="cs-CZ" sz="1800" dirty="0" smtClean="0"/>
              <a:t>aféry a hájil jeho nevinnost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800" dirty="0" smtClean="0"/>
              <a:t>Roku 1902 se stal senátorem, 1906 byl poprvé jmenován premiérem (do r.1909)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800" dirty="0" smtClean="0"/>
              <a:t>Roku 1917 opět jmenován premiérem (do r.1920)- snaha o totální porážku Německa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800" dirty="0" smtClean="0"/>
              <a:t>Na jaře 1918 jmenoval F. </a:t>
            </a:r>
            <a:r>
              <a:rPr lang="cs-CZ" sz="1800" dirty="0" err="1" smtClean="0"/>
              <a:t>Focha</a:t>
            </a:r>
            <a:r>
              <a:rPr lang="cs-CZ" sz="1800" dirty="0" smtClean="0"/>
              <a:t> vrchním velitelem Spojeneckých sil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800" dirty="0"/>
              <a:t>Spolu s britským premiérem David </a:t>
            </a:r>
            <a:r>
              <a:rPr lang="cs-CZ" sz="1800" dirty="0" err="1"/>
              <a:t>Lloyd</a:t>
            </a:r>
            <a:r>
              <a:rPr lang="cs-CZ" sz="1800" dirty="0"/>
              <a:t> George, americkým prezidentem </a:t>
            </a:r>
            <a:r>
              <a:rPr lang="cs-CZ" sz="1800" dirty="0" err="1"/>
              <a:t>Wodroow</a:t>
            </a:r>
            <a:r>
              <a:rPr lang="cs-CZ" sz="1800" dirty="0"/>
              <a:t> Wilsonem a italským zástupcem </a:t>
            </a:r>
            <a:r>
              <a:rPr lang="cs-CZ" sz="1800" dirty="0" err="1"/>
              <a:t>Vitorio</a:t>
            </a:r>
            <a:r>
              <a:rPr lang="cs-CZ" sz="1800" dirty="0"/>
              <a:t> Orlandem jednal </a:t>
            </a:r>
            <a:r>
              <a:rPr lang="cs-CZ" sz="1800" dirty="0" err="1"/>
              <a:t>Clemenceau</a:t>
            </a:r>
            <a:r>
              <a:rPr lang="cs-CZ" sz="1800" dirty="0"/>
              <a:t> na Versailleské mírové konferenci (1919-20) o poválečném uspořádání </a:t>
            </a:r>
            <a:r>
              <a:rPr lang="cs-CZ" sz="1800" dirty="0" smtClean="0"/>
              <a:t>Evropy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800" dirty="0" err="1"/>
              <a:t>Clemenceau</a:t>
            </a:r>
            <a:r>
              <a:rPr lang="cs-CZ" sz="1800" dirty="0"/>
              <a:t> byl zastánce tvrdého postupu proti poraženému Německu</a:t>
            </a:r>
            <a:endParaRPr lang="cs-CZ" sz="1800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sz="1800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sz="1800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sz="1800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sz="1600" dirty="0" smtClean="0"/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931457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79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Georges Clemenceau 28.9. 1841 – 24.11. 1929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Georges Clemenceau 28.9. 1841 – 24.11. 1929</dc:title>
  <dc:creator>Bara</dc:creator>
  <cp:lastModifiedBy>Jiří Němec</cp:lastModifiedBy>
  <cp:revision>11</cp:revision>
  <dcterms:created xsi:type="dcterms:W3CDTF">2012-10-02T13:58:04Z</dcterms:created>
  <dcterms:modified xsi:type="dcterms:W3CDTF">2012-10-18T09:13:19Z</dcterms:modified>
</cp:coreProperties>
</file>