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 autoAdjust="0"/>
    <p:restoredTop sz="94661" autoAdjust="0"/>
  </p:normalViewPr>
  <p:slideViewPr>
    <p:cSldViewPr>
      <p:cViewPr varScale="1">
        <p:scale>
          <a:sx n="117" d="100"/>
          <a:sy n="117" d="100"/>
        </p:scale>
        <p:origin x="-2196" y="33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D7088-03DA-4897-9F3C-FEE345BA3180}" type="datetimeFigureOut">
              <a:rPr lang="cs-CZ" smtClean="0"/>
              <a:t>18.10.2012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0A330-0990-4F6C-8552-6456D31981F9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D7088-03DA-4897-9F3C-FEE345BA3180}" type="datetimeFigureOut">
              <a:rPr lang="cs-CZ" smtClean="0"/>
              <a:t>18.10.2012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0A330-0990-4F6C-8552-6456D31981F9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D7088-03DA-4897-9F3C-FEE345BA3180}" type="datetimeFigureOut">
              <a:rPr lang="cs-CZ" smtClean="0"/>
              <a:t>18.10.2012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0A330-0990-4F6C-8552-6456D31981F9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D7088-03DA-4897-9F3C-FEE345BA3180}" type="datetimeFigureOut">
              <a:rPr lang="cs-CZ" smtClean="0"/>
              <a:t>18.10.2012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0A330-0990-4F6C-8552-6456D31981F9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D7088-03DA-4897-9F3C-FEE345BA3180}" type="datetimeFigureOut">
              <a:rPr lang="cs-CZ" smtClean="0"/>
              <a:t>18.10.2012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0A330-0990-4F6C-8552-6456D31981F9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D7088-03DA-4897-9F3C-FEE345BA3180}" type="datetimeFigureOut">
              <a:rPr lang="cs-CZ" smtClean="0"/>
              <a:t>18.10.2012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0A330-0990-4F6C-8552-6456D31981F9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D7088-03DA-4897-9F3C-FEE345BA3180}" type="datetimeFigureOut">
              <a:rPr lang="cs-CZ" smtClean="0"/>
              <a:t>18.10.2012</a:t>
            </a:fld>
            <a:endParaRPr lang="cs-CZ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0A330-0990-4F6C-8552-6456D31981F9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D7088-03DA-4897-9F3C-FEE345BA3180}" type="datetimeFigureOut">
              <a:rPr lang="cs-CZ" smtClean="0"/>
              <a:t>18.10.2012</a:t>
            </a:fld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0A330-0990-4F6C-8552-6456D31981F9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D7088-03DA-4897-9F3C-FEE345BA3180}" type="datetimeFigureOut">
              <a:rPr lang="cs-CZ" smtClean="0"/>
              <a:t>18.10.2012</a:t>
            </a:fld>
            <a:endParaRPr lang="cs-CZ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0A330-0990-4F6C-8552-6456D31981F9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D7088-03DA-4897-9F3C-FEE345BA3180}" type="datetimeFigureOut">
              <a:rPr lang="cs-CZ" smtClean="0"/>
              <a:t>18.10.2012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0A330-0990-4F6C-8552-6456D31981F9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dirty="0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D7088-03DA-4897-9F3C-FEE345BA3180}" type="datetimeFigureOut">
              <a:rPr lang="cs-CZ" smtClean="0"/>
              <a:t>18.10.2012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0A330-0990-4F6C-8552-6456D31981F9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C96D7088-03DA-4897-9F3C-FEE345BA3180}" type="datetimeFigureOut">
              <a:rPr lang="cs-CZ" smtClean="0"/>
              <a:t>18.10.2012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0DF0A330-0990-4F6C-8552-6456D31981F9}" type="slidenum">
              <a:rPr lang="cs-CZ" smtClean="0"/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1043608" y="476672"/>
            <a:ext cx="662473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Alexandr </a:t>
            </a:r>
            <a:r>
              <a:rPr lang="cs-CZ" sz="2400" dirty="0" err="1"/>
              <a:t>Fjodorovič</a:t>
            </a:r>
            <a:r>
              <a:rPr lang="cs-CZ" sz="2400" dirty="0"/>
              <a:t> </a:t>
            </a:r>
            <a:r>
              <a:rPr lang="cs-CZ" sz="2400" dirty="0" err="1"/>
              <a:t>Kerenskij</a:t>
            </a:r>
            <a:endParaRPr lang="cs-CZ" sz="2400" dirty="0"/>
          </a:p>
          <a:p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2160" y="332656"/>
            <a:ext cx="2283286" cy="2630032"/>
          </a:xfrm>
          <a:prstGeom prst="rect">
            <a:avLst/>
          </a:prstGeom>
        </p:spPr>
      </p:pic>
      <p:sp>
        <p:nvSpPr>
          <p:cNvPr id="6" name="TextovéPole 5"/>
          <p:cNvSpPr txBox="1"/>
          <p:nvPr/>
        </p:nvSpPr>
        <p:spPr>
          <a:xfrm>
            <a:off x="550037" y="1052736"/>
            <a:ext cx="7611878" cy="79868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cs-CZ" sz="1600" dirty="0" smtClean="0"/>
              <a:t>Narozen 22.4. 1881 v </a:t>
            </a:r>
            <a:r>
              <a:rPr lang="cs-CZ" sz="1600" dirty="0" err="1" smtClean="0"/>
              <a:t>Simbirsku</a:t>
            </a:r>
            <a:endParaRPr lang="cs-CZ" sz="1600" dirty="0" smtClean="0"/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cs-CZ" sz="1600" dirty="0" smtClean="0"/>
              <a:t>Mezi léty 1899-1904 studuje právo na </a:t>
            </a:r>
          </a:p>
          <a:p>
            <a:pPr>
              <a:lnSpc>
                <a:spcPct val="150000"/>
              </a:lnSpc>
            </a:pPr>
            <a:r>
              <a:rPr lang="cs-CZ" sz="1600" dirty="0"/>
              <a:t> </a:t>
            </a:r>
            <a:r>
              <a:rPr lang="cs-CZ" sz="1600" dirty="0" smtClean="0"/>
              <a:t>   univerzitě v Petrohradě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cs-CZ" sz="1600" dirty="0" smtClean="0"/>
              <a:t>Politická dráha začíná rokem 1905 vstupem do</a:t>
            </a:r>
          </a:p>
          <a:p>
            <a:pPr>
              <a:lnSpc>
                <a:spcPct val="150000"/>
              </a:lnSpc>
            </a:pPr>
            <a:r>
              <a:rPr lang="cs-CZ" sz="1600" dirty="0" smtClean="0"/>
              <a:t>    strany </a:t>
            </a:r>
            <a:r>
              <a:rPr lang="cs-CZ" sz="1600" dirty="0" err="1" smtClean="0"/>
              <a:t>eserů</a:t>
            </a:r>
            <a:r>
              <a:rPr lang="cs-CZ" sz="1600" dirty="0" smtClean="0"/>
              <a:t>, od roku 1912 poslanec v Dumě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cs-CZ" sz="1600" dirty="0" smtClean="0"/>
              <a:t>Po únorové revoluci se stal členem</a:t>
            </a:r>
          </a:p>
          <a:p>
            <a:pPr>
              <a:lnSpc>
                <a:spcPct val="150000"/>
              </a:lnSpc>
            </a:pPr>
            <a:r>
              <a:rPr lang="cs-CZ" sz="1600" dirty="0"/>
              <a:t>	</a:t>
            </a:r>
            <a:r>
              <a:rPr lang="cs-CZ" sz="1600" dirty="0" smtClean="0"/>
              <a:t> - Petrohradského sovětu vojáků a dělníků jako místopředseda		 - ministrem spravedlnosti, poté i války </a:t>
            </a:r>
            <a:r>
              <a:rPr lang="cs-CZ" sz="1600" dirty="0" err="1" smtClean="0"/>
              <a:t>prozatimní</a:t>
            </a:r>
            <a:r>
              <a:rPr lang="cs-CZ" sz="1600" dirty="0" smtClean="0"/>
              <a:t> vlády</a:t>
            </a:r>
            <a:endParaRPr lang="cs-CZ" sz="1600" dirty="0"/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cs-CZ" sz="1600" dirty="0" smtClean="0"/>
              <a:t>7. července 1917 sestavuje novou vládu, sestaveno direktorium proti puči </a:t>
            </a:r>
            <a:r>
              <a:rPr lang="cs-CZ" sz="1600" dirty="0" err="1" smtClean="0"/>
              <a:t>Kornilova</a:t>
            </a:r>
            <a:endParaRPr lang="cs-CZ" sz="1600" dirty="0" smtClean="0"/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cs-CZ" sz="1600" dirty="0" smtClean="0"/>
              <a:t>3.září 1917 Rusko vyhlášeno demokratickou republikou – předseda vlády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cs-CZ" sz="1600" dirty="0" smtClean="0"/>
              <a:t>Po říjnovém puči uprchl v převlečení na americké velvyslanectví v Petrohradě, poté odcestoval do Paříže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cs-CZ" sz="1600" dirty="0" smtClean="0"/>
              <a:t>Bojuje proti bolševické diktatuře v emigraci až do své smrti</a:t>
            </a:r>
          </a:p>
          <a:p>
            <a:pPr>
              <a:lnSpc>
                <a:spcPct val="150000"/>
              </a:lnSpc>
            </a:pPr>
            <a:r>
              <a:rPr lang="cs-CZ" sz="1600" dirty="0"/>
              <a:t> </a:t>
            </a:r>
            <a:r>
              <a:rPr lang="cs-CZ" sz="1600" dirty="0" smtClean="0"/>
              <a:t>   11.6 1970 v New Yorku</a:t>
            </a:r>
            <a:endParaRPr lang="cs-CZ" sz="1600" dirty="0"/>
          </a:p>
          <a:p>
            <a:pPr marL="285750" indent="-285750">
              <a:lnSpc>
                <a:spcPct val="150000"/>
              </a:lnSpc>
              <a:buFontTx/>
              <a:buChar char="-"/>
            </a:pPr>
            <a:endParaRPr lang="cs-CZ" dirty="0" smtClean="0"/>
          </a:p>
          <a:p>
            <a:pPr marL="285750" indent="-285750">
              <a:lnSpc>
                <a:spcPct val="150000"/>
              </a:lnSpc>
              <a:buFontTx/>
              <a:buChar char="-"/>
            </a:pPr>
            <a:endParaRPr lang="cs-CZ" dirty="0"/>
          </a:p>
          <a:p>
            <a:pPr>
              <a:lnSpc>
                <a:spcPct val="150000"/>
              </a:lnSpc>
            </a:pPr>
            <a:endParaRPr lang="cs-CZ" dirty="0"/>
          </a:p>
          <a:p>
            <a:pPr marL="285750" indent="-285750">
              <a:buFontTx/>
              <a:buChar char="-"/>
            </a:pPr>
            <a:endParaRPr lang="cs-CZ" dirty="0" smtClean="0"/>
          </a:p>
          <a:p>
            <a:pPr marL="285750" indent="-285750">
              <a:buFontTx/>
              <a:buChar char="-"/>
            </a:pPr>
            <a:endParaRPr lang="cs-CZ" dirty="0"/>
          </a:p>
          <a:p>
            <a:pPr marL="285750" indent="-285750">
              <a:buFontTx/>
              <a:buChar char="-"/>
            </a:pPr>
            <a:endParaRPr lang="cs-CZ" dirty="0" smtClean="0"/>
          </a:p>
          <a:p>
            <a:pPr marL="285750" indent="-285750">
              <a:buFontTx/>
              <a:buChar char="-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64731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erodynamika">
  <a:themeElements>
    <a:clrScheme name="Aerodynamika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Aerodynamika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erodynamika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73</TotalTime>
  <Words>42</Words>
  <Application>Microsoft Office PowerPoint</Application>
  <PresentationFormat>Předvádění na obrazovce (4:3)</PresentationFormat>
  <Paragraphs>18</Paragraphs>
  <Slides>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2" baseType="lpstr">
      <vt:lpstr>Aerodynamika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Gigabyte</dc:creator>
  <cp:lastModifiedBy>Jiří Němec</cp:lastModifiedBy>
  <cp:revision>5</cp:revision>
  <dcterms:created xsi:type="dcterms:W3CDTF">2012-10-14T21:12:51Z</dcterms:created>
  <dcterms:modified xsi:type="dcterms:W3CDTF">2012-10-18T09:25:26Z</dcterms:modified>
</cp:coreProperties>
</file>