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Kliknutím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FBC19D2-0860-4221-9545-A520FDC8666C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9490B4B-053D-453C-9867-4BADC7232919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172348" cy="1470025"/>
          </a:xfrm>
        </p:spPr>
        <p:txBody>
          <a:bodyPr/>
          <a:lstStyle/>
          <a:p>
            <a:r>
              <a:rPr lang="cs-CZ" dirty="0" smtClean="0"/>
              <a:t>Karl Liebknecht</a:t>
            </a:r>
            <a:br>
              <a:rPr lang="cs-CZ" dirty="0" smtClean="0"/>
            </a:br>
            <a:r>
              <a:rPr lang="cs-CZ" sz="2400" dirty="0" smtClean="0"/>
              <a:t>(1871-1919)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1700808"/>
            <a:ext cx="6808014" cy="4968552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/>
              <a:t>marxista a antimilitarista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/>
              <a:t>1900 – vstup do sociálně demokratické strany Německa (SPD)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/>
              <a:t>1918 – založil společně s Rosou Luxemburgovou a dalšími Skupinu internacionála </a:t>
            </a:r>
            <a:r>
              <a:rPr lang="cs-CZ" sz="2000" smtClean="0"/>
              <a:t>neboli Spartakovce </a:t>
            </a:r>
            <a:endParaRPr lang="cs-CZ" sz="2000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/>
              <a:t>1918/1919 – spoluzakladatel komunistické </a:t>
            </a:r>
            <a:r>
              <a:rPr lang="cs-CZ" sz="2000" dirty="0"/>
              <a:t>strany Německa (KPS</a:t>
            </a:r>
            <a:r>
              <a:rPr lang="cs-CZ" sz="2000" dirty="0" smtClean="0"/>
              <a:t>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/>
              <a:t>5. – 12. 1. 1919 – povstání Spartakovců</a:t>
            </a:r>
          </a:p>
          <a:p>
            <a:pPr marL="742950" lvl="1" indent="-285750" algn="l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snaha o ultralevicový převrat v Berlíně  v chaosu po skončení 1. světové války</a:t>
            </a:r>
          </a:p>
          <a:p>
            <a:pPr marL="742950" lvl="1" indent="-285750" algn="l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7.1. generální stávka</a:t>
            </a:r>
          </a:p>
          <a:p>
            <a:pPr marL="742950" lvl="1" indent="-285750" algn="l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neshody ve vedení – Liebknecht pro ozbrojené převzetí moci</a:t>
            </a:r>
          </a:p>
          <a:p>
            <a:pPr marL="742950" lvl="1" indent="-285750" algn="l">
              <a:buFont typeface="Wingdings" pitchFamily="2" charset="2"/>
              <a:buChar char="Ø"/>
            </a:pPr>
            <a:r>
              <a:rPr lang="cs-CZ" sz="1800" dirty="0" smtClean="0">
                <a:solidFill>
                  <a:schemeClr val="tx1"/>
                </a:solidFill>
              </a:rPr>
              <a:t>povstání potlačeno oddíly Freikorps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15. 1. 1919 – zavražděn 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518" y="24080"/>
            <a:ext cx="22002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824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Yamato Painting">
      <a:dk1>
        <a:sysClr val="windowText" lastClr="000000"/>
      </a:dk1>
      <a:lt1>
        <a:sysClr val="window" lastClr="FFFFFF"/>
      </a:lt1>
      <a:dk2>
        <a:srgbClr val="3F2D32"/>
      </a:dk2>
      <a:lt2>
        <a:srgbClr val="FEDD00"/>
      </a:lt2>
      <a:accent1>
        <a:srgbClr val="C24400"/>
      </a:accent1>
      <a:accent2>
        <a:srgbClr val="3F7228"/>
      </a:accent2>
      <a:accent3>
        <a:srgbClr val="516086"/>
      </a:accent3>
      <a:accent4>
        <a:srgbClr val="956A86"/>
      </a:accent4>
      <a:accent5>
        <a:srgbClr val="E87981"/>
      </a:accent5>
      <a:accent6>
        <a:srgbClr val="8D8628"/>
      </a:accent6>
      <a:hlink>
        <a:srgbClr val="0000FF"/>
      </a:hlink>
      <a:folHlink>
        <a:srgbClr val="800080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japonského obrazu</Template>
  <TotalTime>31</TotalTime>
  <Words>87</Words>
  <Application>Microsoft Office PowerPoint</Application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YamatoPainting</vt:lpstr>
      <vt:lpstr>Karl Liebknecht (1871-1919)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Liebknecht (1871-1919)</dc:title>
  <dc:creator>Michalka</dc:creator>
  <cp:lastModifiedBy>Jiří Němec</cp:lastModifiedBy>
  <cp:revision>3</cp:revision>
  <dcterms:created xsi:type="dcterms:W3CDTF">2012-10-23T09:55:42Z</dcterms:created>
  <dcterms:modified xsi:type="dcterms:W3CDTF">2012-11-01T11:06:21Z</dcterms:modified>
</cp:coreProperties>
</file>