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3A8EA9A-7B26-4CE9-81CA-9F5AB8184413}" type="datetimeFigureOut">
              <a:rPr lang="sk-SK" smtClean="0"/>
              <a:pPr/>
              <a:t>19. 9. 2012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3600" dirty="0" smtClean="0"/>
              <a:t>IMK47 AV </a:t>
            </a:r>
            <a:r>
              <a:rPr lang="sk-SK" sz="3600" dirty="0" err="1" smtClean="0"/>
              <a:t>seminář</a:t>
            </a:r>
            <a:r>
              <a:rPr lang="sk-SK" sz="3600" dirty="0" smtClean="0"/>
              <a:t> - </a:t>
            </a:r>
            <a:r>
              <a:rPr lang="sk-SK" sz="3600" dirty="0" err="1" smtClean="0"/>
              <a:t>umění</a:t>
            </a:r>
            <a:r>
              <a:rPr lang="sk-SK" sz="3600" dirty="0" smtClean="0"/>
              <a:t> nových médií I</a:t>
            </a:r>
            <a:br>
              <a:rPr lang="sk-SK" sz="3600" dirty="0" smtClean="0"/>
            </a:br>
            <a:r>
              <a:rPr lang="sk-SK" sz="3600" dirty="0" smtClean="0"/>
              <a:t>IM047 AV </a:t>
            </a:r>
            <a:r>
              <a:rPr lang="sk-SK" sz="3600" dirty="0" err="1" smtClean="0"/>
              <a:t>seminář</a:t>
            </a:r>
            <a:r>
              <a:rPr lang="sk-SK" sz="3600" dirty="0" smtClean="0"/>
              <a:t> - </a:t>
            </a:r>
            <a:r>
              <a:rPr lang="sk-SK" sz="3600" dirty="0" err="1" smtClean="0"/>
              <a:t>umění</a:t>
            </a:r>
            <a:r>
              <a:rPr lang="sk-SK" sz="3600" dirty="0" smtClean="0"/>
              <a:t> nových médií I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Ivičičová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mail.muni.cz</a:t>
            </a:r>
            <a:endParaRPr lang="sk-SK" dirty="0" smtClean="0"/>
          </a:p>
          <a:p>
            <a:r>
              <a:rPr lang="sk-SK" dirty="0" err="1" smtClean="0"/>
              <a:t>Podzim</a:t>
            </a:r>
            <a:r>
              <a:rPr lang="sk-SK" dirty="0" smtClean="0"/>
              <a:t> 2012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Podmienky ukončenia: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/>
              <a:t>Ukončenie</a:t>
            </a:r>
            <a:r>
              <a:rPr lang="sk-SK" dirty="0" smtClean="0"/>
              <a:t>: Esej na vybranú tému </a:t>
            </a:r>
          </a:p>
          <a:p>
            <a:r>
              <a:rPr lang="sk-SK" dirty="0" smtClean="0"/>
              <a:t>(rozsah: 5 NS/9000 znakov + zoznam literatúry). Esej musí spĺňať  formálne nároky kladené na odborný text (viď </a:t>
            </a:r>
            <a:r>
              <a:rPr lang="sk-SK" i="1" dirty="0" smtClean="0"/>
              <a:t>Pravidla </a:t>
            </a:r>
            <a:r>
              <a:rPr lang="sk-SK" i="1" dirty="0" err="1" smtClean="0"/>
              <a:t>pro</a:t>
            </a:r>
            <a:r>
              <a:rPr lang="sk-SK" i="1" dirty="0" smtClean="0"/>
              <a:t> </a:t>
            </a:r>
            <a:r>
              <a:rPr lang="sk-SK" i="1" dirty="0" err="1" smtClean="0"/>
              <a:t>psaní</a:t>
            </a:r>
            <a:r>
              <a:rPr lang="sk-SK" i="1" dirty="0" smtClean="0"/>
              <a:t> </a:t>
            </a:r>
            <a:r>
              <a:rPr lang="sk-SK" i="1" dirty="0" err="1" smtClean="0"/>
              <a:t>písemných</a:t>
            </a:r>
            <a:r>
              <a:rPr lang="sk-SK" i="1" dirty="0" smtClean="0"/>
              <a:t> prací</a:t>
            </a:r>
            <a:r>
              <a:rPr lang="sk-SK" dirty="0" smtClean="0"/>
              <a:t> na stránkach ÚHV), poznámkový aparát, citácie, práca s viacerými informačnými zdrojmi (minimálne 3 tituly).</a:t>
            </a:r>
          </a:p>
          <a:p>
            <a:r>
              <a:rPr lang="sk-SK" dirty="0" smtClean="0"/>
              <a:t>Termín bude včas oznámený</a:t>
            </a:r>
          </a:p>
          <a:p>
            <a:r>
              <a:rPr lang="sk-SK" b="1" dirty="0" smtClean="0"/>
              <a:t>Zmena: </a:t>
            </a:r>
            <a:r>
              <a:rPr lang="sk-SK" dirty="0" smtClean="0"/>
              <a:t>netreba odovzdávať anotácie, ako bolo avizované pôvodne v sylabe predmetu.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Rozpis tém: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1. Koncept </a:t>
            </a:r>
            <a:r>
              <a:rPr lang="sk-SK" dirty="0" err="1" smtClean="0"/>
              <a:t>človek-stroj</a:t>
            </a:r>
            <a:r>
              <a:rPr lang="sk-SK" dirty="0" smtClean="0"/>
              <a:t> vo filmovej tvorbe 1.pol. 20. stor. </a:t>
            </a:r>
          </a:p>
          <a:p>
            <a:r>
              <a:rPr lang="sk-SK" dirty="0" smtClean="0"/>
              <a:t>2. </a:t>
            </a:r>
            <a:r>
              <a:rPr lang="sk-SK" dirty="0" err="1" smtClean="0"/>
              <a:t>HnutieFluxus</a:t>
            </a:r>
            <a:r>
              <a:rPr lang="sk-SK" dirty="0" smtClean="0"/>
              <a:t>. Žánrová rozmanitosť </a:t>
            </a:r>
            <a:r>
              <a:rPr lang="sk-SK" dirty="0" err="1" smtClean="0"/>
              <a:t>intermédií</a:t>
            </a:r>
            <a:r>
              <a:rPr lang="sk-SK" dirty="0" smtClean="0"/>
              <a:t> </a:t>
            </a:r>
          </a:p>
          <a:p>
            <a:r>
              <a:rPr lang="sk-SK" dirty="0" smtClean="0"/>
              <a:t>3. Hnutie DADA a jeho umelecká tvorba </a:t>
            </a:r>
          </a:p>
          <a:p>
            <a:r>
              <a:rPr lang="sk-SK" dirty="0" smtClean="0"/>
              <a:t>4. </a:t>
            </a:r>
            <a:r>
              <a:rPr lang="sk-SK" dirty="0" err="1" smtClean="0"/>
              <a:t>John</a:t>
            </a:r>
            <a:r>
              <a:rPr lang="sk-SK" dirty="0" smtClean="0"/>
              <a:t> </a:t>
            </a:r>
            <a:r>
              <a:rPr lang="sk-SK" dirty="0" err="1" smtClean="0"/>
              <a:t>Cage</a:t>
            </a:r>
            <a:r>
              <a:rPr lang="sk-SK" dirty="0" smtClean="0"/>
              <a:t> a </a:t>
            </a:r>
            <a:r>
              <a:rPr lang="sk-SK" dirty="0" err="1" smtClean="0"/>
              <a:t>open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 </a:t>
            </a:r>
          </a:p>
          <a:p>
            <a:r>
              <a:rPr lang="sk-SK" dirty="0" smtClean="0"/>
              <a:t>5. TV- médium bez umenia. Umelci reagujú na masmédia </a:t>
            </a:r>
          </a:p>
          <a:p>
            <a:r>
              <a:rPr lang="sk-SK" dirty="0" smtClean="0"/>
              <a:t>6. N.J. </a:t>
            </a:r>
            <a:r>
              <a:rPr lang="sk-SK" dirty="0" err="1" smtClean="0"/>
              <a:t>Paik</a:t>
            </a:r>
            <a:r>
              <a:rPr lang="sk-SK" dirty="0" smtClean="0"/>
              <a:t>: hudobník a vizuálny umelec</a:t>
            </a:r>
          </a:p>
          <a:p>
            <a:r>
              <a:rPr lang="sk-SK" dirty="0" smtClean="0"/>
              <a:t>7. Futuristi a nové chápanie zvuku </a:t>
            </a:r>
          </a:p>
          <a:p>
            <a:r>
              <a:rPr lang="sk-SK" dirty="0" smtClean="0"/>
              <a:t>8. Počiatky </a:t>
            </a:r>
            <a:r>
              <a:rPr lang="sk-SK" dirty="0" err="1" smtClean="0"/>
              <a:t>videoartu</a:t>
            </a:r>
            <a:r>
              <a:rPr lang="sk-SK" dirty="0" smtClean="0"/>
              <a:t> a proces jeho </a:t>
            </a:r>
            <a:r>
              <a:rPr lang="sk-SK" dirty="0" err="1" smtClean="0"/>
              <a:t>inštitucionalizácie</a:t>
            </a:r>
            <a:endParaRPr lang="sk-SK" dirty="0" smtClean="0"/>
          </a:p>
          <a:p>
            <a:r>
              <a:rPr lang="sk-SK" dirty="0" smtClean="0"/>
              <a:t>9. Prístupy a tvorba </a:t>
            </a:r>
            <a:r>
              <a:rPr lang="sk-SK" dirty="0" err="1" smtClean="0"/>
              <a:t>Woodyho</a:t>
            </a:r>
            <a:r>
              <a:rPr lang="sk-SK" dirty="0" smtClean="0"/>
              <a:t> a </a:t>
            </a:r>
            <a:r>
              <a:rPr lang="sk-SK" dirty="0" err="1" smtClean="0"/>
              <a:t>Steiny</a:t>
            </a:r>
            <a:r>
              <a:rPr lang="sk-SK" dirty="0" smtClean="0"/>
              <a:t> </a:t>
            </a:r>
            <a:r>
              <a:rPr lang="sk-SK" dirty="0" err="1" smtClean="0"/>
              <a:t>Vašulkových</a:t>
            </a:r>
            <a:r>
              <a:rPr lang="sk-SK" dirty="0" smtClean="0"/>
              <a:t> </a:t>
            </a:r>
          </a:p>
          <a:p>
            <a:r>
              <a:rPr lang="sk-SK" dirty="0" smtClean="0"/>
              <a:t>10. Multimediálne inštalácie</a:t>
            </a:r>
          </a:p>
          <a:p>
            <a:r>
              <a:rPr lang="sk-SK" b="1" dirty="0" smtClean="0"/>
              <a:t>Otvorené témy:</a:t>
            </a:r>
          </a:p>
          <a:p>
            <a:r>
              <a:rPr lang="sk-SK" i="1" dirty="0" smtClean="0"/>
              <a:t>11.Média nahrádzajú umenie- umenie reaguje na média</a:t>
            </a:r>
          </a:p>
          <a:p>
            <a:r>
              <a:rPr lang="sk-SK" i="1" dirty="0" smtClean="0"/>
              <a:t>12.Umenie ako komunikácia a spolupráca</a:t>
            </a:r>
          </a:p>
          <a:p>
            <a:r>
              <a:rPr lang="sk-SK" i="1" dirty="0" smtClean="0"/>
              <a:t>13. Vplyv nových technológií na umenie</a:t>
            </a:r>
            <a:endParaRPr lang="sk-SK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 č. </a:t>
            </a:r>
            <a:r>
              <a:rPr lang="sk-SK" dirty="0" smtClean="0"/>
              <a:t>2: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Kritická reflexia výstavy, ktorú ste reálne navštívili  (</a:t>
            </a:r>
            <a:r>
              <a:rPr lang="sk-SK" i="1" dirty="0" smtClean="0"/>
              <a:t>súvisiacej s digitálnym umením, alebo novými médiami všeobecne</a:t>
            </a:r>
            <a:r>
              <a:rPr lang="sk-SK" dirty="0" smtClean="0"/>
              <a:t>)</a:t>
            </a:r>
          </a:p>
          <a:p>
            <a:r>
              <a:rPr lang="sk-SK" dirty="0" smtClean="0"/>
              <a:t>Formou  </a:t>
            </a:r>
            <a:r>
              <a:rPr lang="sk-SK" b="1" dirty="0" smtClean="0"/>
              <a:t>recenzie</a:t>
            </a:r>
            <a:r>
              <a:rPr lang="sk-SK" dirty="0" smtClean="0"/>
              <a:t> výstavy, </a:t>
            </a:r>
            <a:r>
              <a:rPr lang="sk-SK" b="1" dirty="0" smtClean="0"/>
              <a:t>kritického textu</a:t>
            </a:r>
          </a:p>
          <a:p>
            <a:r>
              <a:rPr lang="sk-SK" dirty="0" smtClean="0"/>
              <a:t>Alebo </a:t>
            </a:r>
            <a:r>
              <a:rPr lang="sk-SK" b="1" dirty="0" smtClean="0"/>
              <a:t>analýza diela </a:t>
            </a:r>
            <a:r>
              <a:rPr lang="sk-SK" dirty="0" smtClean="0"/>
              <a:t>vystavujúceho autora </a:t>
            </a:r>
          </a:p>
          <a:p>
            <a:r>
              <a:rPr lang="sk-SK" dirty="0" smtClean="0"/>
              <a:t>Rozsah: (2-3 strany)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 č. </a:t>
            </a:r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Pripravte si prezentáciu (10-15 min.), ktorú </a:t>
            </a:r>
            <a:r>
              <a:rPr lang="sk-SK" dirty="0" err="1" smtClean="0"/>
              <a:t>odprezentujete</a:t>
            </a:r>
            <a:r>
              <a:rPr lang="sk-SK" dirty="0" smtClean="0"/>
              <a:t> pred </a:t>
            </a:r>
            <a:r>
              <a:rPr lang="sk-SK" dirty="0" err="1" smtClean="0"/>
              <a:t>publikom-spolužiakmi</a:t>
            </a:r>
            <a:endParaRPr lang="sk-SK" dirty="0" smtClean="0"/>
          </a:p>
          <a:p>
            <a:r>
              <a:rPr lang="sk-SK" dirty="0" smtClean="0"/>
              <a:t>Téma: výstava/festival NM, analýza diela NM, témy z rozpisu)</a:t>
            </a:r>
            <a:endParaRPr lang="sk-SK" i="1" dirty="0" smtClean="0"/>
          </a:p>
          <a:p>
            <a:r>
              <a:rPr lang="sk-SK" dirty="0" smtClean="0"/>
              <a:t>(použite </a:t>
            </a:r>
            <a:r>
              <a:rPr lang="sk-SK" dirty="0" err="1" smtClean="0"/>
              <a:t>ppt</a:t>
            </a:r>
            <a:r>
              <a:rPr lang="sk-SK" dirty="0" smtClean="0"/>
              <a:t>, </a:t>
            </a:r>
            <a:r>
              <a:rPr lang="sk-SK" dirty="0" err="1" smtClean="0"/>
              <a:t>prezi</a:t>
            </a:r>
            <a:r>
              <a:rPr lang="sk-SK" dirty="0" smtClean="0"/>
              <a:t>- aby to bolo pre publikum atraktívne...)</a:t>
            </a:r>
          </a:p>
          <a:p>
            <a:r>
              <a:rPr lang="sk-SK" dirty="0" smtClean="0"/>
              <a:t>Na každom seminári môžu takto vystúpiť max 3  študenti (vždy na iné dielo)</a:t>
            </a:r>
          </a:p>
          <a:p>
            <a:r>
              <a:rPr lang="sk-SK" dirty="0" smtClean="0"/>
              <a:t>Potom už nie je potrebné písať záverečnú esej.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Zmena: forma ukončenia je „</a:t>
            </a:r>
            <a:r>
              <a:rPr lang="sk-SK" dirty="0" err="1" smtClean="0"/>
              <a:t>kz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„</a:t>
            </a:r>
            <a:r>
              <a:rPr lang="sk-SK" i="1" dirty="0" smtClean="0"/>
              <a:t>Klasifikovaný zápočet </a:t>
            </a:r>
            <a:r>
              <a:rPr lang="sk-SK" i="1" dirty="0" err="1" smtClean="0"/>
              <a:t>se</a:t>
            </a:r>
            <a:r>
              <a:rPr lang="sk-SK" i="1" dirty="0" smtClean="0"/>
              <a:t> hodnotí </a:t>
            </a:r>
            <a:r>
              <a:rPr lang="sk-SK" i="1" dirty="0" err="1" smtClean="0"/>
              <a:t>podle</a:t>
            </a:r>
            <a:r>
              <a:rPr lang="sk-SK" i="1" dirty="0" smtClean="0"/>
              <a:t> klasifikační stupnice (čl. 17 </a:t>
            </a:r>
            <a:r>
              <a:rPr lang="sk-SK" i="1" dirty="0" err="1" smtClean="0"/>
              <a:t>odst</a:t>
            </a:r>
            <a:r>
              <a:rPr lang="sk-SK" i="1" dirty="0" smtClean="0"/>
              <a:t>. 1)“. </a:t>
            </a:r>
            <a:endParaRPr lang="sk-SK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0" dirty="0" smtClean="0"/>
              <a:t>Podmienky ukončenia pre </a:t>
            </a:r>
            <a:r>
              <a:rPr lang="sk-SK" u="sng" dirty="0" smtClean="0"/>
              <a:t>denné štúdium </a:t>
            </a:r>
            <a:endParaRPr lang="sk-SK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AV seminár je povinný predmet.</a:t>
            </a:r>
          </a:p>
          <a:p>
            <a:r>
              <a:rPr lang="sk-SK" dirty="0" smtClean="0"/>
              <a:t>Takže účasť na AV seminári je povinná (ako je uvedené v študijnom poriadku)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prezenčka</a:t>
            </a:r>
            <a:r>
              <a:rPr lang="sk-SK" dirty="0" smtClean="0"/>
              <a:t>)</a:t>
            </a:r>
          </a:p>
          <a:p>
            <a:r>
              <a:rPr lang="sk-SK" dirty="0" smtClean="0"/>
              <a:t>Akceptujem 1 absenciu za semester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</TotalTime>
  <Words>264</Words>
  <Application>Microsoft Office PowerPoint</Application>
  <PresentationFormat>Prezentácia na obrazovke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Modul</vt:lpstr>
      <vt:lpstr>IMK47 AV seminář - umění nových médií I IM047 AV seminář - umění nových médií I  </vt:lpstr>
      <vt:lpstr>Podmienky ukončenia:</vt:lpstr>
      <vt:lpstr>Rozpis tém:</vt:lpstr>
      <vt:lpstr>Alternatíva č. 2:</vt:lpstr>
      <vt:lpstr>Alternatíva č. 3</vt:lpstr>
      <vt:lpstr>Snímka 6</vt:lpstr>
      <vt:lpstr>Podmienky ukončenia pre denné štúdium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IMK47 AV seminář - umění nových médií I IM047 AV seminář - umění nových médií I</dc:title>
  <dc:creator>Evilsister</dc:creator>
  <cp:lastModifiedBy>Evilsister</cp:lastModifiedBy>
  <cp:revision>15</cp:revision>
  <dcterms:created xsi:type="dcterms:W3CDTF">2012-08-18T09:26:24Z</dcterms:created>
  <dcterms:modified xsi:type="dcterms:W3CDTF">2012-09-19T18:17:34Z</dcterms:modified>
</cp:coreProperties>
</file>