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7" r:id="rId5"/>
    <p:sldId id="262" r:id="rId6"/>
    <p:sldId id="263" r:id="rId7"/>
    <p:sldId id="264" r:id="rId8"/>
    <p:sldId id="265" r:id="rId9"/>
    <p:sldId id="266" r:id="rId10"/>
    <p:sldId id="261" r:id="rId11"/>
    <p:sldId id="273" r:id="rId12"/>
    <p:sldId id="269" r:id="rId13"/>
    <p:sldId id="270" r:id="rId14"/>
    <p:sldId id="274" r:id="rId15"/>
    <p:sldId id="272" r:id="rId16"/>
    <p:sldId id="26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8822-3056-422B-A267-18B02B936271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F297F-AE3C-4E86-902E-3639A4EF470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F297F-AE3C-4E86-902E-3639A4EF4704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1. 12. 2012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tycok.tv/lang/cs-cz/52/the-vasulkas" TargetMode="External"/><Relationship Id="rId2" Type="http://schemas.openxmlformats.org/officeDocument/2006/relationships/hyperlink" Target="http://www.vasulka.org/Videomasters/MA_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skatelevize.cz/porady/10101491767-studio-ct24/211411034000256-15-mezinarodni-festival-dokumentarnich-filmu-v-jihlave/" TargetMode="External"/><Relationship Id="rId4" Type="http://schemas.openxmlformats.org/officeDocument/2006/relationships/hyperlink" Target="http://www.namu.cz/item.php?item=2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-cgnK-kFoo" TargetMode="External"/><Relationship Id="rId2" Type="http://schemas.openxmlformats.org/officeDocument/2006/relationships/hyperlink" Target="http://www.9evenings.org/openscor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Xt4K6-cIH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gJzf4z8m0" TargetMode="External"/><Relationship Id="rId2" Type="http://schemas.openxmlformats.org/officeDocument/2006/relationships/hyperlink" Target="http://www.youtube.com/watch?v=0YlBmx3Vul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porady/10209988352-zaslapane-projekty/409235100061014-kinoautom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dm.aku.sk/" TargetMode="External"/><Relationship Id="rId2" Type="http://schemas.openxmlformats.org/officeDocument/2006/relationships/hyperlink" Target="http://www.ubu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ec.at/festival/de/archiv/" TargetMode="External"/><Relationship Id="rId4" Type="http://schemas.openxmlformats.org/officeDocument/2006/relationships/hyperlink" Target="http://www.ffa.vutbr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listenerd.com/2010/01/12/video-john-cage-i-have-nothing-to-say-and-i-am-saying-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51zT2qX10FA&amp;feature=related" TargetMode="External"/><Relationship Id="rId4" Type="http://schemas.openxmlformats.org/officeDocument/2006/relationships/hyperlink" Target="http://www.youtube.com/watch?v=gN2zcLBr_V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box.sk/muzikol%C3%B3g-a-tvorca/" TargetMode="External"/><Relationship Id="rId2" Type="http://schemas.openxmlformats.org/officeDocument/2006/relationships/hyperlink" Target="http://idm.aku.sk/arnold-kojnok/opakjepravdo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TNo_Rn0kM48" TargetMode="External"/><Relationship Id="rId3" Type="http://schemas.openxmlformats.org/officeDocument/2006/relationships/hyperlink" Target="http://www.youtube.com/watch?v=Ra-OU33n434&amp;feature=related" TargetMode="External"/><Relationship Id="rId7" Type="http://schemas.openxmlformats.org/officeDocument/2006/relationships/hyperlink" Target="http://www.medienkunstnetz.de/source-text/33/" TargetMode="External"/><Relationship Id="rId2" Type="http://schemas.openxmlformats.org/officeDocument/2006/relationships/hyperlink" Target="http://ubu.com/film/paik_mast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emalab.org/sections/ideas/ideas_articles/pdf/baumgaertel.pdf" TargetMode="External"/><Relationship Id="rId5" Type="http://schemas.openxmlformats.org/officeDocument/2006/relationships/hyperlink" Target="http://www.mediaartnet.org/works/documenta-performance/video/1/" TargetMode="External"/><Relationship Id="rId4" Type="http://schemas.openxmlformats.org/officeDocument/2006/relationships/hyperlink" Target="http://www.youtube.com/watch?v=3rPZYGuCFdw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1000" dirty="0" smtClean="0"/>
              <a:t/>
            </a:r>
            <a:br>
              <a:rPr lang="sk-SK" sz="1000" dirty="0" smtClean="0"/>
            </a:br>
            <a:r>
              <a:rPr lang="sk-SK" sz="1000" dirty="0" smtClean="0"/>
              <a:t> </a:t>
            </a:r>
            <a:r>
              <a:rPr lang="sk-SK" sz="2400" dirty="0" smtClean="0"/>
              <a:t>PODZIM 2011</a:t>
            </a:r>
            <a:br>
              <a:rPr lang="sk-SK" sz="2400" dirty="0" smtClean="0"/>
            </a:br>
            <a:r>
              <a:rPr lang="sk-SK" sz="2400" dirty="0" err="1" smtClean="0"/>
              <a:t>Teorie</a:t>
            </a:r>
            <a:r>
              <a:rPr lang="sk-SK" sz="2400" dirty="0" smtClean="0"/>
              <a:t> </a:t>
            </a:r>
            <a:r>
              <a:rPr lang="sk-SK" sz="2400" dirty="0" err="1" smtClean="0"/>
              <a:t>interaktivních</a:t>
            </a:r>
            <a:r>
              <a:rPr lang="sk-SK" sz="2400" dirty="0" smtClean="0"/>
              <a:t> médií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IMK047 AV </a:t>
            </a:r>
            <a:r>
              <a:rPr lang="sk-SK" dirty="0" err="1" smtClean="0"/>
              <a:t>seminář</a:t>
            </a:r>
            <a:r>
              <a:rPr lang="sk-SK" dirty="0" smtClean="0"/>
              <a:t> - </a:t>
            </a:r>
            <a:r>
              <a:rPr lang="sk-SK" dirty="0" err="1" smtClean="0"/>
              <a:t>umění</a:t>
            </a:r>
            <a:r>
              <a:rPr lang="sk-SK" dirty="0" smtClean="0"/>
              <a:t> nových médií I	</a:t>
            </a:r>
          </a:p>
          <a:p>
            <a:r>
              <a:rPr lang="sk-SK" dirty="0" smtClean="0"/>
              <a:t>Mgr. Martina </a:t>
            </a:r>
            <a:r>
              <a:rPr lang="sk-SK" dirty="0" err="1" smtClean="0"/>
              <a:t>Ivičičová</a:t>
            </a:r>
            <a:r>
              <a:rPr lang="sk-SK" dirty="0" smtClean="0"/>
              <a:t>	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sz="2800" dirty="0" smtClean="0"/>
              <a:t>TÉMA: VASULKA: </a:t>
            </a:r>
            <a:r>
              <a:rPr lang="sk-SK" sz="2800" dirty="0" smtClean="0"/>
              <a:t>pionieri </a:t>
            </a:r>
            <a:r>
              <a:rPr lang="sk-SK" sz="2800" dirty="0" err="1" smtClean="0"/>
              <a:t>videoartu</a:t>
            </a:r>
            <a:r>
              <a:rPr lang="sk-SK" sz="2800" dirty="0" smtClean="0"/>
              <a:t> a transformácie </a:t>
            </a:r>
            <a:r>
              <a:rPr lang="sk-SK" sz="2800" dirty="0" err="1" smtClean="0"/>
              <a:t>audio-vizuálneho</a:t>
            </a:r>
            <a:r>
              <a:rPr lang="sk-SK" sz="2800" dirty="0" smtClean="0"/>
              <a:t> materiálu často </a:t>
            </a:r>
            <a:r>
              <a:rPr lang="sk-SK" sz="2800" dirty="0" err="1" smtClean="0"/>
              <a:t>subverzívnym</a:t>
            </a:r>
            <a:r>
              <a:rPr lang="sk-SK" sz="2800" dirty="0" smtClean="0"/>
              <a:t> „anarchistickým“ postojom:</a:t>
            </a:r>
            <a:endParaRPr lang="sk-SK" sz="2800" dirty="0" smtClean="0"/>
          </a:p>
          <a:p>
            <a:r>
              <a:rPr lang="sk-SK" sz="2800" dirty="0" smtClean="0">
                <a:hlinkClick r:id="rId2"/>
              </a:rPr>
              <a:t>http://www.vasulka.org/Videomasters/MA_index.html</a:t>
            </a:r>
            <a:r>
              <a:rPr lang="sk-SK" sz="2800" dirty="0" smtClean="0"/>
              <a:t>   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smtClean="0"/>
              <a:t>VIDEOARCHÍV </a:t>
            </a:r>
            <a:r>
              <a:rPr lang="sk-SK" sz="2800" dirty="0" smtClean="0"/>
              <a:t>/ Mediálny archív </a:t>
            </a:r>
            <a:r>
              <a:rPr lang="sk-SK" sz="2800" dirty="0" err="1" smtClean="0"/>
              <a:t>Vasulkovcov</a:t>
            </a:r>
            <a:endParaRPr lang="sk-SK" sz="2800" dirty="0" smtClean="0"/>
          </a:p>
          <a:p>
            <a:r>
              <a:rPr lang="sk-SK" sz="2800" dirty="0" smtClean="0">
                <a:hlinkClick r:id="rId3"/>
              </a:rPr>
              <a:t>http://artycok.tv/lang/cs-cz/52/the-vasulkas</a:t>
            </a:r>
            <a:r>
              <a:rPr lang="sk-SK" sz="2800" dirty="0" smtClean="0"/>
              <a:t>   </a:t>
            </a:r>
            <a:r>
              <a:rPr lang="sk-SK" sz="2500" dirty="0" err="1" smtClean="0"/>
              <a:t>Steina</a:t>
            </a:r>
            <a:r>
              <a:rPr lang="sk-SK" sz="2500" dirty="0" smtClean="0"/>
              <a:t> a </a:t>
            </a:r>
            <a:r>
              <a:rPr lang="sk-SK" sz="2500" dirty="0" err="1" smtClean="0"/>
              <a:t>Woody</a:t>
            </a:r>
            <a:r>
              <a:rPr lang="sk-SK" sz="2500" dirty="0" smtClean="0"/>
              <a:t> </a:t>
            </a:r>
            <a:r>
              <a:rPr lang="sk-SK" sz="2500" dirty="0" err="1" smtClean="0"/>
              <a:t>Vasulkovci</a:t>
            </a:r>
            <a:r>
              <a:rPr lang="sk-SK" sz="2500" dirty="0" smtClean="0"/>
              <a:t> v experimentálnom  priestore </a:t>
            </a:r>
            <a:r>
              <a:rPr lang="sk-SK" sz="2500" dirty="0" err="1" smtClean="0"/>
              <a:t>Roxy</a:t>
            </a:r>
            <a:r>
              <a:rPr lang="sk-SK" sz="2500" dirty="0" smtClean="0"/>
              <a:t>/</a:t>
            </a:r>
            <a:r>
              <a:rPr lang="sk-SK" sz="2500" dirty="0" err="1" smtClean="0"/>
              <a:t>NoD</a:t>
            </a:r>
            <a:r>
              <a:rPr lang="sk-SK" sz="2500" dirty="0" smtClean="0"/>
              <a:t>. </a:t>
            </a:r>
            <a:endParaRPr lang="sk-SK" sz="2500" dirty="0" smtClean="0"/>
          </a:p>
          <a:p>
            <a:endParaRPr lang="sk-SK" sz="2500" dirty="0" smtClean="0"/>
          </a:p>
          <a:p>
            <a:r>
              <a:rPr lang="sk-SK" sz="2800" dirty="0" smtClean="0"/>
              <a:t>15.medzin.festival </a:t>
            </a:r>
            <a:r>
              <a:rPr lang="sk-SK" sz="2800" dirty="0" err="1" smtClean="0"/>
              <a:t>dokument.filmov</a:t>
            </a:r>
            <a:r>
              <a:rPr lang="sk-SK" sz="2800" dirty="0" smtClean="0"/>
              <a:t> JIHLAVA  2011 : krst publikácie : Lenka </a:t>
            </a:r>
            <a:r>
              <a:rPr lang="sk-SK" sz="2800" dirty="0" err="1" smtClean="0"/>
              <a:t>Dolanová</a:t>
            </a:r>
            <a:r>
              <a:rPr lang="sk-SK" sz="2800" dirty="0" smtClean="0"/>
              <a:t>, </a:t>
            </a:r>
            <a:r>
              <a:rPr lang="sk-SK" sz="2800" i="1" dirty="0" err="1" smtClean="0">
                <a:hlinkClick r:id="rId4"/>
              </a:rPr>
              <a:t>Dialog</a:t>
            </a:r>
            <a:r>
              <a:rPr lang="sk-SK" sz="2800" i="1" dirty="0" smtClean="0">
                <a:hlinkClick r:id="rId4"/>
              </a:rPr>
              <a:t> s </a:t>
            </a:r>
            <a:r>
              <a:rPr lang="sk-SK" sz="2800" i="1" dirty="0" err="1" smtClean="0">
                <a:hlinkClick r:id="rId4"/>
              </a:rPr>
              <a:t>démony</a:t>
            </a:r>
            <a:r>
              <a:rPr lang="sk-SK" sz="2800" i="1" dirty="0" smtClean="0">
                <a:hlinkClick r:id="rId4"/>
              </a:rPr>
              <a:t> </a:t>
            </a:r>
            <a:r>
              <a:rPr lang="sk-SK" sz="2800" i="1" dirty="0" err="1" smtClean="0">
                <a:hlinkClick r:id="rId4"/>
              </a:rPr>
              <a:t>nástrojů</a:t>
            </a:r>
            <a:r>
              <a:rPr lang="sk-SK" sz="2800" i="1" dirty="0" smtClean="0">
                <a:hlinkClick r:id="rId4"/>
              </a:rPr>
              <a:t> - </a:t>
            </a:r>
            <a:r>
              <a:rPr lang="sk-SK" sz="2800" i="1" dirty="0" err="1" smtClean="0">
                <a:hlinkClick r:id="rId4"/>
              </a:rPr>
              <a:t>Steina</a:t>
            </a:r>
            <a:r>
              <a:rPr lang="sk-SK" sz="2800" i="1" dirty="0" smtClean="0">
                <a:hlinkClick r:id="rId4"/>
              </a:rPr>
              <a:t> a </a:t>
            </a:r>
            <a:r>
              <a:rPr lang="sk-SK" sz="2800" i="1" dirty="0" err="1" smtClean="0">
                <a:hlinkClick r:id="rId4"/>
              </a:rPr>
              <a:t>Woody</a:t>
            </a:r>
            <a:r>
              <a:rPr lang="sk-SK" sz="2800" i="1" dirty="0" smtClean="0">
                <a:hlinkClick r:id="rId4"/>
              </a:rPr>
              <a:t> </a:t>
            </a:r>
            <a:r>
              <a:rPr lang="sk-SK" sz="2800" i="1" dirty="0" err="1" smtClean="0">
                <a:hlinkClick r:id="rId4"/>
              </a:rPr>
              <a:t>Vasulkovi</a:t>
            </a:r>
            <a:r>
              <a:rPr lang="sk-SK" sz="2800" dirty="0" smtClean="0"/>
              <a:t>, </a:t>
            </a:r>
            <a:r>
              <a:rPr lang="sk-SK" sz="2800" dirty="0" err="1" smtClean="0"/>
              <a:t>Prague</a:t>
            </a:r>
            <a:r>
              <a:rPr lang="sk-SK" sz="2800" dirty="0" smtClean="0"/>
              <a:t>: </a:t>
            </a:r>
            <a:r>
              <a:rPr lang="sk-SK" sz="2800" dirty="0" err="1" smtClean="0"/>
              <a:t>Nakladatelství</a:t>
            </a:r>
            <a:r>
              <a:rPr lang="sk-SK" sz="2800" dirty="0" smtClean="0"/>
              <a:t> </a:t>
            </a:r>
            <a:r>
              <a:rPr lang="sk-SK" sz="2800" dirty="0" err="1" smtClean="0"/>
              <a:t>Akademie</a:t>
            </a:r>
            <a:r>
              <a:rPr lang="sk-SK" sz="2800" dirty="0" smtClean="0"/>
              <a:t> múzických </a:t>
            </a:r>
            <a:r>
              <a:rPr lang="sk-SK" sz="2800" dirty="0" err="1" smtClean="0"/>
              <a:t>umění</a:t>
            </a:r>
            <a:endParaRPr lang="sk-SK" sz="2800" dirty="0" smtClean="0"/>
          </a:p>
          <a:p>
            <a:r>
              <a:rPr lang="sk-SK" sz="2800" dirty="0" smtClean="0"/>
              <a:t> </a:t>
            </a:r>
            <a:r>
              <a:rPr lang="sk-SK" sz="2800" dirty="0" smtClean="0">
                <a:hlinkClick r:id="rId5"/>
              </a:rPr>
              <a:t>http://www.ceskatelevize.cz/porady/10101491767-studio-ct24/211411034000256-15-mezinarodni-festival-dokumentarnich-filmu-v-jihlave/</a:t>
            </a:r>
            <a:r>
              <a:rPr lang="sk-SK" sz="2800" dirty="0" smtClean="0"/>
              <a:t>   (19.minúta)</a:t>
            </a:r>
          </a:p>
          <a:p>
            <a:endParaRPr lang="sk-SK" sz="2800" b="1" dirty="0" smtClean="0"/>
          </a:p>
          <a:p>
            <a:pPr>
              <a:buNone/>
            </a:pPr>
            <a:r>
              <a:rPr lang="sk-SK" sz="2800" dirty="0" smtClean="0"/>
              <a:t>    </a:t>
            </a:r>
            <a:endParaRPr lang="sk-SK" sz="2800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 smtClean="0"/>
              <a:t>MÉDIÁ A PERFORMANCE: </a:t>
            </a:r>
            <a:r>
              <a:rPr lang="sk-SK" b="1" dirty="0" smtClean="0"/>
              <a:t> Prvé významné spojenie umelcov s vedcami:</a:t>
            </a:r>
            <a:endParaRPr lang="sk-SK" dirty="0" smtClean="0"/>
          </a:p>
          <a:p>
            <a:r>
              <a:rPr lang="sk-SK" dirty="0" smtClean="0"/>
              <a:t>E.A.T.: </a:t>
            </a:r>
            <a:r>
              <a:rPr lang="sk-SK" dirty="0" err="1" smtClean="0"/>
              <a:t>Experiments</a:t>
            </a:r>
            <a:r>
              <a:rPr lang="sk-SK" dirty="0" smtClean="0"/>
              <a:t> in </a:t>
            </a:r>
            <a:r>
              <a:rPr lang="sk-SK" dirty="0" err="1" smtClean="0"/>
              <a:t>Art</a:t>
            </a:r>
            <a:r>
              <a:rPr lang="sk-SK" dirty="0" smtClean="0"/>
              <a:t> and </a:t>
            </a:r>
            <a:r>
              <a:rPr lang="sk-SK" dirty="0" err="1" smtClean="0"/>
              <a:t>Technology</a:t>
            </a:r>
            <a:r>
              <a:rPr lang="sk-SK" dirty="0" smtClean="0"/>
              <a:t>: </a:t>
            </a:r>
            <a:r>
              <a:rPr lang="sk-SK" dirty="0" err="1" smtClean="0"/>
              <a:t>Robert</a:t>
            </a:r>
            <a:r>
              <a:rPr lang="sk-SK" dirty="0" smtClean="0"/>
              <a:t> </a:t>
            </a:r>
            <a:r>
              <a:rPr lang="sk-SK" dirty="0" err="1" smtClean="0"/>
              <a:t>Rauschenberg</a:t>
            </a:r>
            <a:r>
              <a:rPr lang="sk-SK" dirty="0" smtClean="0"/>
              <a:t>: 9 </a:t>
            </a:r>
            <a:r>
              <a:rPr lang="sk-SK" dirty="0" err="1" smtClean="0"/>
              <a:t>Evenings</a:t>
            </a:r>
            <a:r>
              <a:rPr lang="sk-SK" dirty="0" smtClean="0"/>
              <a:t>: </a:t>
            </a:r>
            <a:r>
              <a:rPr lang="sk-SK" dirty="0" err="1" smtClean="0"/>
              <a:t>Theatre</a:t>
            </a:r>
            <a:r>
              <a:rPr lang="sk-SK" dirty="0" smtClean="0"/>
              <a:t> &amp; </a:t>
            </a:r>
            <a:r>
              <a:rPr lang="sk-SK" dirty="0" err="1" smtClean="0"/>
              <a:t>Engineering</a:t>
            </a:r>
            <a:r>
              <a:rPr lang="sk-SK" dirty="0" smtClean="0"/>
              <a:t> (1966)</a:t>
            </a:r>
          </a:p>
          <a:p>
            <a:r>
              <a:rPr lang="sk-SK" dirty="0" smtClean="0">
                <a:hlinkClick r:id="rId2"/>
              </a:rPr>
              <a:t>http://www.9evenings.org/openscore.php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http://www.youtube.com/watch?v=W-cgnK-kFoo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b="1" dirty="0" smtClean="0"/>
              <a:t>MULTIMÉDIÁ </a:t>
            </a:r>
            <a:r>
              <a:rPr lang="sk-SK" b="1" dirty="0" smtClean="0"/>
              <a:t>: </a:t>
            </a:r>
          </a:p>
          <a:p>
            <a:r>
              <a:rPr lang="sk-SK" dirty="0" err="1" smtClean="0"/>
              <a:t>Iannis</a:t>
            </a:r>
            <a:r>
              <a:rPr lang="sk-SK" dirty="0" smtClean="0"/>
              <a:t> </a:t>
            </a:r>
            <a:r>
              <a:rPr lang="sk-SK" dirty="0" err="1" smtClean="0"/>
              <a:t>Xenakis</a:t>
            </a:r>
            <a:r>
              <a:rPr lang="sk-SK" dirty="0" smtClean="0"/>
              <a:t>: </a:t>
            </a:r>
            <a:r>
              <a:rPr lang="sk-SK" dirty="0" err="1" smtClean="0"/>
              <a:t>Electronic</a:t>
            </a:r>
            <a:r>
              <a:rPr lang="sk-SK" dirty="0" smtClean="0"/>
              <a:t> </a:t>
            </a:r>
            <a:r>
              <a:rPr lang="sk-SK" dirty="0" err="1" smtClean="0"/>
              <a:t>music</a:t>
            </a:r>
            <a:r>
              <a:rPr lang="sk-SK" dirty="0" smtClean="0"/>
              <a:t> /</a:t>
            </a:r>
            <a:r>
              <a:rPr lang="sk-SK" dirty="0" smtClean="0"/>
              <a:t>DIATOPES</a:t>
            </a:r>
          </a:p>
          <a:p>
            <a:r>
              <a:rPr lang="sk-SK" b="1" dirty="0" smtClean="0"/>
              <a:t>La Legende </a:t>
            </a:r>
            <a:r>
              <a:rPr lang="sk-SK" b="1" dirty="0" err="1" smtClean="0"/>
              <a:t>d'Eer</a:t>
            </a:r>
            <a:r>
              <a:rPr lang="sk-SK" b="1" dirty="0" smtClean="0"/>
              <a:t> (1978)</a:t>
            </a:r>
            <a:r>
              <a:rPr lang="sk-SK" b="1" dirty="0" smtClean="0"/>
              <a:t> </a:t>
            </a:r>
            <a:r>
              <a:rPr lang="sk-SK" b="1" dirty="0" smtClean="0"/>
              <a:t>: </a:t>
            </a:r>
            <a:r>
              <a:rPr lang="sk-SK" dirty="0" smtClean="0"/>
              <a:t>- elektroakustická kompozícia odohratá v </a:t>
            </a:r>
            <a:r>
              <a:rPr lang="sk-SK" dirty="0" err="1" smtClean="0"/>
              <a:t>Diatope</a:t>
            </a:r>
            <a:r>
              <a:rPr lang="sk-SK" dirty="0" smtClean="0"/>
              <a:t>: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</a:t>
            </a:r>
            <a:r>
              <a:rPr lang="sk-SK" dirty="0" smtClean="0">
                <a:hlinkClick r:id="rId4"/>
              </a:rPr>
              <a:t>://www.youtube.com/watch?v=mXt4K6-cIHg</a:t>
            </a:r>
            <a:r>
              <a:rPr lang="sk-SK" dirty="0" smtClean="0"/>
              <a:t>  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I.Xennakis</a:t>
            </a:r>
            <a:r>
              <a:rPr lang="sk-SK" dirty="0" smtClean="0"/>
              <a:t>: </a:t>
            </a:r>
            <a:r>
              <a:rPr lang="sk-SK" dirty="0" err="1" smtClean="0"/>
              <a:t>Xenakis</a:t>
            </a:r>
            <a:r>
              <a:rPr lang="sk-SK" dirty="0" smtClean="0"/>
              <a:t>:  La </a:t>
            </a:r>
            <a:r>
              <a:rPr lang="sk-SK" dirty="0" err="1" smtClean="0"/>
              <a:t>Légende</a:t>
            </a:r>
            <a:r>
              <a:rPr lang="sk-SK" dirty="0" smtClean="0"/>
              <a:t> </a:t>
            </a:r>
            <a:r>
              <a:rPr lang="sk-SK" dirty="0" err="1" smtClean="0"/>
              <a:t>d'Eer</a:t>
            </a:r>
            <a:r>
              <a:rPr lang="sk-SK" dirty="0" smtClean="0"/>
              <a:t> (1977-78</a:t>
            </a:r>
            <a:endParaRPr lang="sk-SK" dirty="0"/>
          </a:p>
        </p:txBody>
      </p:sp>
      <p:pic>
        <p:nvPicPr>
          <p:cNvPr id="2050" name="Picture 2" descr="J:\WD_SmartWare\AV Seminár_PODZIM 2011\8 Multimédiá a Expo\La Légende d'Eer_Diat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553200" cy="491456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057400" y="60198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http://www.youtube.com/watch?v=mXt4K6-cIHg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Diatope</a:t>
            </a:r>
            <a:r>
              <a:rPr lang="sk-SK" dirty="0" smtClean="0"/>
              <a:t>, 1978 </a:t>
            </a:r>
            <a:r>
              <a:rPr lang="sk-SK" dirty="0" err="1" smtClean="0"/>
              <a:t>Paris</a:t>
            </a:r>
            <a:endParaRPr lang="sk-SK" dirty="0"/>
          </a:p>
        </p:txBody>
      </p:sp>
      <p:pic>
        <p:nvPicPr>
          <p:cNvPr id="3074" name="Picture 2" descr="J:\WD_SmartWare\AV Seminár_PODZIM 2011\8 Multimédiá a Expo\Le Diatop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63930"/>
            <a:ext cx="3962400" cy="2694070"/>
          </a:xfrm>
          <a:prstGeom prst="rect">
            <a:avLst/>
          </a:prstGeom>
          <a:noFill/>
        </p:spPr>
      </p:pic>
      <p:pic>
        <p:nvPicPr>
          <p:cNvPr id="3075" name="Picture 3" descr="J:\WD_SmartWare\AV Seminár_PODZIM 2011\8 Multimédiá a Expo\Le Diat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1" y="1524000"/>
            <a:ext cx="3340620" cy="5359308"/>
          </a:xfrm>
          <a:prstGeom prst="rect">
            <a:avLst/>
          </a:prstGeom>
          <a:noFill/>
        </p:spPr>
      </p:pic>
      <p:pic>
        <p:nvPicPr>
          <p:cNvPr id="3076" name="Picture 4" descr="J:\WD_SmartWare\AV Seminár_PODZIM 2011\8 Multimédiá a Expo\dia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886200" cy="2635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b="1" cap="all" dirty="0" smtClean="0"/>
              <a:t>Fenomén </a:t>
            </a:r>
            <a:r>
              <a:rPr lang="sk-SK" b="1" cap="all" dirty="0" err="1" smtClean="0"/>
              <a:t>Expo</a:t>
            </a:r>
            <a:endParaRPr lang="sk-SK" dirty="0" smtClean="0"/>
          </a:p>
          <a:p>
            <a:r>
              <a:rPr lang="sk-SK" dirty="0" err="1" smtClean="0"/>
              <a:t>Edgard</a:t>
            </a:r>
            <a:r>
              <a:rPr lang="sk-SK" dirty="0" smtClean="0"/>
              <a:t> </a:t>
            </a:r>
            <a:r>
              <a:rPr lang="sk-SK" dirty="0" err="1" smtClean="0"/>
              <a:t>Varèse</a:t>
            </a:r>
            <a:r>
              <a:rPr lang="sk-SK" dirty="0" smtClean="0"/>
              <a:t> -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Corbusier</a:t>
            </a:r>
            <a:r>
              <a:rPr lang="sk-SK" dirty="0" smtClean="0"/>
              <a:t> - </a:t>
            </a:r>
            <a:r>
              <a:rPr lang="sk-SK" dirty="0" err="1" smtClean="0"/>
              <a:t>Iannis</a:t>
            </a:r>
            <a:r>
              <a:rPr lang="sk-SK" dirty="0" smtClean="0"/>
              <a:t> </a:t>
            </a:r>
            <a:r>
              <a:rPr lang="sk-SK" dirty="0" err="1" smtClean="0"/>
              <a:t>Xenakis</a:t>
            </a:r>
            <a:r>
              <a:rPr lang="sk-SK" dirty="0" smtClean="0"/>
              <a:t>: </a:t>
            </a:r>
            <a:r>
              <a:rPr lang="sk-SK" dirty="0" err="1" smtClean="0"/>
              <a:t>Poème</a:t>
            </a:r>
            <a:r>
              <a:rPr lang="sk-SK" dirty="0" smtClean="0"/>
              <a:t> </a:t>
            </a:r>
            <a:r>
              <a:rPr lang="sk-SK" dirty="0" err="1" smtClean="0"/>
              <a:t>électronique</a:t>
            </a:r>
            <a:r>
              <a:rPr lang="sk-SK" dirty="0" smtClean="0"/>
              <a:t> (</a:t>
            </a:r>
            <a:r>
              <a:rPr lang="sk-SK" dirty="0" err="1" smtClean="0"/>
              <a:t>Expo</a:t>
            </a:r>
            <a:r>
              <a:rPr lang="sk-SK" dirty="0" smtClean="0"/>
              <a:t>, 1958)</a:t>
            </a:r>
          </a:p>
          <a:p>
            <a:r>
              <a:rPr lang="sk-SK" dirty="0" smtClean="0">
                <a:hlinkClick r:id="rId2"/>
              </a:rPr>
              <a:t>http://www.youtube.com/watch?v=0YlBmx3VulY</a:t>
            </a:r>
            <a:r>
              <a:rPr lang="sk-SK" dirty="0" smtClean="0"/>
              <a:t> </a:t>
            </a:r>
          </a:p>
          <a:p>
            <a:endParaRPr lang="sk-SK" b="1" u="sng" cap="all" dirty="0" smtClean="0"/>
          </a:p>
          <a:p>
            <a:endParaRPr lang="sk-SK" i="1" dirty="0" smtClean="0"/>
          </a:p>
          <a:p>
            <a:r>
              <a:rPr lang="sk-SK" i="1" dirty="0" smtClean="0"/>
              <a:t>Laterna Magika: multimediálne inštalácie</a:t>
            </a:r>
          </a:p>
          <a:p>
            <a:r>
              <a:rPr lang="sk-SK" dirty="0" err="1" smtClean="0"/>
              <a:t>Josef</a:t>
            </a:r>
            <a:r>
              <a:rPr lang="sk-SK" dirty="0" smtClean="0"/>
              <a:t> </a:t>
            </a:r>
            <a:r>
              <a:rPr lang="sk-SK" dirty="0" smtClean="0"/>
              <a:t> Svoboda: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www.youtube.com/watch?v=upgJzf4z8m0</a:t>
            </a:r>
            <a:endParaRPr lang="sk-SK" dirty="0" smtClean="0"/>
          </a:p>
          <a:p>
            <a:endParaRPr lang="sk-SK" dirty="0" smtClean="0"/>
          </a:p>
          <a:p>
            <a:r>
              <a:rPr lang="sk-SK" sz="3100" i="1" dirty="0" err="1" smtClean="0"/>
              <a:t>Kinoautomat</a:t>
            </a:r>
            <a:r>
              <a:rPr lang="sk-SK" sz="3100" i="1" dirty="0" smtClean="0"/>
              <a:t> (R. </a:t>
            </a:r>
            <a:r>
              <a:rPr lang="sk-SK" sz="3100" i="1" dirty="0" err="1" smtClean="0"/>
              <a:t>Činčera</a:t>
            </a:r>
            <a:r>
              <a:rPr lang="sk-SK" sz="3100" i="1" dirty="0" smtClean="0"/>
              <a:t>,): Dokument ČT : </a:t>
            </a:r>
            <a:r>
              <a:rPr lang="sk-SK" sz="3100" i="1" dirty="0" err="1" smtClean="0"/>
              <a:t>Zašlapané</a:t>
            </a:r>
            <a:r>
              <a:rPr lang="sk-SK" sz="3100" i="1" dirty="0" smtClean="0"/>
              <a:t> projekty</a:t>
            </a:r>
          </a:p>
          <a:p>
            <a:r>
              <a:rPr lang="sk-SK" i="1" dirty="0" smtClean="0">
                <a:hlinkClick r:id="rId4"/>
              </a:rPr>
              <a:t>http://www.ceskatelevize.cz/porady/10209988352-zaslapane-projekty/409235100061014-kinoautomat/</a:t>
            </a:r>
            <a:r>
              <a:rPr lang="sk-SK" i="1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Pepsi</a:t>
            </a:r>
            <a:r>
              <a:rPr lang="sk-SK" dirty="0" smtClean="0"/>
              <a:t> </a:t>
            </a:r>
            <a:r>
              <a:rPr lang="sk-SK" dirty="0" err="1" smtClean="0"/>
              <a:t>Pavillion</a:t>
            </a:r>
            <a:r>
              <a:rPr lang="sk-SK" dirty="0" smtClean="0"/>
              <a:t> 1958 EXPO Brusel</a:t>
            </a:r>
            <a:endParaRPr lang="sk-SK" dirty="0"/>
          </a:p>
        </p:txBody>
      </p:sp>
      <p:pic>
        <p:nvPicPr>
          <p:cNvPr id="4098" name="Picture 2" descr="J:\WD_SmartWare\AV Seminár_PODZIM 2011\8 Multimédiá a Expo\Philips 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191000" cy="3874851"/>
          </a:xfrm>
          <a:prstGeom prst="rect">
            <a:avLst/>
          </a:prstGeom>
          <a:noFill/>
        </p:spPr>
      </p:pic>
      <p:pic>
        <p:nvPicPr>
          <p:cNvPr id="4099" name="Picture 3" descr="H:\AV SEMINÁŘ PODZIM 2012\pepsi pavilon 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4187439" cy="37338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81000" y="6172200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i="1" dirty="0" smtClean="0"/>
              <a:t>geste </a:t>
            </a:r>
            <a:r>
              <a:rPr lang="sk-SK" i="1" dirty="0" err="1" smtClean="0"/>
              <a:t>électronique</a:t>
            </a:r>
            <a:r>
              <a:rPr lang="sk-SK" i="1" dirty="0" smtClean="0"/>
              <a:t> </a:t>
            </a:r>
            <a:r>
              <a:rPr lang="sk-SK" i="1" dirty="0" err="1" smtClean="0"/>
              <a:t>total</a:t>
            </a:r>
            <a:r>
              <a:rPr lang="sk-SK" i="1" dirty="0" smtClean="0"/>
              <a:t>)</a:t>
            </a:r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Ďalšie užitočné linky:</a:t>
            </a:r>
            <a:endParaRPr lang="pl-PL" dirty="0" smtClean="0"/>
          </a:p>
          <a:p>
            <a:r>
              <a:rPr lang="pl-PL" dirty="0" smtClean="0">
                <a:hlinkClick r:id="rId2"/>
              </a:rPr>
              <a:t>www.ubu.com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</a:t>
            </a:r>
            <a:r>
              <a:rPr lang="pl-PL" dirty="0" smtClean="0">
                <a:hlinkClick r:id="rId3"/>
              </a:rPr>
              <a:t>://idm.aku.sk/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4"/>
              </a:rPr>
              <a:t>http</a:t>
            </a:r>
            <a:r>
              <a:rPr lang="pl-PL" dirty="0" smtClean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www.ffa.vutbr.cz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http://www.aec.at/festival/de/archiv</a:t>
            </a:r>
            <a:r>
              <a:rPr lang="pl-PL" dirty="0" smtClean="0">
                <a:hlinkClick r:id="rId5"/>
              </a:rPr>
              <a:t>/</a:t>
            </a:r>
            <a:r>
              <a:rPr lang="pl-PL" dirty="0" smtClean="0"/>
              <a:t> 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Zoznámenie sa s témami seminára: </a:t>
            </a:r>
            <a:br>
              <a:rPr lang="sk-SK" dirty="0" smtClean="0"/>
            </a:br>
            <a:r>
              <a:rPr lang="sk-SK" b="1" i="1" u="sng" cap="all" dirty="0" err="1" smtClean="0"/>
              <a:t>ArcheolóGIA</a:t>
            </a:r>
            <a:r>
              <a:rPr lang="sk-SK" b="1" i="1" u="sng" cap="all" dirty="0" smtClean="0"/>
              <a:t>  NM: </a:t>
            </a:r>
          </a:p>
          <a:p>
            <a:r>
              <a:rPr lang="sk-SK" i="1" dirty="0" smtClean="0"/>
              <a:t>koncept </a:t>
            </a:r>
            <a:r>
              <a:rPr lang="sk-SK" i="1" dirty="0" err="1" smtClean="0"/>
              <a:t>človek-stroj</a:t>
            </a:r>
            <a:r>
              <a:rPr lang="sk-SK" i="1" dirty="0" smtClean="0"/>
              <a:t>  v 1. pol. 20.stor.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Muž s </a:t>
            </a:r>
            <a:r>
              <a:rPr lang="sk-SK" dirty="0" err="1" smtClean="0"/>
              <a:t>kinoaparátem</a:t>
            </a:r>
            <a:r>
              <a:rPr lang="sk-SK" dirty="0" smtClean="0"/>
              <a:t> (D. </a:t>
            </a:r>
            <a:r>
              <a:rPr lang="sk-SK" dirty="0" err="1" smtClean="0"/>
              <a:t>Vertov</a:t>
            </a:r>
            <a:r>
              <a:rPr lang="sk-SK" dirty="0" smtClean="0"/>
              <a:t>, 1929)</a:t>
            </a:r>
          </a:p>
          <a:p>
            <a:r>
              <a:rPr lang="sk-SK" dirty="0" err="1" smtClean="0"/>
              <a:t>Modern</a:t>
            </a:r>
            <a:r>
              <a:rPr lang="sk-SK" dirty="0" smtClean="0"/>
              <a:t> </a:t>
            </a:r>
            <a:r>
              <a:rPr lang="sk-SK" dirty="0" err="1" smtClean="0"/>
              <a:t>Times</a:t>
            </a:r>
            <a:r>
              <a:rPr lang="sk-SK" dirty="0" smtClean="0"/>
              <a:t> (Ch. </a:t>
            </a:r>
            <a:r>
              <a:rPr lang="sk-SK" dirty="0" err="1" smtClean="0"/>
              <a:t>Chaplin</a:t>
            </a:r>
            <a:r>
              <a:rPr lang="sk-SK" dirty="0" smtClean="0"/>
              <a:t>, 1936)</a:t>
            </a:r>
          </a:p>
          <a:p>
            <a:r>
              <a:rPr lang="sk-SK" dirty="0" err="1" smtClean="0"/>
              <a:t>Fritz</a:t>
            </a:r>
            <a:r>
              <a:rPr lang="sk-SK" dirty="0" smtClean="0"/>
              <a:t> LANG: </a:t>
            </a:r>
            <a:r>
              <a:rPr lang="sk-SK" dirty="0" err="1" smtClean="0"/>
              <a:t>Metropolis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r>
              <a:rPr lang="sk-SK" b="1" u="sng" dirty="0" smtClean="0"/>
              <a:t>Predchodcovia nových médií</a:t>
            </a:r>
          </a:p>
          <a:p>
            <a:r>
              <a:rPr lang="sk-SK" dirty="0" smtClean="0"/>
              <a:t>Umelecká avantgarda</a:t>
            </a:r>
          </a:p>
          <a:p>
            <a:r>
              <a:rPr lang="sk-SK" dirty="0" smtClean="0"/>
              <a:t>Experimentálny film v 60´</a:t>
            </a:r>
          </a:p>
          <a:p>
            <a:r>
              <a:rPr lang="sk-SK" dirty="0" smtClean="0"/>
              <a:t>DADA CINEMA		</a:t>
            </a:r>
          </a:p>
          <a:p>
            <a:r>
              <a:rPr lang="sk-SK" dirty="0" smtClean="0"/>
              <a:t>FLUXUS FILMS</a:t>
            </a:r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b="1" u="sng" dirty="0" smtClean="0"/>
              <a:t>Téma: </a:t>
            </a:r>
            <a:r>
              <a:rPr lang="sk-SK" b="1" u="sng" dirty="0" err="1" smtClean="0"/>
              <a:t>John</a:t>
            </a:r>
            <a:r>
              <a:rPr lang="sk-SK" b="1" u="sng" dirty="0" smtClean="0"/>
              <a:t> </a:t>
            </a:r>
            <a:r>
              <a:rPr lang="sk-SK" b="1" u="sng" dirty="0" err="1" smtClean="0"/>
              <a:t>Cage</a:t>
            </a:r>
            <a:r>
              <a:rPr lang="sk-SK" b="1" u="sng" dirty="0" smtClean="0"/>
              <a:t>  : Dokument na doma:</a:t>
            </a:r>
          </a:p>
          <a:p>
            <a:r>
              <a:rPr lang="sk-SK" b="1" i="1" dirty="0" smtClean="0"/>
              <a:t>I </a:t>
            </a:r>
            <a:r>
              <a:rPr lang="sk-SK" b="1" i="1" dirty="0" err="1" smtClean="0"/>
              <a:t>have</a:t>
            </a:r>
            <a:r>
              <a:rPr lang="sk-SK" b="1" i="1" dirty="0" smtClean="0"/>
              <a:t> </a:t>
            </a:r>
            <a:r>
              <a:rPr lang="sk-SK" b="1" i="1" dirty="0" err="1" smtClean="0"/>
              <a:t>nothing</a:t>
            </a:r>
            <a:r>
              <a:rPr lang="sk-SK" b="1" i="1" dirty="0" smtClean="0"/>
              <a:t> to </a:t>
            </a:r>
            <a:r>
              <a:rPr lang="sk-SK" b="1" i="1" dirty="0" err="1" smtClean="0"/>
              <a:t>say</a:t>
            </a:r>
            <a:r>
              <a:rPr lang="sk-SK" b="1" i="1" dirty="0" smtClean="0"/>
              <a:t> and </a:t>
            </a:r>
            <a:r>
              <a:rPr lang="sk-SK" b="1" i="1" dirty="0" err="1" smtClean="0"/>
              <a:t>I´m</a:t>
            </a:r>
            <a:r>
              <a:rPr lang="sk-SK" b="1" i="1" dirty="0" smtClean="0"/>
              <a:t> </a:t>
            </a:r>
            <a:r>
              <a:rPr lang="sk-SK" b="1" i="1" dirty="0" err="1" smtClean="0"/>
              <a:t>sayin´it</a:t>
            </a:r>
            <a:endParaRPr lang="sk-SK" b="1" i="1" dirty="0" smtClean="0"/>
          </a:p>
          <a:p>
            <a:r>
              <a:rPr lang="sk-SK" dirty="0" smtClean="0">
                <a:hlinkClick r:id="rId3"/>
              </a:rPr>
              <a:t>http://thelistenerd.com/2010/01/12/video-john-cage-i-have-nothing-to-say-and-i-am-saying-it/</a:t>
            </a:r>
            <a:r>
              <a:rPr lang="sk-SK" dirty="0" smtClean="0"/>
              <a:t> </a:t>
            </a:r>
          </a:p>
          <a:p>
            <a:r>
              <a:rPr lang="sk-SK" dirty="0" smtClean="0"/>
              <a:t>Ticho:</a:t>
            </a:r>
          </a:p>
          <a:p>
            <a:r>
              <a:rPr lang="sk-SK" b="1" dirty="0" err="1" smtClean="0"/>
              <a:t>John</a:t>
            </a:r>
            <a:r>
              <a:rPr lang="sk-SK" b="1" dirty="0" smtClean="0"/>
              <a:t> </a:t>
            </a:r>
            <a:r>
              <a:rPr lang="sk-SK" b="1" dirty="0" err="1" smtClean="0"/>
              <a:t>Cage</a:t>
            </a:r>
            <a:r>
              <a:rPr lang="sk-SK" b="1" dirty="0" smtClean="0"/>
              <a:t>: 4.33  </a:t>
            </a:r>
            <a:r>
              <a:rPr lang="sk-SK" dirty="0" smtClean="0">
                <a:hlinkClick r:id="rId4"/>
              </a:rPr>
              <a:t>http://www.youtube.com/watch?v=gN2zcLBr_VM</a:t>
            </a:r>
            <a:r>
              <a:rPr lang="sk-SK" dirty="0" smtClean="0"/>
              <a:t> </a:t>
            </a:r>
          </a:p>
          <a:p>
            <a:r>
              <a:rPr lang="sk-SK" dirty="0" smtClean="0"/>
              <a:t>Náhoda:</a:t>
            </a:r>
          </a:p>
          <a:p>
            <a:r>
              <a:rPr lang="en-US" b="1" dirty="0" smtClean="0"/>
              <a:t>John Cage: Imaginary Landscape No. 4 for 12 radios</a:t>
            </a:r>
          </a:p>
          <a:p>
            <a:r>
              <a:rPr lang="sk-SK" dirty="0" smtClean="0">
                <a:hlinkClick r:id="rId5"/>
              </a:rPr>
              <a:t>http://www.youtube.com/watch?v=51zT2qX10FA&amp;feature=related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u="sng" dirty="0" smtClean="0"/>
              <a:t>Milan </a:t>
            </a:r>
            <a:r>
              <a:rPr lang="sk-SK" b="1" u="sng" dirty="0" err="1" smtClean="0"/>
              <a:t>Adamčiak</a:t>
            </a:r>
            <a:r>
              <a:rPr lang="sk-SK" b="1" u="sng" dirty="0" smtClean="0"/>
              <a:t>: Muzikológ a tvorca:</a:t>
            </a:r>
          </a:p>
          <a:p>
            <a:r>
              <a:rPr lang="sk-SK" sz="2800" b="1" u="sng" dirty="0" smtClean="0">
                <a:hlinkClick r:id="rId2"/>
              </a:rPr>
              <a:t>http://idm.aku.sk/arnold-kojnok/opakjepravdou</a:t>
            </a:r>
            <a:endParaRPr lang="sk-SK" sz="2800" b="1" u="sng" dirty="0" smtClean="0"/>
          </a:p>
          <a:p>
            <a:r>
              <a:rPr lang="sk-SK" b="1" u="sng" dirty="0" smtClean="0"/>
              <a:t>Doma:</a:t>
            </a:r>
          </a:p>
          <a:p>
            <a:r>
              <a:rPr lang="sk-SK" dirty="0" smtClean="0"/>
              <a:t>Opak je pravdou,  Dokumentárny film, 2008</a:t>
            </a:r>
          </a:p>
          <a:p>
            <a:r>
              <a:rPr lang="sk-SK" sz="2400" dirty="0" smtClean="0">
                <a:hlinkClick r:id="rId3"/>
              </a:rPr>
              <a:t>http://www.greenbox.sk/muzikol%C3%B3g-a-tvorca/</a:t>
            </a:r>
            <a:r>
              <a:rPr lang="sk-SK" sz="2400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Dick</a:t>
            </a:r>
            <a:r>
              <a:rPr lang="sk-SK" dirty="0" smtClean="0"/>
              <a:t> </a:t>
            </a:r>
            <a:r>
              <a:rPr lang="sk-SK" dirty="0" err="1" smtClean="0"/>
              <a:t>Higgins</a:t>
            </a:r>
            <a:r>
              <a:rPr lang="sk-SK" dirty="0" smtClean="0"/>
              <a:t>: partitúry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010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71151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9" y="1905000"/>
            <a:ext cx="898734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89840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dirty="0" smtClean="0"/>
              <a:t>Partitúra pre dvoch interpretov a klavír: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Sadnite si ku klavíru.</a:t>
            </a:r>
          </a:p>
          <a:p>
            <a:r>
              <a:rPr lang="sk-SK" dirty="0" smtClean="0"/>
              <a:t>Interpret č. 1  sa doširoka usmeje</a:t>
            </a:r>
          </a:p>
          <a:p>
            <a:r>
              <a:rPr lang="sk-SK" dirty="0" smtClean="0"/>
              <a:t>Interpret č.2 pozoruje spoluhráčov úsmev</a:t>
            </a:r>
          </a:p>
          <a:p>
            <a:r>
              <a:rPr lang="sk-SK" dirty="0" smtClean="0"/>
              <a:t>Nech sa zuby interpreta č. 1 stanú notovým zápisom</a:t>
            </a:r>
          </a:p>
          <a:p>
            <a:r>
              <a:rPr lang="sk-SK" dirty="0" smtClean="0"/>
              <a:t>Interpret č. 2 zahrá na klavíri skladbu na základe tohto notového zápisu.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u="sng" cap="all" dirty="0" smtClean="0"/>
              <a:t>Téma:</a:t>
            </a:r>
            <a:r>
              <a:rPr lang="sk-SK" cap="all" dirty="0" smtClean="0"/>
              <a:t>  </a:t>
            </a:r>
            <a:r>
              <a:rPr lang="sk-SK" cap="all" dirty="0" smtClean="0"/>
              <a:t>POČIATKY </a:t>
            </a:r>
            <a:r>
              <a:rPr lang="sk-SK" cap="all" dirty="0" err="1" smtClean="0"/>
              <a:t>VideoartU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dirty="0" smtClean="0"/>
              <a:t>		</a:t>
            </a:r>
          </a:p>
          <a:p>
            <a:r>
              <a:rPr lang="sk-SK" b="1" u="sng" dirty="0" smtClean="0"/>
              <a:t>Dokument na doma: </a:t>
            </a:r>
            <a:r>
              <a:rPr lang="sk-SK" dirty="0" err="1" smtClean="0"/>
              <a:t>Nam</a:t>
            </a:r>
            <a:r>
              <a:rPr lang="sk-SK" dirty="0" smtClean="0"/>
              <a:t> </a:t>
            </a:r>
            <a:r>
              <a:rPr lang="sk-SK" dirty="0" err="1" smtClean="0"/>
              <a:t>June</a:t>
            </a:r>
            <a:r>
              <a:rPr lang="sk-SK" dirty="0" smtClean="0"/>
              <a:t> </a:t>
            </a:r>
            <a:r>
              <a:rPr lang="sk-SK" dirty="0" err="1" smtClean="0"/>
              <a:t>Paik</a:t>
            </a:r>
            <a:r>
              <a:rPr lang="sk-SK" dirty="0" smtClean="0"/>
              <a:t> : </a:t>
            </a:r>
            <a:r>
              <a:rPr lang="sk-SK" dirty="0" err="1" smtClean="0"/>
              <a:t>Lessons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VideoMaster</a:t>
            </a:r>
            <a:r>
              <a:rPr lang="sk-SK" dirty="0" smtClean="0"/>
              <a:t>  (záznam z pohrebu NJP)</a:t>
            </a:r>
            <a:endParaRPr lang="sk-SK" dirty="0" smtClean="0"/>
          </a:p>
          <a:p>
            <a:r>
              <a:rPr lang="sk-SK" dirty="0" smtClean="0">
                <a:hlinkClick r:id="rId2"/>
              </a:rPr>
              <a:t>http://ubu.com/film/paik_master.html</a:t>
            </a:r>
            <a:endParaRPr lang="sk-SK" dirty="0" smtClean="0"/>
          </a:p>
          <a:p>
            <a:endParaRPr lang="sk-SK" sz="1600" dirty="0" smtClean="0"/>
          </a:p>
          <a:p>
            <a:r>
              <a:rPr lang="sk-SK" dirty="0" err="1" smtClean="0"/>
              <a:t>Nam</a:t>
            </a:r>
            <a:r>
              <a:rPr lang="sk-SK" dirty="0" smtClean="0"/>
              <a:t> </a:t>
            </a:r>
            <a:r>
              <a:rPr lang="sk-SK" dirty="0" err="1" smtClean="0"/>
              <a:t>June</a:t>
            </a:r>
            <a:r>
              <a:rPr lang="sk-SK" dirty="0" smtClean="0"/>
              <a:t> </a:t>
            </a:r>
            <a:r>
              <a:rPr lang="sk-SK" dirty="0" err="1" smtClean="0"/>
              <a:t>Paik</a:t>
            </a:r>
            <a:r>
              <a:rPr lang="sk-SK" dirty="0" smtClean="0"/>
              <a:t> : NYC </a:t>
            </a:r>
            <a:r>
              <a:rPr lang="sk-SK" dirty="0" smtClean="0"/>
              <a:t>2009 – retrospektívna výstava – kreatívna práca s televízorom</a:t>
            </a:r>
            <a:r>
              <a:rPr lang="sk-SK" dirty="0" smtClean="0"/>
              <a:t>	</a:t>
            </a:r>
          </a:p>
          <a:p>
            <a:r>
              <a:rPr lang="sk-SK" dirty="0" smtClean="0">
                <a:hlinkClick r:id="rId3"/>
              </a:rPr>
              <a:t>http://www.youtube.com/watch?v=Ra-OU33n434&amp;feature=related</a:t>
            </a:r>
            <a:endParaRPr lang="sk-SK" dirty="0" smtClean="0"/>
          </a:p>
          <a:p>
            <a:endParaRPr lang="sk-SK" sz="1400" dirty="0" smtClean="0"/>
          </a:p>
          <a:p>
            <a:r>
              <a:rPr lang="sk-SK" dirty="0" smtClean="0"/>
              <a:t>NJP: </a:t>
            </a:r>
            <a:r>
              <a:rPr lang="sk-SK" dirty="0" err="1" smtClean="0"/>
              <a:t>Electronic</a:t>
            </a:r>
            <a:r>
              <a:rPr lang="sk-SK" dirty="0" smtClean="0"/>
              <a:t> </a:t>
            </a:r>
            <a:r>
              <a:rPr lang="sk-SK" dirty="0" err="1" smtClean="0"/>
              <a:t>Superhighway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4"/>
              </a:rPr>
              <a:t>http://www.youtube.com/watch?v=3rPZYGuCFdw&amp;feature=related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Documenta</a:t>
            </a:r>
            <a:r>
              <a:rPr lang="sk-SK" dirty="0" smtClean="0"/>
              <a:t> </a:t>
            </a:r>
            <a:r>
              <a:rPr lang="sk-SK" dirty="0" err="1" smtClean="0"/>
              <a:t>performances</a:t>
            </a:r>
            <a:r>
              <a:rPr lang="sk-SK" dirty="0" smtClean="0"/>
              <a:t>: </a:t>
            </a:r>
            <a:r>
              <a:rPr lang="sk-SK" dirty="0" smtClean="0">
                <a:hlinkClick r:id="rId5"/>
              </a:rPr>
              <a:t>http://www.mediaartnet.org/works/documenta-performance/video/1/</a:t>
            </a:r>
            <a:r>
              <a:rPr lang="sk-SK" dirty="0" smtClean="0"/>
              <a:t>  </a:t>
            </a:r>
          </a:p>
          <a:p>
            <a:endParaRPr lang="sk-SK" sz="1600" dirty="0" smtClean="0"/>
          </a:p>
          <a:p>
            <a:r>
              <a:rPr lang="sk-SK" dirty="0" smtClean="0"/>
              <a:t>„</a:t>
            </a:r>
            <a:r>
              <a:rPr lang="en-US" i="1" dirty="0" smtClean="0"/>
              <a:t>abuse of technology</a:t>
            </a:r>
            <a:r>
              <a:rPr lang="sk-SK" dirty="0" smtClean="0"/>
              <a:t>“</a:t>
            </a:r>
          </a:p>
          <a:p>
            <a:r>
              <a:rPr lang="sk-SK" sz="2800" dirty="0" smtClean="0">
                <a:hlinkClick r:id="rId6"/>
              </a:rPr>
              <a:t>http://www.noemalab.org/sections/ideas/ideas_articles/pdf/baumgaertel.pdf</a:t>
            </a:r>
            <a:r>
              <a:rPr lang="sk-SK" sz="2800" dirty="0" smtClean="0"/>
              <a:t> </a:t>
            </a:r>
          </a:p>
          <a:p>
            <a:endParaRPr lang="sk-SK" dirty="0" smtClean="0"/>
          </a:p>
          <a:p>
            <a:r>
              <a:rPr lang="sk-SK" dirty="0" smtClean="0"/>
              <a:t>Text :</a:t>
            </a:r>
          </a:p>
          <a:p>
            <a:r>
              <a:rPr lang="en-US" dirty="0" smtClean="0"/>
              <a:t>Nam </a:t>
            </a:r>
            <a:r>
              <a:rPr lang="en-US" dirty="0" smtClean="0"/>
              <a:t>June Paik</a:t>
            </a:r>
            <a:r>
              <a:rPr lang="sk-SK" dirty="0" smtClean="0"/>
              <a:t>: </a:t>
            </a:r>
            <a:r>
              <a:rPr lang="en-US" dirty="0" smtClean="0"/>
              <a:t>«Media Planning for the Postindustrial Society 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http://www.medienkunstnetz.de/source-text/33/</a:t>
            </a:r>
            <a:r>
              <a:rPr lang="sk-SK" dirty="0" smtClean="0"/>
              <a:t>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Art</a:t>
            </a:r>
            <a:r>
              <a:rPr lang="sk-SK" dirty="0" smtClean="0"/>
              <a:t> and </a:t>
            </a:r>
            <a:r>
              <a:rPr lang="sk-SK" dirty="0" err="1" smtClean="0"/>
              <a:t>Satellite</a:t>
            </a:r>
            <a:r>
              <a:rPr lang="sk-SK" dirty="0" smtClean="0"/>
              <a:t>, satelitné </a:t>
            </a:r>
            <a:r>
              <a:rPr lang="sk-SK" dirty="0" err="1" smtClean="0"/>
              <a:t>performance</a:t>
            </a:r>
            <a:r>
              <a:rPr lang="sk-SK" dirty="0" smtClean="0"/>
              <a:t> s </a:t>
            </a:r>
            <a:r>
              <a:rPr lang="sk-SK" dirty="0" err="1" smtClean="0"/>
              <a:t>performerkou</a:t>
            </a:r>
            <a:r>
              <a:rPr lang="sk-SK" dirty="0" smtClean="0"/>
              <a:t> </a:t>
            </a:r>
            <a:r>
              <a:rPr lang="sk-SK" dirty="0" err="1" smtClean="0"/>
              <a:t>Laurie</a:t>
            </a:r>
            <a:r>
              <a:rPr lang="sk-SK" dirty="0" smtClean="0"/>
              <a:t> </a:t>
            </a:r>
            <a:r>
              <a:rPr lang="sk-SK" dirty="0" err="1" smtClean="0"/>
              <a:t>Anderson</a:t>
            </a:r>
            <a:endParaRPr lang="sk-SK" dirty="0" smtClean="0"/>
          </a:p>
          <a:p>
            <a:endParaRPr lang="sk-SK" sz="1600" dirty="0" smtClean="0"/>
          </a:p>
          <a:p>
            <a:r>
              <a:rPr lang="sk-SK" sz="2800" dirty="0" err="1" smtClean="0"/>
              <a:t>Good</a:t>
            </a:r>
            <a:r>
              <a:rPr lang="sk-SK" sz="2800" dirty="0" smtClean="0"/>
              <a:t> </a:t>
            </a:r>
            <a:r>
              <a:rPr lang="sk-SK" sz="2800" dirty="0" err="1" smtClean="0"/>
              <a:t>Morning</a:t>
            </a:r>
            <a:r>
              <a:rPr lang="sk-SK" sz="2800" dirty="0" smtClean="0"/>
              <a:t> </a:t>
            </a:r>
            <a:r>
              <a:rPr lang="sk-SK" sz="2800" dirty="0" err="1" smtClean="0"/>
              <a:t>Mr</a:t>
            </a:r>
            <a:r>
              <a:rPr lang="sk-SK" sz="2800" dirty="0" smtClean="0"/>
              <a:t>. </a:t>
            </a:r>
            <a:r>
              <a:rPr lang="sk-SK" sz="2800" dirty="0" err="1" smtClean="0"/>
              <a:t>Orwell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http://www.youtube.com/watch?v=TNo_Rn0kM48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390</TotalTime>
  <Words>276</Words>
  <Application>Microsoft Office PowerPoint</Application>
  <PresentationFormat>Prezentácia na obrazovke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Modul</vt:lpstr>
      <vt:lpstr>  PODZIM 2011 Teorie interaktivních médií</vt:lpstr>
      <vt:lpstr>Snímka 2</vt:lpstr>
      <vt:lpstr>Snímka 3</vt:lpstr>
      <vt:lpstr>Snímka 4</vt:lpstr>
      <vt:lpstr>Dick Higgins: partitúry</vt:lpstr>
      <vt:lpstr>Snímka 6</vt:lpstr>
      <vt:lpstr>Snímka 7</vt:lpstr>
      <vt:lpstr>Partitúra pre dvoch interpretov a klavír:</vt:lpstr>
      <vt:lpstr>Téma:  POČIATKY VideoartU</vt:lpstr>
      <vt:lpstr>Snímka 10</vt:lpstr>
      <vt:lpstr>Snímka 11</vt:lpstr>
      <vt:lpstr>I.Xennakis: Xenakis:  La Légende d'Eer (1977-78</vt:lpstr>
      <vt:lpstr>Diatope, 1978 Paris</vt:lpstr>
      <vt:lpstr>Snímka 14</vt:lpstr>
      <vt:lpstr>Pepsi Pavillion 1958 EXPO Brusel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PODZIM 2011 Teorie interaktivních médií</dc:title>
  <dc:creator>Evilsister</dc:creator>
  <cp:lastModifiedBy>Evilsister</cp:lastModifiedBy>
  <cp:revision>52</cp:revision>
  <dcterms:created xsi:type="dcterms:W3CDTF">2012-08-27T10:25:42Z</dcterms:created>
  <dcterms:modified xsi:type="dcterms:W3CDTF">2012-12-01T14:18:50Z</dcterms:modified>
</cp:coreProperties>
</file>