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81" r:id="rId3"/>
    <p:sldId id="257" r:id="rId4"/>
    <p:sldId id="258" r:id="rId5"/>
    <p:sldId id="259" r:id="rId6"/>
    <p:sldId id="268" r:id="rId7"/>
    <p:sldId id="269" r:id="rId8"/>
    <p:sldId id="270" r:id="rId9"/>
    <p:sldId id="271" r:id="rId10"/>
    <p:sldId id="272" r:id="rId11"/>
    <p:sldId id="273" r:id="rId12"/>
    <p:sldId id="278" r:id="rId13"/>
    <p:sldId id="279" r:id="rId14"/>
    <p:sldId id="260" r:id="rId15"/>
    <p:sldId id="261" r:id="rId16"/>
    <p:sldId id="265" r:id="rId17"/>
    <p:sldId id="274" r:id="rId18"/>
    <p:sldId id="275" r:id="rId19"/>
    <p:sldId id="280" r:id="rId20"/>
    <p:sldId id="277" r:id="rId21"/>
    <p:sldId id="276" r:id="rId22"/>
  </p:sldIdLst>
  <p:sldSz cx="9144000" cy="6858000" type="screen4x3"/>
  <p:notesSz cx="6735763" cy="98694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109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List_aplikace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3"/>
  <c:chart>
    <c:title>
      <c:tx>
        <c:rich>
          <a:bodyPr/>
          <a:lstStyle/>
          <a:p>
            <a:pPr>
              <a:defRPr/>
            </a:pPr>
            <a:r>
              <a:rPr lang="cs-CZ" dirty="0" smtClean="0"/>
              <a:t>Zastoupení v rubrikách</a:t>
            </a:r>
            <a:endParaRPr lang="cs-CZ" dirty="0"/>
          </a:p>
        </c:rich>
      </c:tx>
      <c:layout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List1!$B$1</c:f>
              <c:strCache>
                <c:ptCount val="1"/>
                <c:pt idx="0">
                  <c:v>Rubriky</c:v>
                </c:pt>
              </c:strCache>
            </c:strRef>
          </c:tx>
          <c:dPt>
            <c:idx val="0"/>
            <c:bubble3D val="1"/>
            <c:spPr>
              <a:solidFill>
                <a:schemeClr val="accent2">
                  <a:lumMod val="60000"/>
                  <a:lumOff val="40000"/>
                </a:schemeClr>
              </a:solidFill>
            </c:spPr>
          </c:dPt>
          <c:dPt>
            <c:idx val="1"/>
            <c:bubble3D val="1"/>
            <c:spPr>
              <a:solidFill>
                <a:schemeClr val="accent2">
                  <a:lumMod val="40000"/>
                  <a:lumOff val="60000"/>
                </a:schemeClr>
              </a:solidFill>
            </c:spPr>
          </c:dPt>
          <c:dPt>
            <c:idx val="2"/>
            <c:bubble3D val="1"/>
            <c:spPr>
              <a:solidFill>
                <a:schemeClr val="accent3">
                  <a:lumMod val="60000"/>
                  <a:lumOff val="40000"/>
                </a:schemeClr>
              </a:solidFill>
            </c:spPr>
          </c:dPt>
          <c:dPt>
            <c:idx val="3"/>
            <c:bubble3D val="1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5"/>
            <c:bubble3D val="1"/>
            <c:spPr>
              <a:solidFill>
                <a:schemeClr val="bg2">
                  <a:lumMod val="25000"/>
                </a:schemeClr>
              </a:solidFill>
            </c:spPr>
          </c:dPt>
          <c:cat>
            <c:strRef>
              <c:f>List1!$A$2:$A$8</c:f>
              <c:strCache>
                <c:ptCount val="7"/>
                <c:pt idx="0">
                  <c:v>Česká republika</c:v>
                </c:pt>
                <c:pt idx="1">
                  <c:v>U nás doma</c:v>
                </c:pt>
                <c:pt idx="2">
                  <c:v>Černá kronika</c:v>
                </c:pt>
                <c:pt idx="3">
                  <c:v>Ekonomika</c:v>
                </c:pt>
                <c:pt idx="4">
                  <c:v>Kultura</c:v>
                </c:pt>
                <c:pt idx="5">
                  <c:v>Ze zahraničí</c:v>
                </c:pt>
                <c:pt idx="6">
                  <c:v>Sport</c:v>
                </c:pt>
              </c:strCache>
            </c:strRef>
          </c:cat>
          <c:val>
            <c:numRef>
              <c:f>List1!$B$2:$B$8</c:f>
              <c:numCache>
                <c:formatCode>General</c:formatCode>
                <c:ptCount val="7"/>
                <c:pt idx="0">
                  <c:v>16</c:v>
                </c:pt>
                <c:pt idx="1">
                  <c:v>4</c:v>
                </c:pt>
                <c:pt idx="2">
                  <c:v>18</c:v>
                </c:pt>
                <c:pt idx="3">
                  <c:v>8</c:v>
                </c:pt>
                <c:pt idx="4">
                  <c:v>3</c:v>
                </c:pt>
                <c:pt idx="5">
                  <c:v>3</c:v>
                </c:pt>
                <c:pt idx="6">
                  <c:v>0</c:v>
                </c:pt>
              </c:numCache>
            </c:numRef>
          </c:val>
          <c:bubble3D val="1"/>
        </c:ser>
        <c:gapWidth val="55"/>
        <c:gapDepth val="55"/>
        <c:shape val="box"/>
        <c:axId val="64404480"/>
        <c:axId val="64418560"/>
        <c:axId val="0"/>
      </c:bar3DChart>
      <c:catAx>
        <c:axId val="6440448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64418560"/>
        <c:crosses val="autoZero"/>
        <c:auto val="1"/>
        <c:lblAlgn val="ctr"/>
        <c:lblOffset val="100"/>
      </c:catAx>
      <c:valAx>
        <c:axId val="644185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6440448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cs-CZ"/>
  <c:style val="27"/>
  <c:chart>
    <c:title>
      <c:tx>
        <c:rich>
          <a:bodyPr/>
          <a:lstStyle/>
          <a:p>
            <a:pPr>
              <a:defRPr u="sng"/>
            </a:pPr>
            <a:r>
              <a:rPr lang="en-US" sz="3200" u="sng" dirty="0" err="1"/>
              <a:t>Druhy</a:t>
            </a:r>
            <a:r>
              <a:rPr lang="en-US" sz="3200" u="sng" dirty="0"/>
              <a:t> </a:t>
            </a:r>
            <a:r>
              <a:rPr lang="en-US" sz="3200" u="sng" dirty="0" err="1"/>
              <a:t>zpráv</a:t>
            </a:r>
            <a:endParaRPr lang="en-US" sz="3200" u="sng" dirty="0"/>
          </a:p>
        </c:rich>
      </c:tx>
      <c:layout>
        <c:manualLayout>
          <c:xMode val="edge"/>
          <c:yMode val="edge"/>
          <c:x val="0.37592420286634853"/>
          <c:y val="5.5486968364314077E-2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Druhy zpráv</c:v>
                </c:pt>
              </c:strCache>
            </c:strRef>
          </c:tx>
          <c:dLbls>
            <c:txPr>
              <a:bodyPr anchor="b"/>
              <a:lstStyle/>
              <a:p>
                <a:pPr>
                  <a:defRPr sz="2800"/>
                </a:pPr>
                <a:endParaRPr lang="cs-CZ"/>
              </a:p>
            </c:txPr>
            <c:dLblPos val="outEnd"/>
            <c:showCatName val="1"/>
            <c:showLeaderLines val="1"/>
          </c:dLbls>
          <c:cat>
            <c:strRef>
              <c:f>List1!$A$2:$A$4</c:f>
              <c:strCache>
                <c:ptCount val="3"/>
                <c:pt idx="0">
                  <c:v>Pozitivní</c:v>
                </c:pt>
                <c:pt idx="1">
                  <c:v>Negativní</c:v>
                </c:pt>
                <c:pt idx="2">
                  <c:v>Neutrální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13</c:v>
                </c:pt>
                <c:pt idx="1">
                  <c:v>24</c:v>
                </c:pt>
                <c:pt idx="2">
                  <c:v>21</c:v>
                </c:pt>
              </c:numCache>
            </c:numRef>
          </c:val>
        </c:ser>
        <c:dLbls>
          <c:showCatName val="1"/>
        </c:dLbls>
      </c:pie3DChart>
    </c:plotArea>
    <c:plotVisOnly val="1"/>
  </c:chart>
  <c:txPr>
    <a:bodyPr/>
    <a:lstStyle/>
    <a:p>
      <a:pPr>
        <a:defRPr sz="1800"/>
      </a:pPr>
      <a:endParaRPr lang="cs-CZ"/>
    </a:p>
  </c:txPr>
  <c:externalData r:id="rId1"/>
</c:chartSpace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7A82D4-040C-44B6-87F3-068AC535E5F0}" type="doc">
      <dgm:prSet loTypeId="urn:microsoft.com/office/officeart/2005/8/layout/list1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BF05AF59-1D8D-433D-B85D-25AF56AA4760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1. Zdroje</a:t>
          </a:r>
          <a:endParaRPr lang="cs-CZ" b="1" dirty="0">
            <a:solidFill>
              <a:schemeClr val="tx1"/>
            </a:solidFill>
          </a:endParaRPr>
        </a:p>
      </dgm:t>
    </dgm:pt>
    <dgm:pt modelId="{337FE5A4-D175-43CF-BE94-CAD6473930EB}" type="parTrans" cxnId="{1C2335C0-F1FE-45BC-8167-6C81E35DB909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4886AF16-B1FD-4BCB-B209-AF7E823C9E7D}" type="sibTrans" cxnId="{1C2335C0-F1FE-45BC-8167-6C81E35DB909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F0DDD971-29B4-4762-AC9B-A2CBCDF2F55E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2. Zastoupení v rubrikách</a:t>
          </a:r>
          <a:endParaRPr lang="cs-CZ" b="1" dirty="0">
            <a:solidFill>
              <a:schemeClr val="tx1"/>
            </a:solidFill>
          </a:endParaRPr>
        </a:p>
      </dgm:t>
    </dgm:pt>
    <dgm:pt modelId="{BC37111A-3EF8-44D7-BEE1-6F9371321CA6}" type="parTrans" cxnId="{ACB1876A-9A7B-425C-BE07-B3F677D0EB5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808BC75B-69E9-4971-8107-B45120DEEC86}" type="sibTrans" cxnId="{ACB1876A-9A7B-425C-BE07-B3F677D0EB5E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B7A455A3-67F8-41BF-BE90-BBF8BE029730}">
      <dgm:prSet phldrT="[Text]"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3. Rozdělení zpráv</a:t>
          </a:r>
          <a:endParaRPr lang="cs-CZ" b="1" dirty="0">
            <a:solidFill>
              <a:schemeClr val="tx1"/>
            </a:solidFill>
          </a:endParaRPr>
        </a:p>
      </dgm:t>
    </dgm:pt>
    <dgm:pt modelId="{50DC81F7-92C0-4442-B236-31E4D81F73A7}" type="parTrans" cxnId="{520D837E-AC61-4093-AE0F-5ADC7A4FC5A1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0BD6AA7-8368-4DFA-ABD3-6F0D214B8339}" type="sibTrans" cxnId="{520D837E-AC61-4093-AE0F-5ADC7A4FC5A1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4B4E9C1-923C-433F-ADCC-D73AC8D20BF7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4. Pozorování</a:t>
          </a:r>
          <a:endParaRPr lang="cs-CZ" b="1" dirty="0">
            <a:solidFill>
              <a:schemeClr val="tx1"/>
            </a:solidFill>
          </a:endParaRPr>
        </a:p>
      </dgm:t>
    </dgm:pt>
    <dgm:pt modelId="{46080C0D-AB28-4B31-A797-026FFA17D786}" type="parTrans" cxnId="{981058D5-14D7-4897-8A82-83643AD4636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0ACACCE0-F259-412B-B51F-EEC935C97C98}" type="sibTrans" cxnId="{981058D5-14D7-4897-8A82-83643AD46363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E8DD201C-6298-4D16-929B-E50FFBA5CEFB}">
      <dgm:prSet/>
      <dgm:spPr/>
      <dgm:t>
        <a:bodyPr/>
        <a:lstStyle/>
        <a:p>
          <a:r>
            <a:rPr lang="cs-CZ" b="1" dirty="0" smtClean="0">
              <a:solidFill>
                <a:schemeClr val="tx1"/>
              </a:solidFill>
            </a:rPr>
            <a:t>5. Shrnutí a závěr</a:t>
          </a:r>
          <a:endParaRPr lang="cs-CZ" b="1" dirty="0">
            <a:solidFill>
              <a:schemeClr val="tx1"/>
            </a:solidFill>
          </a:endParaRPr>
        </a:p>
      </dgm:t>
    </dgm:pt>
    <dgm:pt modelId="{0F54C0F7-04EE-433E-8190-4395427EE5C3}" type="parTrans" cxnId="{98C67810-09FE-4C2E-989F-6C6B2B4BC0C2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A45C6A1C-C160-4D67-9792-6ED34292A547}" type="sibTrans" cxnId="{98C67810-09FE-4C2E-989F-6C6B2B4BC0C2}">
      <dgm:prSet/>
      <dgm:spPr/>
      <dgm:t>
        <a:bodyPr/>
        <a:lstStyle/>
        <a:p>
          <a:endParaRPr lang="cs-CZ" b="1">
            <a:solidFill>
              <a:schemeClr val="tx1"/>
            </a:solidFill>
          </a:endParaRPr>
        </a:p>
      </dgm:t>
    </dgm:pt>
    <dgm:pt modelId="{CAFC59E2-DE8F-49C7-8335-2862BCE1CC21}" type="pres">
      <dgm:prSet presAssocID="{7A7A82D4-040C-44B6-87F3-068AC535E5F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B8B49976-5AC1-4FC0-90F9-8478E5CAFE89}" type="pres">
      <dgm:prSet presAssocID="{BF05AF59-1D8D-433D-B85D-25AF56AA4760}" presName="parentLin" presStyleCnt="0"/>
      <dgm:spPr/>
    </dgm:pt>
    <dgm:pt modelId="{A69B2A45-3B82-45F0-8663-D9E05B099C12}" type="pres">
      <dgm:prSet presAssocID="{BF05AF59-1D8D-433D-B85D-25AF56AA4760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759E1183-22D5-496F-831A-E363221F3CE5}" type="pres">
      <dgm:prSet presAssocID="{BF05AF59-1D8D-433D-B85D-25AF56AA4760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4511B3-792A-44C6-86C2-EF54234E4696}" type="pres">
      <dgm:prSet presAssocID="{BF05AF59-1D8D-433D-B85D-25AF56AA4760}" presName="negativeSpace" presStyleCnt="0"/>
      <dgm:spPr/>
    </dgm:pt>
    <dgm:pt modelId="{223573B0-896A-4E83-8DF4-9BCFF6109A3A}" type="pres">
      <dgm:prSet presAssocID="{BF05AF59-1D8D-433D-B85D-25AF56AA4760}" presName="childText" presStyleLbl="conFgAcc1" presStyleIdx="0" presStyleCnt="5">
        <dgm:presLayoutVars>
          <dgm:bulletEnabled val="1"/>
        </dgm:presLayoutVars>
      </dgm:prSet>
      <dgm:spPr/>
    </dgm:pt>
    <dgm:pt modelId="{0D619464-201D-4368-8973-31D2FBECC3BC}" type="pres">
      <dgm:prSet presAssocID="{4886AF16-B1FD-4BCB-B209-AF7E823C9E7D}" presName="spaceBetweenRectangles" presStyleCnt="0"/>
      <dgm:spPr/>
    </dgm:pt>
    <dgm:pt modelId="{D37F237C-C9C1-4B62-AF30-B0D3781BD490}" type="pres">
      <dgm:prSet presAssocID="{F0DDD971-29B4-4762-AC9B-A2CBCDF2F55E}" presName="parentLin" presStyleCnt="0"/>
      <dgm:spPr/>
    </dgm:pt>
    <dgm:pt modelId="{94678DC3-3928-47A4-B3B9-4E9124E21BED}" type="pres">
      <dgm:prSet presAssocID="{F0DDD971-29B4-4762-AC9B-A2CBCDF2F55E}" presName="parentLeftMargin" presStyleLbl="node1" presStyleIdx="0" presStyleCnt="5"/>
      <dgm:spPr/>
      <dgm:t>
        <a:bodyPr/>
        <a:lstStyle/>
        <a:p>
          <a:endParaRPr lang="cs-CZ"/>
        </a:p>
      </dgm:t>
    </dgm:pt>
    <dgm:pt modelId="{D1EA7E16-A627-4348-93A6-35552C9216FA}" type="pres">
      <dgm:prSet presAssocID="{F0DDD971-29B4-4762-AC9B-A2CBCDF2F55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C75FBA4-28AF-4DB0-A133-738B45CE8DF6}" type="pres">
      <dgm:prSet presAssocID="{F0DDD971-29B4-4762-AC9B-A2CBCDF2F55E}" presName="negativeSpace" presStyleCnt="0"/>
      <dgm:spPr/>
    </dgm:pt>
    <dgm:pt modelId="{AD289B61-A535-47A1-8273-6199DDB21B5C}" type="pres">
      <dgm:prSet presAssocID="{F0DDD971-29B4-4762-AC9B-A2CBCDF2F55E}" presName="childText" presStyleLbl="conFgAcc1" presStyleIdx="1" presStyleCnt="5">
        <dgm:presLayoutVars>
          <dgm:bulletEnabled val="1"/>
        </dgm:presLayoutVars>
      </dgm:prSet>
      <dgm:spPr/>
    </dgm:pt>
    <dgm:pt modelId="{18F7F997-6774-45B9-AB29-F9FE36B3EF75}" type="pres">
      <dgm:prSet presAssocID="{808BC75B-69E9-4971-8107-B45120DEEC86}" presName="spaceBetweenRectangles" presStyleCnt="0"/>
      <dgm:spPr/>
    </dgm:pt>
    <dgm:pt modelId="{76AE1C8C-3D86-45D9-B273-4FB35919E669}" type="pres">
      <dgm:prSet presAssocID="{B7A455A3-67F8-41BF-BE90-BBF8BE029730}" presName="parentLin" presStyleCnt="0"/>
      <dgm:spPr/>
    </dgm:pt>
    <dgm:pt modelId="{87334FEA-40AF-4AE0-9EB3-4A5935E49A75}" type="pres">
      <dgm:prSet presAssocID="{B7A455A3-67F8-41BF-BE90-BBF8BE029730}" presName="parentLeftMargin" presStyleLbl="node1" presStyleIdx="1" presStyleCnt="5"/>
      <dgm:spPr/>
      <dgm:t>
        <a:bodyPr/>
        <a:lstStyle/>
        <a:p>
          <a:endParaRPr lang="cs-CZ"/>
        </a:p>
      </dgm:t>
    </dgm:pt>
    <dgm:pt modelId="{C6C5AA35-3F6B-42E4-8EE9-A7B80A3CBF9C}" type="pres">
      <dgm:prSet presAssocID="{B7A455A3-67F8-41BF-BE90-BBF8BE029730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DCC4409-00B2-405D-A146-9CCDEE5907EE}" type="pres">
      <dgm:prSet presAssocID="{B7A455A3-67F8-41BF-BE90-BBF8BE029730}" presName="negativeSpace" presStyleCnt="0"/>
      <dgm:spPr/>
    </dgm:pt>
    <dgm:pt modelId="{D79A84CB-37A3-47F5-8BED-9D39D5CBEA38}" type="pres">
      <dgm:prSet presAssocID="{B7A455A3-67F8-41BF-BE90-BBF8BE029730}" presName="childText" presStyleLbl="conFgAcc1" presStyleIdx="2" presStyleCnt="5">
        <dgm:presLayoutVars>
          <dgm:bulletEnabled val="1"/>
        </dgm:presLayoutVars>
      </dgm:prSet>
      <dgm:spPr/>
    </dgm:pt>
    <dgm:pt modelId="{92CDF131-EDF1-424B-9AD7-4F0FAAD40861}" type="pres">
      <dgm:prSet presAssocID="{A0BD6AA7-8368-4DFA-ABD3-6F0D214B8339}" presName="spaceBetweenRectangles" presStyleCnt="0"/>
      <dgm:spPr/>
    </dgm:pt>
    <dgm:pt modelId="{1B27D363-CDFD-4C4A-AA31-592355882C56}" type="pres">
      <dgm:prSet presAssocID="{A4B4E9C1-923C-433F-ADCC-D73AC8D20BF7}" presName="parentLin" presStyleCnt="0"/>
      <dgm:spPr/>
    </dgm:pt>
    <dgm:pt modelId="{4DA1DC57-F7A4-4958-BFDF-D77E4BB345D6}" type="pres">
      <dgm:prSet presAssocID="{A4B4E9C1-923C-433F-ADCC-D73AC8D20BF7}" presName="parentLeftMargin" presStyleLbl="node1" presStyleIdx="2" presStyleCnt="5"/>
      <dgm:spPr/>
      <dgm:t>
        <a:bodyPr/>
        <a:lstStyle/>
        <a:p>
          <a:endParaRPr lang="cs-CZ"/>
        </a:p>
      </dgm:t>
    </dgm:pt>
    <dgm:pt modelId="{71CE4E16-7BEF-4876-86F2-FD9DC873515D}" type="pres">
      <dgm:prSet presAssocID="{A4B4E9C1-923C-433F-ADCC-D73AC8D20BF7}" presName="parentText" presStyleLbl="node1" presStyleIdx="3" presStyleCnt="5" custLinFactNeighborX="9091" custLinFactNeighborY="4897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6C12687-8158-4031-8CAC-BF4A8E429673}" type="pres">
      <dgm:prSet presAssocID="{A4B4E9C1-923C-433F-ADCC-D73AC8D20BF7}" presName="negativeSpace" presStyleCnt="0"/>
      <dgm:spPr/>
    </dgm:pt>
    <dgm:pt modelId="{6AF006B9-2EF7-4717-9540-28ED511D4CD6}" type="pres">
      <dgm:prSet presAssocID="{A4B4E9C1-923C-433F-ADCC-D73AC8D20BF7}" presName="childText" presStyleLbl="conFgAcc1" presStyleIdx="3" presStyleCnt="5">
        <dgm:presLayoutVars>
          <dgm:bulletEnabled val="1"/>
        </dgm:presLayoutVars>
      </dgm:prSet>
      <dgm:spPr/>
    </dgm:pt>
    <dgm:pt modelId="{5A3E9F27-1627-42F9-B546-B6FB41985CA5}" type="pres">
      <dgm:prSet presAssocID="{0ACACCE0-F259-412B-B51F-EEC935C97C98}" presName="spaceBetweenRectangles" presStyleCnt="0"/>
      <dgm:spPr/>
    </dgm:pt>
    <dgm:pt modelId="{E8CC6CB4-88B1-479B-A338-BFA7E061542A}" type="pres">
      <dgm:prSet presAssocID="{E8DD201C-6298-4D16-929B-E50FFBA5CEFB}" presName="parentLin" presStyleCnt="0"/>
      <dgm:spPr/>
    </dgm:pt>
    <dgm:pt modelId="{02B652AF-E106-4FC4-8262-977001BF982D}" type="pres">
      <dgm:prSet presAssocID="{E8DD201C-6298-4D16-929B-E50FFBA5CEFB}" presName="parentLeftMargin" presStyleLbl="node1" presStyleIdx="3" presStyleCnt="5"/>
      <dgm:spPr/>
      <dgm:t>
        <a:bodyPr/>
        <a:lstStyle/>
        <a:p>
          <a:endParaRPr lang="cs-CZ"/>
        </a:p>
      </dgm:t>
    </dgm:pt>
    <dgm:pt modelId="{967FDDC7-7B54-4D82-AFCA-82BF7FE4041C}" type="pres">
      <dgm:prSet presAssocID="{E8DD201C-6298-4D16-929B-E50FFBA5CEFB}" presName="parentText" presStyleLbl="node1" presStyleIdx="4" presStyleCnt="5" custLinFactNeighborX="9091" custLinFactNeighborY="429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8889682-4A8F-4CA2-AF52-A1973AB41752}" type="pres">
      <dgm:prSet presAssocID="{E8DD201C-6298-4D16-929B-E50FFBA5CEFB}" presName="negativeSpace" presStyleCnt="0"/>
      <dgm:spPr/>
    </dgm:pt>
    <dgm:pt modelId="{16093903-E582-41A8-B03B-4E00F4982F9E}" type="pres">
      <dgm:prSet presAssocID="{E8DD201C-6298-4D16-929B-E50FFBA5CEF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981058D5-14D7-4897-8A82-83643AD46363}" srcId="{7A7A82D4-040C-44B6-87F3-068AC535E5F0}" destId="{A4B4E9C1-923C-433F-ADCC-D73AC8D20BF7}" srcOrd="3" destOrd="0" parTransId="{46080C0D-AB28-4B31-A797-026FFA17D786}" sibTransId="{0ACACCE0-F259-412B-B51F-EEC935C97C98}"/>
    <dgm:cxn modelId="{60E2E306-096A-4163-9BE1-EB972C5CD0C0}" type="presOf" srcId="{BF05AF59-1D8D-433D-B85D-25AF56AA4760}" destId="{A69B2A45-3B82-45F0-8663-D9E05B099C12}" srcOrd="0" destOrd="0" presId="urn:microsoft.com/office/officeart/2005/8/layout/list1"/>
    <dgm:cxn modelId="{C8E2EAF2-7709-4E2A-BD12-0AAE965C4A27}" type="presOf" srcId="{E8DD201C-6298-4D16-929B-E50FFBA5CEFB}" destId="{967FDDC7-7B54-4D82-AFCA-82BF7FE4041C}" srcOrd="1" destOrd="0" presId="urn:microsoft.com/office/officeart/2005/8/layout/list1"/>
    <dgm:cxn modelId="{F71B1927-052E-4FC1-AF8A-E35693C34BEC}" type="presOf" srcId="{F0DDD971-29B4-4762-AC9B-A2CBCDF2F55E}" destId="{94678DC3-3928-47A4-B3B9-4E9124E21BED}" srcOrd="0" destOrd="0" presId="urn:microsoft.com/office/officeart/2005/8/layout/list1"/>
    <dgm:cxn modelId="{ACB1876A-9A7B-425C-BE07-B3F677D0EB5E}" srcId="{7A7A82D4-040C-44B6-87F3-068AC535E5F0}" destId="{F0DDD971-29B4-4762-AC9B-A2CBCDF2F55E}" srcOrd="1" destOrd="0" parTransId="{BC37111A-3EF8-44D7-BEE1-6F9371321CA6}" sibTransId="{808BC75B-69E9-4971-8107-B45120DEEC86}"/>
    <dgm:cxn modelId="{4BF4047F-64C2-41DB-9372-F84F0F442D50}" type="presOf" srcId="{F0DDD971-29B4-4762-AC9B-A2CBCDF2F55E}" destId="{D1EA7E16-A627-4348-93A6-35552C9216FA}" srcOrd="1" destOrd="0" presId="urn:microsoft.com/office/officeart/2005/8/layout/list1"/>
    <dgm:cxn modelId="{BEF96301-F54E-4BF0-9EDD-C34EE6501034}" type="presOf" srcId="{A4B4E9C1-923C-433F-ADCC-D73AC8D20BF7}" destId="{71CE4E16-7BEF-4876-86F2-FD9DC873515D}" srcOrd="1" destOrd="0" presId="urn:microsoft.com/office/officeart/2005/8/layout/list1"/>
    <dgm:cxn modelId="{75B644BA-08E1-4310-B47F-744AF6845186}" type="presOf" srcId="{7A7A82D4-040C-44B6-87F3-068AC535E5F0}" destId="{CAFC59E2-DE8F-49C7-8335-2862BCE1CC21}" srcOrd="0" destOrd="0" presId="urn:microsoft.com/office/officeart/2005/8/layout/list1"/>
    <dgm:cxn modelId="{520D837E-AC61-4093-AE0F-5ADC7A4FC5A1}" srcId="{7A7A82D4-040C-44B6-87F3-068AC535E5F0}" destId="{B7A455A3-67F8-41BF-BE90-BBF8BE029730}" srcOrd="2" destOrd="0" parTransId="{50DC81F7-92C0-4442-B236-31E4D81F73A7}" sibTransId="{A0BD6AA7-8368-4DFA-ABD3-6F0D214B8339}"/>
    <dgm:cxn modelId="{18F5BB0A-A52B-4007-B497-6B924193F970}" type="presOf" srcId="{E8DD201C-6298-4D16-929B-E50FFBA5CEFB}" destId="{02B652AF-E106-4FC4-8262-977001BF982D}" srcOrd="0" destOrd="0" presId="urn:microsoft.com/office/officeart/2005/8/layout/list1"/>
    <dgm:cxn modelId="{62DB2494-1DFD-4248-AC84-9D52D51EF79F}" type="presOf" srcId="{B7A455A3-67F8-41BF-BE90-BBF8BE029730}" destId="{87334FEA-40AF-4AE0-9EB3-4A5935E49A75}" srcOrd="0" destOrd="0" presId="urn:microsoft.com/office/officeart/2005/8/layout/list1"/>
    <dgm:cxn modelId="{CDAD806F-5C4C-4C5F-B503-A2ABA22C4B54}" type="presOf" srcId="{A4B4E9C1-923C-433F-ADCC-D73AC8D20BF7}" destId="{4DA1DC57-F7A4-4958-BFDF-D77E4BB345D6}" srcOrd="0" destOrd="0" presId="urn:microsoft.com/office/officeart/2005/8/layout/list1"/>
    <dgm:cxn modelId="{98C67810-09FE-4C2E-989F-6C6B2B4BC0C2}" srcId="{7A7A82D4-040C-44B6-87F3-068AC535E5F0}" destId="{E8DD201C-6298-4D16-929B-E50FFBA5CEFB}" srcOrd="4" destOrd="0" parTransId="{0F54C0F7-04EE-433E-8190-4395427EE5C3}" sibTransId="{A45C6A1C-C160-4D67-9792-6ED34292A547}"/>
    <dgm:cxn modelId="{1C2335C0-F1FE-45BC-8167-6C81E35DB909}" srcId="{7A7A82D4-040C-44B6-87F3-068AC535E5F0}" destId="{BF05AF59-1D8D-433D-B85D-25AF56AA4760}" srcOrd="0" destOrd="0" parTransId="{337FE5A4-D175-43CF-BE94-CAD6473930EB}" sibTransId="{4886AF16-B1FD-4BCB-B209-AF7E823C9E7D}"/>
    <dgm:cxn modelId="{B0324608-5E87-4796-B6D1-8185E5C71761}" type="presOf" srcId="{B7A455A3-67F8-41BF-BE90-BBF8BE029730}" destId="{C6C5AA35-3F6B-42E4-8EE9-A7B80A3CBF9C}" srcOrd="1" destOrd="0" presId="urn:microsoft.com/office/officeart/2005/8/layout/list1"/>
    <dgm:cxn modelId="{BA301ACB-752F-4E7C-9B1D-BB514BFBB5EC}" type="presOf" srcId="{BF05AF59-1D8D-433D-B85D-25AF56AA4760}" destId="{759E1183-22D5-496F-831A-E363221F3CE5}" srcOrd="1" destOrd="0" presId="urn:microsoft.com/office/officeart/2005/8/layout/list1"/>
    <dgm:cxn modelId="{88333332-9D38-499D-9E32-A0FC0F1D21CC}" type="presParOf" srcId="{CAFC59E2-DE8F-49C7-8335-2862BCE1CC21}" destId="{B8B49976-5AC1-4FC0-90F9-8478E5CAFE89}" srcOrd="0" destOrd="0" presId="urn:microsoft.com/office/officeart/2005/8/layout/list1"/>
    <dgm:cxn modelId="{A38C22CF-A207-41BA-9FBC-AD1A0EF2130D}" type="presParOf" srcId="{B8B49976-5AC1-4FC0-90F9-8478E5CAFE89}" destId="{A69B2A45-3B82-45F0-8663-D9E05B099C12}" srcOrd="0" destOrd="0" presId="urn:microsoft.com/office/officeart/2005/8/layout/list1"/>
    <dgm:cxn modelId="{C4790816-F276-4B55-90C4-8158F2C5BC52}" type="presParOf" srcId="{B8B49976-5AC1-4FC0-90F9-8478E5CAFE89}" destId="{759E1183-22D5-496F-831A-E363221F3CE5}" srcOrd="1" destOrd="0" presId="urn:microsoft.com/office/officeart/2005/8/layout/list1"/>
    <dgm:cxn modelId="{58358D68-AAC3-4E58-B36A-00B4A68B297C}" type="presParOf" srcId="{CAFC59E2-DE8F-49C7-8335-2862BCE1CC21}" destId="{2F4511B3-792A-44C6-86C2-EF54234E4696}" srcOrd="1" destOrd="0" presId="urn:microsoft.com/office/officeart/2005/8/layout/list1"/>
    <dgm:cxn modelId="{E9E00801-7FD0-4087-86C1-95196B714AB7}" type="presParOf" srcId="{CAFC59E2-DE8F-49C7-8335-2862BCE1CC21}" destId="{223573B0-896A-4E83-8DF4-9BCFF6109A3A}" srcOrd="2" destOrd="0" presId="urn:microsoft.com/office/officeart/2005/8/layout/list1"/>
    <dgm:cxn modelId="{4CB6B8B4-62FC-4002-9C2E-2E49BDE76F31}" type="presParOf" srcId="{CAFC59E2-DE8F-49C7-8335-2862BCE1CC21}" destId="{0D619464-201D-4368-8973-31D2FBECC3BC}" srcOrd="3" destOrd="0" presId="urn:microsoft.com/office/officeart/2005/8/layout/list1"/>
    <dgm:cxn modelId="{719FEF74-C2A8-4869-B903-C06EF847E961}" type="presParOf" srcId="{CAFC59E2-DE8F-49C7-8335-2862BCE1CC21}" destId="{D37F237C-C9C1-4B62-AF30-B0D3781BD490}" srcOrd="4" destOrd="0" presId="urn:microsoft.com/office/officeart/2005/8/layout/list1"/>
    <dgm:cxn modelId="{5F50813A-2CFF-429D-848E-9A40CE60703D}" type="presParOf" srcId="{D37F237C-C9C1-4B62-AF30-B0D3781BD490}" destId="{94678DC3-3928-47A4-B3B9-4E9124E21BED}" srcOrd="0" destOrd="0" presId="urn:microsoft.com/office/officeart/2005/8/layout/list1"/>
    <dgm:cxn modelId="{20B8797B-EBA8-431F-AD5D-8EE0DF8E8124}" type="presParOf" srcId="{D37F237C-C9C1-4B62-AF30-B0D3781BD490}" destId="{D1EA7E16-A627-4348-93A6-35552C9216FA}" srcOrd="1" destOrd="0" presId="urn:microsoft.com/office/officeart/2005/8/layout/list1"/>
    <dgm:cxn modelId="{9661D9C1-9DA1-4713-9DB9-C77293EFA1AE}" type="presParOf" srcId="{CAFC59E2-DE8F-49C7-8335-2862BCE1CC21}" destId="{8C75FBA4-28AF-4DB0-A133-738B45CE8DF6}" srcOrd="5" destOrd="0" presId="urn:microsoft.com/office/officeart/2005/8/layout/list1"/>
    <dgm:cxn modelId="{823A13F3-3347-4234-B344-D8E3F87F7EEA}" type="presParOf" srcId="{CAFC59E2-DE8F-49C7-8335-2862BCE1CC21}" destId="{AD289B61-A535-47A1-8273-6199DDB21B5C}" srcOrd="6" destOrd="0" presId="urn:microsoft.com/office/officeart/2005/8/layout/list1"/>
    <dgm:cxn modelId="{31D88A8E-57E9-4CEB-B5DD-140E565A0D2C}" type="presParOf" srcId="{CAFC59E2-DE8F-49C7-8335-2862BCE1CC21}" destId="{18F7F997-6774-45B9-AB29-F9FE36B3EF75}" srcOrd="7" destOrd="0" presId="urn:microsoft.com/office/officeart/2005/8/layout/list1"/>
    <dgm:cxn modelId="{26E6C9BF-98EF-4D22-B8E4-7C81DCB2988D}" type="presParOf" srcId="{CAFC59E2-DE8F-49C7-8335-2862BCE1CC21}" destId="{76AE1C8C-3D86-45D9-B273-4FB35919E669}" srcOrd="8" destOrd="0" presId="urn:microsoft.com/office/officeart/2005/8/layout/list1"/>
    <dgm:cxn modelId="{16BC61F6-56EF-4710-A991-5E827121AE08}" type="presParOf" srcId="{76AE1C8C-3D86-45D9-B273-4FB35919E669}" destId="{87334FEA-40AF-4AE0-9EB3-4A5935E49A75}" srcOrd="0" destOrd="0" presId="urn:microsoft.com/office/officeart/2005/8/layout/list1"/>
    <dgm:cxn modelId="{9EB26BE0-EDBD-4E88-828F-875D734AE28A}" type="presParOf" srcId="{76AE1C8C-3D86-45D9-B273-4FB35919E669}" destId="{C6C5AA35-3F6B-42E4-8EE9-A7B80A3CBF9C}" srcOrd="1" destOrd="0" presId="urn:microsoft.com/office/officeart/2005/8/layout/list1"/>
    <dgm:cxn modelId="{14644AE6-7205-4AE8-9762-5F28B6E18DA4}" type="presParOf" srcId="{CAFC59E2-DE8F-49C7-8335-2862BCE1CC21}" destId="{0DCC4409-00B2-405D-A146-9CCDEE5907EE}" srcOrd="9" destOrd="0" presId="urn:microsoft.com/office/officeart/2005/8/layout/list1"/>
    <dgm:cxn modelId="{AA286DE4-9DE4-4A60-A46B-33A429F32902}" type="presParOf" srcId="{CAFC59E2-DE8F-49C7-8335-2862BCE1CC21}" destId="{D79A84CB-37A3-47F5-8BED-9D39D5CBEA38}" srcOrd="10" destOrd="0" presId="urn:microsoft.com/office/officeart/2005/8/layout/list1"/>
    <dgm:cxn modelId="{D595A3F5-F727-4479-96CB-DA19C626A91E}" type="presParOf" srcId="{CAFC59E2-DE8F-49C7-8335-2862BCE1CC21}" destId="{92CDF131-EDF1-424B-9AD7-4F0FAAD40861}" srcOrd="11" destOrd="0" presId="urn:microsoft.com/office/officeart/2005/8/layout/list1"/>
    <dgm:cxn modelId="{57DCAB52-E24F-4AD2-8F07-244BC682A393}" type="presParOf" srcId="{CAFC59E2-DE8F-49C7-8335-2862BCE1CC21}" destId="{1B27D363-CDFD-4C4A-AA31-592355882C56}" srcOrd="12" destOrd="0" presId="urn:microsoft.com/office/officeart/2005/8/layout/list1"/>
    <dgm:cxn modelId="{394D3E91-C562-4CE5-8B90-7D3C82CE2993}" type="presParOf" srcId="{1B27D363-CDFD-4C4A-AA31-592355882C56}" destId="{4DA1DC57-F7A4-4958-BFDF-D77E4BB345D6}" srcOrd="0" destOrd="0" presId="urn:microsoft.com/office/officeart/2005/8/layout/list1"/>
    <dgm:cxn modelId="{AB24DB47-7516-4333-BB27-76EBE53D3C21}" type="presParOf" srcId="{1B27D363-CDFD-4C4A-AA31-592355882C56}" destId="{71CE4E16-7BEF-4876-86F2-FD9DC873515D}" srcOrd="1" destOrd="0" presId="urn:microsoft.com/office/officeart/2005/8/layout/list1"/>
    <dgm:cxn modelId="{DD824D17-4886-4B7B-8A81-2CCC988851FF}" type="presParOf" srcId="{CAFC59E2-DE8F-49C7-8335-2862BCE1CC21}" destId="{16C12687-8158-4031-8CAC-BF4A8E429673}" srcOrd="13" destOrd="0" presId="urn:microsoft.com/office/officeart/2005/8/layout/list1"/>
    <dgm:cxn modelId="{3230289C-2A55-4015-8EFA-15BD50838B6A}" type="presParOf" srcId="{CAFC59E2-DE8F-49C7-8335-2862BCE1CC21}" destId="{6AF006B9-2EF7-4717-9540-28ED511D4CD6}" srcOrd="14" destOrd="0" presId="urn:microsoft.com/office/officeart/2005/8/layout/list1"/>
    <dgm:cxn modelId="{83539DA2-3EB6-41C2-B8DC-986C9E1EE8EC}" type="presParOf" srcId="{CAFC59E2-DE8F-49C7-8335-2862BCE1CC21}" destId="{5A3E9F27-1627-42F9-B546-B6FB41985CA5}" srcOrd="15" destOrd="0" presId="urn:microsoft.com/office/officeart/2005/8/layout/list1"/>
    <dgm:cxn modelId="{57561E30-80C6-431F-A07C-BBF5D968AA46}" type="presParOf" srcId="{CAFC59E2-DE8F-49C7-8335-2862BCE1CC21}" destId="{E8CC6CB4-88B1-479B-A338-BFA7E061542A}" srcOrd="16" destOrd="0" presId="urn:microsoft.com/office/officeart/2005/8/layout/list1"/>
    <dgm:cxn modelId="{D68732E1-3B0B-4043-A486-DE1B4C189D8E}" type="presParOf" srcId="{E8CC6CB4-88B1-479B-A338-BFA7E061542A}" destId="{02B652AF-E106-4FC4-8262-977001BF982D}" srcOrd="0" destOrd="0" presId="urn:microsoft.com/office/officeart/2005/8/layout/list1"/>
    <dgm:cxn modelId="{20B2ED14-7E85-420F-8EC9-8BAEC049FD87}" type="presParOf" srcId="{E8CC6CB4-88B1-479B-A338-BFA7E061542A}" destId="{967FDDC7-7B54-4D82-AFCA-82BF7FE4041C}" srcOrd="1" destOrd="0" presId="urn:microsoft.com/office/officeart/2005/8/layout/list1"/>
    <dgm:cxn modelId="{9771C9FB-7016-4828-98DC-9F48387450D3}" type="presParOf" srcId="{CAFC59E2-DE8F-49C7-8335-2862BCE1CC21}" destId="{48889682-4A8F-4CA2-AF52-A1973AB41752}" srcOrd="17" destOrd="0" presId="urn:microsoft.com/office/officeart/2005/8/layout/list1"/>
    <dgm:cxn modelId="{51E432CB-8630-487A-B11F-D38B9ED18353}" type="presParOf" srcId="{CAFC59E2-DE8F-49C7-8335-2862BCE1CC21}" destId="{16093903-E582-41A8-B03B-4E00F4982F9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AF9D579-CA0B-4A7D-B557-423749EF759D}" type="doc">
      <dgm:prSet loTypeId="urn:microsoft.com/office/officeart/2005/8/layout/process4" loCatId="list" qsTypeId="urn:microsoft.com/office/officeart/2005/8/quickstyle/simple2" qsCatId="simple" csTypeId="urn:microsoft.com/office/officeart/2005/8/colors/accent1_5" csCatId="accent1" phldr="1"/>
      <dgm:spPr/>
    </dgm:pt>
    <dgm:pt modelId="{FFF520B9-B475-4FCC-903C-DAAC82A25665}">
      <dgm:prSet phldrT="[Text]"/>
      <dgm:spPr/>
      <dgm:t>
        <a:bodyPr/>
        <a:lstStyle/>
        <a:p>
          <a:pPr algn="l"/>
          <a:r>
            <a:rPr lang="cs-CZ" dirty="0" smtClean="0">
              <a:solidFill>
                <a:schemeClr val="tx1"/>
              </a:solidFill>
            </a:rPr>
            <a:t>Noviny obsahují více vážných zpráv</a:t>
          </a:r>
          <a:endParaRPr lang="cs-CZ" dirty="0">
            <a:solidFill>
              <a:schemeClr val="tx1"/>
            </a:solidFill>
          </a:endParaRPr>
        </a:p>
      </dgm:t>
    </dgm:pt>
    <dgm:pt modelId="{68AF2A2F-6822-4F54-BA97-AA2D53DC9A22}" type="sibTrans" cxnId="{0D86ACBE-ABC7-4C69-A9ED-E80FE5E7B5D2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941E1DA7-2ABB-47E7-B9E1-5E6EFA58AE11}" type="parTrans" cxnId="{0D86ACBE-ABC7-4C69-A9ED-E80FE5E7B5D2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F0474651-CBEA-4A4D-9F87-C1E2B8D86A19}">
      <dgm:prSet phldrT="[Text]"/>
      <dgm:spPr/>
      <dgm:t>
        <a:bodyPr/>
        <a:lstStyle/>
        <a:p>
          <a:pPr algn="l"/>
          <a:r>
            <a:rPr lang="cs-CZ" dirty="0" smtClean="0">
              <a:solidFill>
                <a:schemeClr val="tx1"/>
              </a:solidFill>
            </a:rPr>
            <a:t>Obecná sdělení se týkají hlavně důchodů a výročí slavných osobností</a:t>
          </a:r>
          <a:endParaRPr lang="cs-CZ" dirty="0">
            <a:solidFill>
              <a:schemeClr val="tx1"/>
            </a:solidFill>
          </a:endParaRPr>
        </a:p>
      </dgm:t>
    </dgm:pt>
    <dgm:pt modelId="{48644CD2-B0CA-45FE-9601-B8CA0335B2C1}" type="sibTrans" cxnId="{1152835B-3F05-48BA-93E5-0DC81AA66CCC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02EEDAE3-93D7-4FD5-B948-671E38FCB4A6}" type="parTrans" cxnId="{1152835B-3F05-48BA-93E5-0DC81AA66CCC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88796513-5D0D-4C84-A240-0F805BDE360E}">
      <dgm:prSet phldrT="[Text]"/>
      <dgm:spPr/>
      <dgm:t>
        <a:bodyPr/>
        <a:lstStyle/>
        <a:p>
          <a:pPr algn="l"/>
          <a:r>
            <a:rPr lang="cs-CZ" dirty="0" smtClean="0">
              <a:solidFill>
                <a:schemeClr val="tx1"/>
              </a:solidFill>
            </a:rPr>
            <a:t>Bez externích příspěvků by chyběly informace o akcích pro seniory</a:t>
          </a:r>
          <a:endParaRPr lang="cs-CZ" dirty="0">
            <a:solidFill>
              <a:schemeClr val="tx1"/>
            </a:solidFill>
          </a:endParaRPr>
        </a:p>
      </dgm:t>
    </dgm:pt>
    <dgm:pt modelId="{6EA50801-26DB-4FD5-B144-3D61862B0837}" type="sibTrans" cxnId="{1C2CB624-36E5-446C-BA34-49FC076DFEC9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E4206CC9-DA41-4F82-BF13-D51F7790D1F9}" type="parTrans" cxnId="{1C2CB624-36E5-446C-BA34-49FC076DFEC9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B9CF8111-0E84-4097-ADBC-6EA24A49B315}">
      <dgm:prSet/>
      <dgm:spPr/>
      <dgm:t>
        <a:bodyPr/>
        <a:lstStyle/>
        <a:p>
          <a:pPr algn="l"/>
          <a:r>
            <a:rPr lang="cs-CZ" dirty="0" smtClean="0">
              <a:solidFill>
                <a:schemeClr val="tx1"/>
              </a:solidFill>
            </a:rPr>
            <a:t>Ve větší míře se začínají objevovat články o tom, jak si na stáří udržet zdravého ducha</a:t>
          </a:r>
          <a:endParaRPr lang="cs-CZ" dirty="0">
            <a:solidFill>
              <a:schemeClr val="tx1"/>
            </a:solidFill>
          </a:endParaRPr>
        </a:p>
      </dgm:t>
    </dgm:pt>
    <dgm:pt modelId="{24EBF64B-FF8F-46BC-AB3F-D391621D74B9}" type="sibTrans" cxnId="{2F5AF4F6-9018-40F0-95A8-3FA5E9EC0974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F49009D1-7935-4F93-967D-E490B01CFBAD}" type="parTrans" cxnId="{2F5AF4F6-9018-40F0-95A8-3FA5E9EC0974}">
      <dgm:prSet/>
      <dgm:spPr/>
      <dgm:t>
        <a:bodyPr/>
        <a:lstStyle/>
        <a:p>
          <a:pPr algn="l"/>
          <a:endParaRPr lang="cs-CZ">
            <a:solidFill>
              <a:schemeClr val="tx1"/>
            </a:solidFill>
          </a:endParaRPr>
        </a:p>
      </dgm:t>
    </dgm:pt>
    <dgm:pt modelId="{9C49B9EB-2B2C-4A17-A5B3-304FEEBE6563}" type="pres">
      <dgm:prSet presAssocID="{EAF9D579-CA0B-4A7D-B557-423749EF759D}" presName="Name0" presStyleCnt="0">
        <dgm:presLayoutVars>
          <dgm:dir/>
          <dgm:animLvl val="lvl"/>
          <dgm:resizeHandles val="exact"/>
        </dgm:presLayoutVars>
      </dgm:prSet>
      <dgm:spPr/>
    </dgm:pt>
    <dgm:pt modelId="{4966CDE4-F535-4BC5-BA2B-E92DB40FB2ED}" type="pres">
      <dgm:prSet presAssocID="{B9CF8111-0E84-4097-ADBC-6EA24A49B315}" presName="boxAndChildren" presStyleCnt="0"/>
      <dgm:spPr/>
    </dgm:pt>
    <dgm:pt modelId="{D5A09E20-7775-4783-B4B1-D5C6B0E40C45}" type="pres">
      <dgm:prSet presAssocID="{B9CF8111-0E84-4097-ADBC-6EA24A49B315}" presName="parentTextBox" presStyleLbl="node1" presStyleIdx="0" presStyleCnt="4"/>
      <dgm:spPr/>
      <dgm:t>
        <a:bodyPr/>
        <a:lstStyle/>
        <a:p>
          <a:endParaRPr lang="cs-CZ"/>
        </a:p>
      </dgm:t>
    </dgm:pt>
    <dgm:pt modelId="{819419C0-CCAE-4B86-AA5C-A754C53E4C68}" type="pres">
      <dgm:prSet presAssocID="{6EA50801-26DB-4FD5-B144-3D61862B0837}" presName="sp" presStyleCnt="0"/>
      <dgm:spPr/>
    </dgm:pt>
    <dgm:pt modelId="{FE166C79-7DE4-4359-9BA3-29AC745DDE42}" type="pres">
      <dgm:prSet presAssocID="{88796513-5D0D-4C84-A240-0F805BDE360E}" presName="arrowAndChildren" presStyleCnt="0"/>
      <dgm:spPr/>
    </dgm:pt>
    <dgm:pt modelId="{6A751C78-FC84-4944-8235-0CC757F60808}" type="pres">
      <dgm:prSet presAssocID="{88796513-5D0D-4C84-A240-0F805BDE360E}" presName="parentTextArrow" presStyleLbl="node1" presStyleIdx="1" presStyleCnt="4"/>
      <dgm:spPr/>
      <dgm:t>
        <a:bodyPr/>
        <a:lstStyle/>
        <a:p>
          <a:endParaRPr lang="cs-CZ"/>
        </a:p>
      </dgm:t>
    </dgm:pt>
    <dgm:pt modelId="{63043AFF-C37A-4A4D-8CA7-7E2B9D548B48}" type="pres">
      <dgm:prSet presAssocID="{48644CD2-B0CA-45FE-9601-B8CA0335B2C1}" presName="sp" presStyleCnt="0"/>
      <dgm:spPr/>
    </dgm:pt>
    <dgm:pt modelId="{EDEDA905-A245-4BF1-AC9A-D71129666608}" type="pres">
      <dgm:prSet presAssocID="{F0474651-CBEA-4A4D-9F87-C1E2B8D86A19}" presName="arrowAndChildren" presStyleCnt="0"/>
      <dgm:spPr/>
    </dgm:pt>
    <dgm:pt modelId="{7BCCDD4F-EFF0-4177-BD7A-0F2EB558B63D}" type="pres">
      <dgm:prSet presAssocID="{F0474651-CBEA-4A4D-9F87-C1E2B8D86A19}" presName="parentTextArrow" presStyleLbl="node1" presStyleIdx="2" presStyleCnt="4"/>
      <dgm:spPr/>
      <dgm:t>
        <a:bodyPr/>
        <a:lstStyle/>
        <a:p>
          <a:endParaRPr lang="cs-CZ"/>
        </a:p>
      </dgm:t>
    </dgm:pt>
    <dgm:pt modelId="{B5D42F0A-53A5-4DEC-8BBB-B9A183B32816}" type="pres">
      <dgm:prSet presAssocID="{68AF2A2F-6822-4F54-BA97-AA2D53DC9A22}" presName="sp" presStyleCnt="0"/>
      <dgm:spPr/>
    </dgm:pt>
    <dgm:pt modelId="{51C8A8FD-22F4-44C1-ABBF-B64B60DAFBF5}" type="pres">
      <dgm:prSet presAssocID="{FFF520B9-B475-4FCC-903C-DAAC82A25665}" presName="arrowAndChildren" presStyleCnt="0"/>
      <dgm:spPr/>
    </dgm:pt>
    <dgm:pt modelId="{D90AF184-7565-4604-BE36-A5B89B0E814C}" type="pres">
      <dgm:prSet presAssocID="{FFF520B9-B475-4FCC-903C-DAAC82A25665}" presName="parentTextArrow" presStyleLbl="node1" presStyleIdx="3" presStyleCnt="4"/>
      <dgm:spPr/>
      <dgm:t>
        <a:bodyPr/>
        <a:lstStyle/>
        <a:p>
          <a:endParaRPr lang="cs-CZ"/>
        </a:p>
      </dgm:t>
    </dgm:pt>
  </dgm:ptLst>
  <dgm:cxnLst>
    <dgm:cxn modelId="{F7DB883C-624D-46DD-85AB-2AC083E9DEB3}" type="presOf" srcId="{B9CF8111-0E84-4097-ADBC-6EA24A49B315}" destId="{D5A09E20-7775-4783-B4B1-D5C6B0E40C45}" srcOrd="0" destOrd="0" presId="urn:microsoft.com/office/officeart/2005/8/layout/process4"/>
    <dgm:cxn modelId="{1152835B-3F05-48BA-93E5-0DC81AA66CCC}" srcId="{EAF9D579-CA0B-4A7D-B557-423749EF759D}" destId="{F0474651-CBEA-4A4D-9F87-C1E2B8D86A19}" srcOrd="1" destOrd="0" parTransId="{02EEDAE3-93D7-4FD5-B948-671E38FCB4A6}" sibTransId="{48644CD2-B0CA-45FE-9601-B8CA0335B2C1}"/>
    <dgm:cxn modelId="{6C0FEF1F-1421-46F1-B6AD-1E7E04E71A4D}" type="presOf" srcId="{FFF520B9-B475-4FCC-903C-DAAC82A25665}" destId="{D90AF184-7565-4604-BE36-A5B89B0E814C}" srcOrd="0" destOrd="0" presId="urn:microsoft.com/office/officeart/2005/8/layout/process4"/>
    <dgm:cxn modelId="{0D86ACBE-ABC7-4C69-A9ED-E80FE5E7B5D2}" srcId="{EAF9D579-CA0B-4A7D-B557-423749EF759D}" destId="{FFF520B9-B475-4FCC-903C-DAAC82A25665}" srcOrd="0" destOrd="0" parTransId="{941E1DA7-2ABB-47E7-B9E1-5E6EFA58AE11}" sibTransId="{68AF2A2F-6822-4F54-BA97-AA2D53DC9A22}"/>
    <dgm:cxn modelId="{1C2CB624-36E5-446C-BA34-49FC076DFEC9}" srcId="{EAF9D579-CA0B-4A7D-B557-423749EF759D}" destId="{88796513-5D0D-4C84-A240-0F805BDE360E}" srcOrd="2" destOrd="0" parTransId="{E4206CC9-DA41-4F82-BF13-D51F7790D1F9}" sibTransId="{6EA50801-26DB-4FD5-B144-3D61862B0837}"/>
    <dgm:cxn modelId="{A86FEA53-1A2F-49EB-B992-A3224EDB44AE}" type="presOf" srcId="{88796513-5D0D-4C84-A240-0F805BDE360E}" destId="{6A751C78-FC84-4944-8235-0CC757F60808}" srcOrd="0" destOrd="0" presId="urn:microsoft.com/office/officeart/2005/8/layout/process4"/>
    <dgm:cxn modelId="{D391C1A6-E1B4-43B1-B159-F550C0A06A30}" type="presOf" srcId="{F0474651-CBEA-4A4D-9F87-C1E2B8D86A19}" destId="{7BCCDD4F-EFF0-4177-BD7A-0F2EB558B63D}" srcOrd="0" destOrd="0" presId="urn:microsoft.com/office/officeart/2005/8/layout/process4"/>
    <dgm:cxn modelId="{2F5AF4F6-9018-40F0-95A8-3FA5E9EC0974}" srcId="{EAF9D579-CA0B-4A7D-B557-423749EF759D}" destId="{B9CF8111-0E84-4097-ADBC-6EA24A49B315}" srcOrd="3" destOrd="0" parTransId="{F49009D1-7935-4F93-967D-E490B01CFBAD}" sibTransId="{24EBF64B-FF8F-46BC-AB3F-D391621D74B9}"/>
    <dgm:cxn modelId="{AFB847EC-E3A1-4B07-A374-047804F520E3}" type="presOf" srcId="{EAF9D579-CA0B-4A7D-B557-423749EF759D}" destId="{9C49B9EB-2B2C-4A17-A5B3-304FEEBE6563}" srcOrd="0" destOrd="0" presId="urn:microsoft.com/office/officeart/2005/8/layout/process4"/>
    <dgm:cxn modelId="{E7DA7D3D-EA19-467D-880D-7031BD89320A}" type="presParOf" srcId="{9C49B9EB-2B2C-4A17-A5B3-304FEEBE6563}" destId="{4966CDE4-F535-4BC5-BA2B-E92DB40FB2ED}" srcOrd="0" destOrd="0" presId="urn:microsoft.com/office/officeart/2005/8/layout/process4"/>
    <dgm:cxn modelId="{D49F0A8C-A8AC-4F97-85DD-8A6EC5FB925B}" type="presParOf" srcId="{4966CDE4-F535-4BC5-BA2B-E92DB40FB2ED}" destId="{D5A09E20-7775-4783-B4B1-D5C6B0E40C45}" srcOrd="0" destOrd="0" presId="urn:microsoft.com/office/officeart/2005/8/layout/process4"/>
    <dgm:cxn modelId="{46999EA8-88C8-4B52-8DD0-908044C8EE9D}" type="presParOf" srcId="{9C49B9EB-2B2C-4A17-A5B3-304FEEBE6563}" destId="{819419C0-CCAE-4B86-AA5C-A754C53E4C68}" srcOrd="1" destOrd="0" presId="urn:microsoft.com/office/officeart/2005/8/layout/process4"/>
    <dgm:cxn modelId="{8871C881-C8A5-43E7-B980-5854051D4241}" type="presParOf" srcId="{9C49B9EB-2B2C-4A17-A5B3-304FEEBE6563}" destId="{FE166C79-7DE4-4359-9BA3-29AC745DDE42}" srcOrd="2" destOrd="0" presId="urn:microsoft.com/office/officeart/2005/8/layout/process4"/>
    <dgm:cxn modelId="{845D74BC-8040-4E01-8820-5540E29368BD}" type="presParOf" srcId="{FE166C79-7DE4-4359-9BA3-29AC745DDE42}" destId="{6A751C78-FC84-4944-8235-0CC757F60808}" srcOrd="0" destOrd="0" presId="urn:microsoft.com/office/officeart/2005/8/layout/process4"/>
    <dgm:cxn modelId="{2DB35FDC-5A60-4884-955A-B8D54769B8BE}" type="presParOf" srcId="{9C49B9EB-2B2C-4A17-A5B3-304FEEBE6563}" destId="{63043AFF-C37A-4A4D-8CA7-7E2B9D548B48}" srcOrd="3" destOrd="0" presId="urn:microsoft.com/office/officeart/2005/8/layout/process4"/>
    <dgm:cxn modelId="{FB336489-2B2E-4E1B-A830-52793159A213}" type="presParOf" srcId="{9C49B9EB-2B2C-4A17-A5B3-304FEEBE6563}" destId="{EDEDA905-A245-4BF1-AC9A-D71129666608}" srcOrd="4" destOrd="0" presId="urn:microsoft.com/office/officeart/2005/8/layout/process4"/>
    <dgm:cxn modelId="{B1E4437A-3967-46CD-B22E-8046F1B798D4}" type="presParOf" srcId="{EDEDA905-A245-4BF1-AC9A-D71129666608}" destId="{7BCCDD4F-EFF0-4177-BD7A-0F2EB558B63D}" srcOrd="0" destOrd="0" presId="urn:microsoft.com/office/officeart/2005/8/layout/process4"/>
    <dgm:cxn modelId="{CEEA87C5-7027-42B5-9CB4-414E02229E3F}" type="presParOf" srcId="{9C49B9EB-2B2C-4A17-A5B3-304FEEBE6563}" destId="{B5D42F0A-53A5-4DEC-8BBB-B9A183B32816}" srcOrd="5" destOrd="0" presId="urn:microsoft.com/office/officeart/2005/8/layout/process4"/>
    <dgm:cxn modelId="{2AC2F53F-48FA-4A95-8B9D-3A9C98BCE5D9}" type="presParOf" srcId="{9C49B9EB-2B2C-4A17-A5B3-304FEEBE6563}" destId="{51C8A8FD-22F4-44C1-ABBF-B64B60DAFBF5}" srcOrd="6" destOrd="0" presId="urn:microsoft.com/office/officeart/2005/8/layout/process4"/>
    <dgm:cxn modelId="{6A90F24C-2532-43DA-AE76-1C03E95A3C91}" type="presParOf" srcId="{51C8A8FD-22F4-44C1-ABBF-B64B60DAFBF5}" destId="{D90AF184-7565-4604-BE36-A5B89B0E814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537DC22-64EC-40B2-8784-2A5A6C54E03F}" type="doc">
      <dgm:prSet loTypeId="urn:microsoft.com/office/officeart/2005/8/layout/hProcess9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AFFA5E2-B72D-41FA-A8CF-DB8A462CB3ED}">
      <dgm:prSet/>
      <dgm:spPr/>
      <dgm:t>
        <a:bodyPr/>
        <a:lstStyle/>
        <a:p>
          <a:pPr rtl="0"/>
          <a:r>
            <a:rPr lang="cs-CZ" dirty="0" smtClean="0"/>
            <a:t>Ve srovnání s ostatními zprávami a články se obraz seniora v novinách nedá jednoznačně určit jako pozitivní nebo negativní.</a:t>
          </a:r>
          <a:endParaRPr lang="cs-CZ" dirty="0"/>
        </a:p>
      </dgm:t>
    </dgm:pt>
    <dgm:pt modelId="{C4115E4E-C30C-45BD-9785-70534F11FCD6}" type="parTrans" cxnId="{87FB3BEC-5B79-4D7D-B8B9-1627EF4F496E}">
      <dgm:prSet/>
      <dgm:spPr/>
      <dgm:t>
        <a:bodyPr/>
        <a:lstStyle/>
        <a:p>
          <a:endParaRPr lang="cs-CZ"/>
        </a:p>
      </dgm:t>
    </dgm:pt>
    <dgm:pt modelId="{69CEEA8F-3089-4761-90E9-AE69ECDF2FE8}" type="sibTrans" cxnId="{87FB3BEC-5B79-4D7D-B8B9-1627EF4F496E}">
      <dgm:prSet/>
      <dgm:spPr/>
      <dgm:t>
        <a:bodyPr/>
        <a:lstStyle/>
        <a:p>
          <a:endParaRPr lang="cs-CZ"/>
        </a:p>
      </dgm:t>
    </dgm:pt>
    <dgm:pt modelId="{0203A621-0482-48A2-B759-7010755A1AD6}" type="pres">
      <dgm:prSet presAssocID="{C537DC22-64EC-40B2-8784-2A5A6C54E03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2AA7D08-62C3-4C54-9F9D-9E1DB6CA47A4}" type="pres">
      <dgm:prSet presAssocID="{C537DC22-64EC-40B2-8784-2A5A6C54E03F}" presName="arrow" presStyleLbl="bgShp" presStyleIdx="0" presStyleCnt="1"/>
      <dgm:spPr/>
    </dgm:pt>
    <dgm:pt modelId="{06C77109-2DB3-470D-9025-467D76344737}" type="pres">
      <dgm:prSet presAssocID="{C537DC22-64EC-40B2-8784-2A5A6C54E03F}" presName="linearProcess" presStyleCnt="0"/>
      <dgm:spPr/>
    </dgm:pt>
    <dgm:pt modelId="{8BA8DB15-22AB-48C7-9CB8-CE54E5C9BCD6}" type="pres">
      <dgm:prSet presAssocID="{1AFFA5E2-B72D-41FA-A8CF-DB8A462CB3ED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8830F58-C603-4E1F-9CE5-235F306C1224}" type="presOf" srcId="{1AFFA5E2-B72D-41FA-A8CF-DB8A462CB3ED}" destId="{8BA8DB15-22AB-48C7-9CB8-CE54E5C9BCD6}" srcOrd="0" destOrd="0" presId="urn:microsoft.com/office/officeart/2005/8/layout/hProcess9"/>
    <dgm:cxn modelId="{ECF4482F-3B44-4BE4-985D-382EB8A6C815}" type="presOf" srcId="{C537DC22-64EC-40B2-8784-2A5A6C54E03F}" destId="{0203A621-0482-48A2-B759-7010755A1AD6}" srcOrd="0" destOrd="0" presId="urn:microsoft.com/office/officeart/2005/8/layout/hProcess9"/>
    <dgm:cxn modelId="{87FB3BEC-5B79-4D7D-B8B9-1627EF4F496E}" srcId="{C537DC22-64EC-40B2-8784-2A5A6C54E03F}" destId="{1AFFA5E2-B72D-41FA-A8CF-DB8A462CB3ED}" srcOrd="0" destOrd="0" parTransId="{C4115E4E-C30C-45BD-9785-70534F11FCD6}" sibTransId="{69CEEA8F-3089-4761-90E9-AE69ECDF2FE8}"/>
    <dgm:cxn modelId="{EEC85004-D83A-4A98-AFD1-9CF08B162739}" type="presParOf" srcId="{0203A621-0482-48A2-B759-7010755A1AD6}" destId="{02AA7D08-62C3-4C54-9F9D-9E1DB6CA47A4}" srcOrd="0" destOrd="0" presId="urn:microsoft.com/office/officeart/2005/8/layout/hProcess9"/>
    <dgm:cxn modelId="{A0D8F325-573D-4B55-B9BD-56BC0F9B2240}" type="presParOf" srcId="{0203A621-0482-48A2-B759-7010755A1AD6}" destId="{06C77109-2DB3-470D-9025-467D76344737}" srcOrd="1" destOrd="0" presId="urn:microsoft.com/office/officeart/2005/8/layout/hProcess9"/>
    <dgm:cxn modelId="{15F187D1-FA25-45CC-B75F-4949E43A1D87}" type="presParOf" srcId="{06C77109-2DB3-470D-9025-467D76344737}" destId="{8BA8DB15-22AB-48C7-9CB8-CE54E5C9BCD6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DCBD50-36FB-4C40-A249-D95830B353EC}" type="doc">
      <dgm:prSet loTypeId="urn:microsoft.com/office/officeart/2005/8/layout/hierarchy5" loCatId="hierarchy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0E0AF80-CD4B-4FC2-A3B6-7DFA8A21C473}">
      <dgm:prSet phldrT="[Text]"/>
      <dgm:spPr/>
      <dgm:t>
        <a:bodyPr/>
        <a:lstStyle/>
        <a:p>
          <a:pPr algn="ctr"/>
          <a:r>
            <a:rPr lang="cs-CZ" dirty="0" smtClean="0"/>
            <a:t>Přerovský a hranický deník</a:t>
          </a:r>
          <a:endParaRPr lang="cs-CZ" dirty="0"/>
        </a:p>
      </dgm:t>
    </dgm:pt>
    <dgm:pt modelId="{AB67A73C-E6F7-4AEA-8F0C-537704519FD5}" type="parTrans" cxnId="{5CA04349-4B9D-42E1-B6C3-7BB3D07B119F}">
      <dgm:prSet/>
      <dgm:spPr/>
      <dgm:t>
        <a:bodyPr/>
        <a:lstStyle/>
        <a:p>
          <a:pPr algn="ctr"/>
          <a:endParaRPr lang="cs-CZ"/>
        </a:p>
      </dgm:t>
    </dgm:pt>
    <dgm:pt modelId="{984BB9A4-271A-4450-BE00-07F78731FB24}" type="sibTrans" cxnId="{5CA04349-4B9D-42E1-B6C3-7BB3D07B119F}">
      <dgm:prSet/>
      <dgm:spPr/>
      <dgm:t>
        <a:bodyPr/>
        <a:lstStyle/>
        <a:p>
          <a:pPr algn="ctr"/>
          <a:endParaRPr lang="cs-CZ"/>
        </a:p>
      </dgm:t>
    </dgm:pt>
    <dgm:pt modelId="{619B21BC-22AF-40D7-8B93-31CAF62487E4}">
      <dgm:prSet phldrT="[Text]" custT="1"/>
      <dgm:spPr/>
      <dgm:t>
        <a:bodyPr/>
        <a:lstStyle/>
        <a:p>
          <a:pPr algn="ctr"/>
          <a:r>
            <a:rPr lang="cs-CZ" sz="2800" dirty="0" smtClean="0"/>
            <a:t>Přerovský deník</a:t>
          </a:r>
          <a:endParaRPr lang="cs-CZ" sz="2800" dirty="0"/>
        </a:p>
      </dgm:t>
    </dgm:pt>
    <dgm:pt modelId="{61983BF5-0B5B-40B8-873A-0574F1C0804A}" type="parTrans" cxnId="{E058A0D2-6D33-48F8-AB1D-323BF2605832}">
      <dgm:prSet/>
      <dgm:spPr/>
      <dgm:t>
        <a:bodyPr/>
        <a:lstStyle/>
        <a:p>
          <a:pPr algn="ctr"/>
          <a:endParaRPr lang="cs-CZ"/>
        </a:p>
      </dgm:t>
    </dgm:pt>
    <dgm:pt modelId="{4A4A002F-5E48-48A5-B954-8AB20987D33C}" type="sibTrans" cxnId="{E058A0D2-6D33-48F8-AB1D-323BF2605832}">
      <dgm:prSet/>
      <dgm:spPr/>
      <dgm:t>
        <a:bodyPr/>
        <a:lstStyle/>
        <a:p>
          <a:pPr algn="ctr"/>
          <a:endParaRPr lang="cs-CZ"/>
        </a:p>
      </dgm:t>
    </dgm:pt>
    <dgm:pt modelId="{B33E1024-389E-4706-A920-A60D5A4B5725}">
      <dgm:prSet phldrT="[Text]" custT="1"/>
      <dgm:spPr/>
      <dgm:t>
        <a:bodyPr/>
        <a:lstStyle/>
        <a:p>
          <a:pPr algn="ctr"/>
          <a:r>
            <a:rPr lang="cs-CZ" sz="2800" dirty="0" smtClean="0"/>
            <a:t>Nové Přerovsko</a:t>
          </a:r>
          <a:endParaRPr lang="cs-CZ" sz="2800" dirty="0"/>
        </a:p>
      </dgm:t>
    </dgm:pt>
    <dgm:pt modelId="{D736A166-4D79-472A-BB51-2CABF23E9087}" type="parTrans" cxnId="{8F718D7A-9C6E-4607-B0EA-B91397A8C09C}">
      <dgm:prSet/>
      <dgm:spPr/>
      <dgm:t>
        <a:bodyPr/>
        <a:lstStyle/>
        <a:p>
          <a:pPr algn="ctr"/>
          <a:endParaRPr lang="cs-CZ"/>
        </a:p>
      </dgm:t>
    </dgm:pt>
    <dgm:pt modelId="{4141F62E-B1D5-4765-BE3E-2329B111F3F9}" type="sibTrans" cxnId="{8F718D7A-9C6E-4607-B0EA-B91397A8C09C}">
      <dgm:prSet/>
      <dgm:spPr/>
      <dgm:t>
        <a:bodyPr/>
        <a:lstStyle/>
        <a:p>
          <a:pPr algn="ctr"/>
          <a:endParaRPr lang="cs-CZ"/>
        </a:p>
      </dgm:t>
    </dgm:pt>
    <dgm:pt modelId="{5B162868-F9F0-4487-B930-CACD0AFE74FE}">
      <dgm:prSet/>
      <dgm:spPr/>
      <dgm:t>
        <a:bodyPr/>
        <a:lstStyle/>
        <a:p>
          <a:endParaRPr lang="cs-CZ"/>
        </a:p>
      </dgm:t>
    </dgm:pt>
    <dgm:pt modelId="{59F48459-1CE5-41DA-9CAE-44D95833A236}" type="parTrans" cxnId="{EB928CF8-EA4F-4B82-98FA-38536B6234FB}">
      <dgm:prSet/>
      <dgm:spPr/>
      <dgm:t>
        <a:bodyPr/>
        <a:lstStyle/>
        <a:p>
          <a:endParaRPr lang="cs-CZ"/>
        </a:p>
      </dgm:t>
    </dgm:pt>
    <dgm:pt modelId="{C52C0AEB-E8DB-43DE-84BE-CCE86D8E6782}" type="sibTrans" cxnId="{EB928CF8-EA4F-4B82-98FA-38536B6234FB}">
      <dgm:prSet/>
      <dgm:spPr/>
      <dgm:t>
        <a:bodyPr/>
        <a:lstStyle/>
        <a:p>
          <a:endParaRPr lang="cs-CZ"/>
        </a:p>
      </dgm:t>
    </dgm:pt>
    <dgm:pt modelId="{83E352C1-E992-4245-AFC1-505CEAB5CC84}" type="pres">
      <dgm:prSet presAssocID="{0CDCBD50-36FB-4C40-A249-D95830B353EC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3E307792-46B8-4E8C-8C83-FDDA9FDE95BF}" type="pres">
      <dgm:prSet presAssocID="{0CDCBD50-36FB-4C40-A249-D95830B353EC}" presName="hierFlow" presStyleCnt="0"/>
      <dgm:spPr/>
      <dgm:t>
        <a:bodyPr/>
        <a:lstStyle/>
        <a:p>
          <a:endParaRPr lang="cs-CZ"/>
        </a:p>
      </dgm:t>
    </dgm:pt>
    <dgm:pt modelId="{02E7A81A-A36E-4969-9767-82EBC197C039}" type="pres">
      <dgm:prSet presAssocID="{0CDCBD50-36FB-4C40-A249-D95830B353EC}" presName="firstBuf" presStyleCnt="0"/>
      <dgm:spPr/>
      <dgm:t>
        <a:bodyPr/>
        <a:lstStyle/>
        <a:p>
          <a:endParaRPr lang="cs-CZ"/>
        </a:p>
      </dgm:t>
    </dgm:pt>
    <dgm:pt modelId="{0C7F2D78-0D50-4329-9612-8748E09722C2}" type="pres">
      <dgm:prSet presAssocID="{0CDCBD50-36FB-4C40-A249-D95830B353EC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9E44F11B-FFB6-44B0-B96B-5170B0AA975B}" type="pres">
      <dgm:prSet presAssocID="{D0E0AF80-CD4B-4FC2-A3B6-7DFA8A21C473}" presName="Name17" presStyleCnt="0"/>
      <dgm:spPr/>
      <dgm:t>
        <a:bodyPr/>
        <a:lstStyle/>
        <a:p>
          <a:endParaRPr lang="cs-CZ"/>
        </a:p>
      </dgm:t>
    </dgm:pt>
    <dgm:pt modelId="{6EE7A35E-7D87-4EAA-9D1A-18CF6A797574}" type="pres">
      <dgm:prSet presAssocID="{D0E0AF80-CD4B-4FC2-A3B6-7DFA8A21C473}" presName="level1Shape" presStyleLbl="node0" presStyleIdx="0" presStyleCnt="1" custScaleX="196058" custLinFactNeighborX="-1376" custLinFactNeighborY="-42615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452C6738-CD08-4795-8D90-A4E2EB81FCB2}" type="pres">
      <dgm:prSet presAssocID="{D0E0AF80-CD4B-4FC2-A3B6-7DFA8A21C473}" presName="hierChild2" presStyleCnt="0"/>
      <dgm:spPr/>
      <dgm:t>
        <a:bodyPr/>
        <a:lstStyle/>
        <a:p>
          <a:endParaRPr lang="cs-CZ"/>
        </a:p>
      </dgm:t>
    </dgm:pt>
    <dgm:pt modelId="{7C8A1BBC-F4AD-472C-9AA4-D4B4AB11A25D}" type="pres">
      <dgm:prSet presAssocID="{61983BF5-0B5B-40B8-873A-0574F1C0804A}" presName="Name25" presStyleLbl="parChTrans1D2" presStyleIdx="0" presStyleCnt="2"/>
      <dgm:spPr/>
      <dgm:t>
        <a:bodyPr/>
        <a:lstStyle/>
        <a:p>
          <a:endParaRPr lang="cs-CZ"/>
        </a:p>
      </dgm:t>
    </dgm:pt>
    <dgm:pt modelId="{9F44190E-F23D-4C6D-86F3-615B867D99D3}" type="pres">
      <dgm:prSet presAssocID="{61983BF5-0B5B-40B8-873A-0574F1C0804A}" presName="connTx" presStyleLbl="parChTrans1D2" presStyleIdx="0" presStyleCnt="2"/>
      <dgm:spPr/>
      <dgm:t>
        <a:bodyPr/>
        <a:lstStyle/>
        <a:p>
          <a:endParaRPr lang="cs-CZ"/>
        </a:p>
      </dgm:t>
    </dgm:pt>
    <dgm:pt modelId="{CA8782FD-609C-471F-98FA-2977D54D4ECB}" type="pres">
      <dgm:prSet presAssocID="{619B21BC-22AF-40D7-8B93-31CAF62487E4}" presName="Name30" presStyleCnt="0"/>
      <dgm:spPr/>
      <dgm:t>
        <a:bodyPr/>
        <a:lstStyle/>
        <a:p>
          <a:endParaRPr lang="cs-CZ"/>
        </a:p>
      </dgm:t>
    </dgm:pt>
    <dgm:pt modelId="{A0C62D6D-FAD1-4BEF-BE01-5F2B13E10414}" type="pres">
      <dgm:prSet presAssocID="{619B21BC-22AF-40D7-8B93-31CAF62487E4}" presName="level2Shape" presStyleLbl="node2" presStyleIdx="0" presStyleCnt="2" custLinFactNeighborX="-9094" custLinFactNeighborY="-64273"/>
      <dgm:spPr/>
      <dgm:t>
        <a:bodyPr/>
        <a:lstStyle/>
        <a:p>
          <a:endParaRPr lang="cs-CZ"/>
        </a:p>
      </dgm:t>
    </dgm:pt>
    <dgm:pt modelId="{802C5DFD-C406-4B28-82C4-8D33128F4B9B}" type="pres">
      <dgm:prSet presAssocID="{619B21BC-22AF-40D7-8B93-31CAF62487E4}" presName="hierChild3" presStyleCnt="0"/>
      <dgm:spPr/>
      <dgm:t>
        <a:bodyPr/>
        <a:lstStyle/>
        <a:p>
          <a:endParaRPr lang="cs-CZ"/>
        </a:p>
      </dgm:t>
    </dgm:pt>
    <dgm:pt modelId="{1CC89199-5F5B-4460-940F-EA7EA3E969F5}" type="pres">
      <dgm:prSet presAssocID="{D736A166-4D79-472A-BB51-2CABF23E9087}" presName="Name25" presStyleLbl="parChTrans1D2" presStyleIdx="1" presStyleCnt="2"/>
      <dgm:spPr/>
      <dgm:t>
        <a:bodyPr/>
        <a:lstStyle/>
        <a:p>
          <a:endParaRPr lang="cs-CZ"/>
        </a:p>
      </dgm:t>
    </dgm:pt>
    <dgm:pt modelId="{D76AFB2E-F245-413A-BB11-7783729F0B75}" type="pres">
      <dgm:prSet presAssocID="{D736A166-4D79-472A-BB51-2CABF23E9087}" presName="connTx" presStyleLbl="parChTrans1D2" presStyleIdx="1" presStyleCnt="2"/>
      <dgm:spPr/>
      <dgm:t>
        <a:bodyPr/>
        <a:lstStyle/>
        <a:p>
          <a:endParaRPr lang="cs-CZ"/>
        </a:p>
      </dgm:t>
    </dgm:pt>
    <dgm:pt modelId="{63E23E85-19DF-4AB6-8E44-2EA7125EC50A}" type="pres">
      <dgm:prSet presAssocID="{B33E1024-389E-4706-A920-A60D5A4B5725}" presName="Name30" presStyleCnt="0"/>
      <dgm:spPr/>
      <dgm:t>
        <a:bodyPr/>
        <a:lstStyle/>
        <a:p>
          <a:endParaRPr lang="cs-CZ"/>
        </a:p>
      </dgm:t>
    </dgm:pt>
    <dgm:pt modelId="{DBB248DB-6181-479C-93A0-BFF428375CB4}" type="pres">
      <dgm:prSet presAssocID="{B33E1024-389E-4706-A920-A60D5A4B5725}" presName="level2Shape" presStyleLbl="node2" presStyleIdx="1" presStyleCnt="2" custLinFactNeighborX="-9094" custLinFactNeighborY="-33135"/>
      <dgm:spPr/>
      <dgm:t>
        <a:bodyPr/>
        <a:lstStyle/>
        <a:p>
          <a:endParaRPr lang="cs-CZ"/>
        </a:p>
      </dgm:t>
    </dgm:pt>
    <dgm:pt modelId="{91780EAC-8627-4C0C-8873-9557C47A006F}" type="pres">
      <dgm:prSet presAssocID="{B33E1024-389E-4706-A920-A60D5A4B5725}" presName="hierChild3" presStyleCnt="0"/>
      <dgm:spPr/>
      <dgm:t>
        <a:bodyPr/>
        <a:lstStyle/>
        <a:p>
          <a:endParaRPr lang="cs-CZ"/>
        </a:p>
      </dgm:t>
    </dgm:pt>
    <dgm:pt modelId="{D2EB3BB1-8938-4E6C-9705-53A25E7A4459}" type="pres">
      <dgm:prSet presAssocID="{0CDCBD50-36FB-4C40-A249-D95830B353EC}" presName="bgShapesFlow" presStyleCnt="0"/>
      <dgm:spPr/>
      <dgm:t>
        <a:bodyPr/>
        <a:lstStyle/>
        <a:p>
          <a:endParaRPr lang="cs-CZ"/>
        </a:p>
      </dgm:t>
    </dgm:pt>
    <dgm:pt modelId="{4E012FF7-FE28-4F66-A60C-FB95265842A6}" type="pres">
      <dgm:prSet presAssocID="{5B162868-F9F0-4487-B930-CACD0AFE74FE}" presName="rectComp" presStyleCnt="0"/>
      <dgm:spPr/>
    </dgm:pt>
    <dgm:pt modelId="{E9508AC5-AE35-4635-BEE4-CA87C79A1408}" type="pres">
      <dgm:prSet presAssocID="{5B162868-F9F0-4487-B930-CACD0AFE74FE}" presName="bgRect" presStyleLbl="bgShp" presStyleIdx="0" presStyleCnt="1"/>
      <dgm:spPr/>
      <dgm:t>
        <a:bodyPr/>
        <a:lstStyle/>
        <a:p>
          <a:endParaRPr lang="cs-CZ"/>
        </a:p>
      </dgm:t>
    </dgm:pt>
    <dgm:pt modelId="{FBC84E7C-2435-44FE-ACD9-6EE7313F44BA}" type="pres">
      <dgm:prSet presAssocID="{5B162868-F9F0-4487-B930-CACD0AFE74FE}" presName="bgRectTx" presStyleLbl="bgShp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B928CF8-EA4F-4B82-98FA-38536B6234FB}" srcId="{0CDCBD50-36FB-4C40-A249-D95830B353EC}" destId="{5B162868-F9F0-4487-B930-CACD0AFE74FE}" srcOrd="1" destOrd="0" parTransId="{59F48459-1CE5-41DA-9CAE-44D95833A236}" sibTransId="{C52C0AEB-E8DB-43DE-84BE-CCE86D8E6782}"/>
    <dgm:cxn modelId="{D6AE5EAE-3140-496F-AEBC-E398B5393B78}" type="presOf" srcId="{0CDCBD50-36FB-4C40-A249-D95830B353EC}" destId="{83E352C1-E992-4245-AFC1-505CEAB5CC84}" srcOrd="0" destOrd="0" presId="urn:microsoft.com/office/officeart/2005/8/layout/hierarchy5"/>
    <dgm:cxn modelId="{F220D3FD-E46B-49B9-9CE1-06BE30D16B71}" type="presOf" srcId="{D736A166-4D79-472A-BB51-2CABF23E9087}" destId="{D76AFB2E-F245-413A-BB11-7783729F0B75}" srcOrd="1" destOrd="0" presId="urn:microsoft.com/office/officeart/2005/8/layout/hierarchy5"/>
    <dgm:cxn modelId="{8938B408-35F1-4CF3-8DD7-32AE030F1651}" type="presOf" srcId="{5B162868-F9F0-4487-B930-CACD0AFE74FE}" destId="{FBC84E7C-2435-44FE-ACD9-6EE7313F44BA}" srcOrd="1" destOrd="0" presId="urn:microsoft.com/office/officeart/2005/8/layout/hierarchy5"/>
    <dgm:cxn modelId="{E058A0D2-6D33-48F8-AB1D-323BF2605832}" srcId="{D0E0AF80-CD4B-4FC2-A3B6-7DFA8A21C473}" destId="{619B21BC-22AF-40D7-8B93-31CAF62487E4}" srcOrd="0" destOrd="0" parTransId="{61983BF5-0B5B-40B8-873A-0574F1C0804A}" sibTransId="{4A4A002F-5E48-48A5-B954-8AB20987D33C}"/>
    <dgm:cxn modelId="{5CA04349-4B9D-42E1-B6C3-7BB3D07B119F}" srcId="{0CDCBD50-36FB-4C40-A249-D95830B353EC}" destId="{D0E0AF80-CD4B-4FC2-A3B6-7DFA8A21C473}" srcOrd="0" destOrd="0" parTransId="{AB67A73C-E6F7-4AEA-8F0C-537704519FD5}" sibTransId="{984BB9A4-271A-4450-BE00-07F78731FB24}"/>
    <dgm:cxn modelId="{D141B7BC-F2EC-479D-B16B-3A2548B56724}" type="presOf" srcId="{5B162868-F9F0-4487-B930-CACD0AFE74FE}" destId="{E9508AC5-AE35-4635-BEE4-CA87C79A1408}" srcOrd="0" destOrd="0" presId="urn:microsoft.com/office/officeart/2005/8/layout/hierarchy5"/>
    <dgm:cxn modelId="{097F3FED-88BD-4A24-A343-1CE72A90B33C}" type="presOf" srcId="{61983BF5-0B5B-40B8-873A-0574F1C0804A}" destId="{7C8A1BBC-F4AD-472C-9AA4-D4B4AB11A25D}" srcOrd="0" destOrd="0" presId="urn:microsoft.com/office/officeart/2005/8/layout/hierarchy5"/>
    <dgm:cxn modelId="{0A497CD7-9238-460E-9938-F4C0ADF008BA}" type="presOf" srcId="{D736A166-4D79-472A-BB51-2CABF23E9087}" destId="{1CC89199-5F5B-4460-940F-EA7EA3E969F5}" srcOrd="0" destOrd="0" presId="urn:microsoft.com/office/officeart/2005/8/layout/hierarchy5"/>
    <dgm:cxn modelId="{53AE2596-F70A-4740-A694-3B9065EA9769}" type="presOf" srcId="{B33E1024-389E-4706-A920-A60D5A4B5725}" destId="{DBB248DB-6181-479C-93A0-BFF428375CB4}" srcOrd="0" destOrd="0" presId="urn:microsoft.com/office/officeart/2005/8/layout/hierarchy5"/>
    <dgm:cxn modelId="{6D52A91E-6DC1-47B5-8229-AAB85122F1B7}" type="presOf" srcId="{61983BF5-0B5B-40B8-873A-0574F1C0804A}" destId="{9F44190E-F23D-4C6D-86F3-615B867D99D3}" srcOrd="1" destOrd="0" presId="urn:microsoft.com/office/officeart/2005/8/layout/hierarchy5"/>
    <dgm:cxn modelId="{C84C8E94-77C4-49F0-9AB1-4F643EBB0A8A}" type="presOf" srcId="{D0E0AF80-CD4B-4FC2-A3B6-7DFA8A21C473}" destId="{6EE7A35E-7D87-4EAA-9D1A-18CF6A797574}" srcOrd="0" destOrd="0" presId="urn:microsoft.com/office/officeart/2005/8/layout/hierarchy5"/>
    <dgm:cxn modelId="{8F718D7A-9C6E-4607-B0EA-B91397A8C09C}" srcId="{D0E0AF80-CD4B-4FC2-A3B6-7DFA8A21C473}" destId="{B33E1024-389E-4706-A920-A60D5A4B5725}" srcOrd="1" destOrd="0" parTransId="{D736A166-4D79-472A-BB51-2CABF23E9087}" sibTransId="{4141F62E-B1D5-4765-BE3E-2329B111F3F9}"/>
    <dgm:cxn modelId="{5514FC3D-723E-4B08-BA53-9309D547D9F1}" type="presOf" srcId="{619B21BC-22AF-40D7-8B93-31CAF62487E4}" destId="{A0C62D6D-FAD1-4BEF-BE01-5F2B13E10414}" srcOrd="0" destOrd="0" presId="urn:microsoft.com/office/officeart/2005/8/layout/hierarchy5"/>
    <dgm:cxn modelId="{7EE23CD7-2DD0-41A8-8C67-7DAB0E6DB5F3}" type="presParOf" srcId="{83E352C1-E992-4245-AFC1-505CEAB5CC84}" destId="{3E307792-46B8-4E8C-8C83-FDDA9FDE95BF}" srcOrd="0" destOrd="0" presId="urn:microsoft.com/office/officeart/2005/8/layout/hierarchy5"/>
    <dgm:cxn modelId="{14513093-0345-4838-ADA7-8EB3CB474484}" type="presParOf" srcId="{3E307792-46B8-4E8C-8C83-FDDA9FDE95BF}" destId="{02E7A81A-A36E-4969-9767-82EBC197C039}" srcOrd="0" destOrd="0" presId="urn:microsoft.com/office/officeart/2005/8/layout/hierarchy5"/>
    <dgm:cxn modelId="{BF00688E-BBF3-4CA2-8F9B-E254DA5F7E22}" type="presParOf" srcId="{3E307792-46B8-4E8C-8C83-FDDA9FDE95BF}" destId="{0C7F2D78-0D50-4329-9612-8748E09722C2}" srcOrd="1" destOrd="0" presId="urn:microsoft.com/office/officeart/2005/8/layout/hierarchy5"/>
    <dgm:cxn modelId="{7178F370-C668-4488-984C-334BDCB28409}" type="presParOf" srcId="{0C7F2D78-0D50-4329-9612-8748E09722C2}" destId="{9E44F11B-FFB6-44B0-B96B-5170B0AA975B}" srcOrd="0" destOrd="0" presId="urn:microsoft.com/office/officeart/2005/8/layout/hierarchy5"/>
    <dgm:cxn modelId="{ED1D1D06-D4B4-42CF-B45D-F02ADA96D998}" type="presParOf" srcId="{9E44F11B-FFB6-44B0-B96B-5170B0AA975B}" destId="{6EE7A35E-7D87-4EAA-9D1A-18CF6A797574}" srcOrd="0" destOrd="0" presId="urn:microsoft.com/office/officeart/2005/8/layout/hierarchy5"/>
    <dgm:cxn modelId="{BAC85A0D-7E43-441C-ABEE-78EB36743BA7}" type="presParOf" srcId="{9E44F11B-FFB6-44B0-B96B-5170B0AA975B}" destId="{452C6738-CD08-4795-8D90-A4E2EB81FCB2}" srcOrd="1" destOrd="0" presId="urn:microsoft.com/office/officeart/2005/8/layout/hierarchy5"/>
    <dgm:cxn modelId="{D21B5ADE-D649-42A2-8D3F-F7B8BDB5BF82}" type="presParOf" srcId="{452C6738-CD08-4795-8D90-A4E2EB81FCB2}" destId="{7C8A1BBC-F4AD-472C-9AA4-D4B4AB11A25D}" srcOrd="0" destOrd="0" presId="urn:microsoft.com/office/officeart/2005/8/layout/hierarchy5"/>
    <dgm:cxn modelId="{B7BD73A2-077A-45A3-85A2-507E74BA5874}" type="presParOf" srcId="{7C8A1BBC-F4AD-472C-9AA4-D4B4AB11A25D}" destId="{9F44190E-F23D-4C6D-86F3-615B867D99D3}" srcOrd="0" destOrd="0" presId="urn:microsoft.com/office/officeart/2005/8/layout/hierarchy5"/>
    <dgm:cxn modelId="{4A1F6AF9-FDCD-4F22-B407-53A4ED41DDC7}" type="presParOf" srcId="{452C6738-CD08-4795-8D90-A4E2EB81FCB2}" destId="{CA8782FD-609C-471F-98FA-2977D54D4ECB}" srcOrd="1" destOrd="0" presId="urn:microsoft.com/office/officeart/2005/8/layout/hierarchy5"/>
    <dgm:cxn modelId="{302496DA-80E9-4DD9-B07C-3AC609BD3E39}" type="presParOf" srcId="{CA8782FD-609C-471F-98FA-2977D54D4ECB}" destId="{A0C62D6D-FAD1-4BEF-BE01-5F2B13E10414}" srcOrd="0" destOrd="0" presId="urn:microsoft.com/office/officeart/2005/8/layout/hierarchy5"/>
    <dgm:cxn modelId="{C275B918-D38E-428A-BCC9-4E89EAB3DED5}" type="presParOf" srcId="{CA8782FD-609C-471F-98FA-2977D54D4ECB}" destId="{802C5DFD-C406-4B28-82C4-8D33128F4B9B}" srcOrd="1" destOrd="0" presId="urn:microsoft.com/office/officeart/2005/8/layout/hierarchy5"/>
    <dgm:cxn modelId="{2D7D3C7A-BD04-4480-823C-379E06CD2D2B}" type="presParOf" srcId="{452C6738-CD08-4795-8D90-A4E2EB81FCB2}" destId="{1CC89199-5F5B-4460-940F-EA7EA3E969F5}" srcOrd="2" destOrd="0" presId="urn:microsoft.com/office/officeart/2005/8/layout/hierarchy5"/>
    <dgm:cxn modelId="{723A0710-8299-413C-930F-D27FBB50F604}" type="presParOf" srcId="{1CC89199-5F5B-4460-940F-EA7EA3E969F5}" destId="{D76AFB2E-F245-413A-BB11-7783729F0B75}" srcOrd="0" destOrd="0" presId="urn:microsoft.com/office/officeart/2005/8/layout/hierarchy5"/>
    <dgm:cxn modelId="{F0B9473C-254D-4AE4-873C-322FC8944DC5}" type="presParOf" srcId="{452C6738-CD08-4795-8D90-A4E2EB81FCB2}" destId="{63E23E85-19DF-4AB6-8E44-2EA7125EC50A}" srcOrd="3" destOrd="0" presId="urn:microsoft.com/office/officeart/2005/8/layout/hierarchy5"/>
    <dgm:cxn modelId="{FF327B2F-AB84-438A-8553-2B1E19E2CA72}" type="presParOf" srcId="{63E23E85-19DF-4AB6-8E44-2EA7125EC50A}" destId="{DBB248DB-6181-479C-93A0-BFF428375CB4}" srcOrd="0" destOrd="0" presId="urn:microsoft.com/office/officeart/2005/8/layout/hierarchy5"/>
    <dgm:cxn modelId="{65BF0A8B-8BAB-4774-8601-8EF13347C491}" type="presParOf" srcId="{63E23E85-19DF-4AB6-8E44-2EA7125EC50A}" destId="{91780EAC-8627-4C0C-8873-9557C47A006F}" srcOrd="1" destOrd="0" presId="urn:microsoft.com/office/officeart/2005/8/layout/hierarchy5"/>
    <dgm:cxn modelId="{DC824926-1384-4541-87C6-9D5E7D9C65C7}" type="presParOf" srcId="{83E352C1-E992-4245-AFC1-505CEAB5CC84}" destId="{D2EB3BB1-8938-4E6C-9705-53A25E7A4459}" srcOrd="1" destOrd="0" presId="urn:microsoft.com/office/officeart/2005/8/layout/hierarchy5"/>
    <dgm:cxn modelId="{709012C2-4CD7-4217-86D9-AAD8A0D0ED10}" type="presParOf" srcId="{D2EB3BB1-8938-4E6C-9705-53A25E7A4459}" destId="{4E012FF7-FE28-4F66-A60C-FB95265842A6}" srcOrd="0" destOrd="0" presId="urn:microsoft.com/office/officeart/2005/8/layout/hierarchy5"/>
    <dgm:cxn modelId="{1D470CF1-858C-452D-B4A2-3DD0D4C9A3FA}" type="presParOf" srcId="{4E012FF7-FE28-4F66-A60C-FB95265842A6}" destId="{E9508AC5-AE35-4635-BEE4-CA87C79A1408}" srcOrd="0" destOrd="0" presId="urn:microsoft.com/office/officeart/2005/8/layout/hierarchy5"/>
    <dgm:cxn modelId="{0BD73FB4-1170-4DCE-9F9F-84B3DFA4F359}" type="presParOf" srcId="{4E012FF7-FE28-4F66-A60C-FB95265842A6}" destId="{FBC84E7C-2435-44FE-ACD9-6EE7313F44BA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82A25A-CE7B-4ACD-91D2-D8EB760F8546}" type="doc">
      <dgm:prSet loTypeId="urn:microsoft.com/office/officeart/2005/8/layout/target3" loCatId="list" qsTypeId="urn:microsoft.com/office/officeart/2005/8/quickstyle/3d4" qsCatId="3D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77C1B08C-B41C-4292-A7CF-ABBE0B4202B5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Výročí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FEAF812F-2235-4C3B-A8FF-647F069804CA}" type="parTrans" cxnId="{27DB5F66-1801-4534-9DE6-2D4787CF3F5D}">
      <dgm:prSet/>
      <dgm:spPr/>
      <dgm:t>
        <a:bodyPr/>
        <a:lstStyle/>
        <a:p>
          <a:endParaRPr lang="cs-CZ"/>
        </a:p>
      </dgm:t>
    </dgm:pt>
    <dgm:pt modelId="{5082A505-4C35-45F3-9BE3-60D1BA372F13}" type="sibTrans" cxnId="{27DB5F66-1801-4534-9DE6-2D4787CF3F5D}">
      <dgm:prSet/>
      <dgm:spPr/>
      <dgm:t>
        <a:bodyPr/>
        <a:lstStyle/>
        <a:p>
          <a:endParaRPr lang="cs-CZ"/>
        </a:p>
      </dgm:t>
    </dgm:pt>
    <dgm:pt modelId="{5CCA66EF-9FA9-4EA3-ABBA-ABA9900A332C}">
      <dgm:prSet phldrT="[Text]"/>
      <dgm:spPr/>
      <dgm:t>
        <a:bodyPr/>
        <a:lstStyle/>
        <a:p>
          <a:r>
            <a:rPr lang="cs-CZ" dirty="0" smtClean="0"/>
            <a:t>Dlouhověkost</a:t>
          </a:r>
          <a:endParaRPr lang="cs-CZ" dirty="0"/>
        </a:p>
      </dgm:t>
    </dgm:pt>
    <dgm:pt modelId="{27C209D5-EA5B-4052-B380-01AAA0662016}" type="parTrans" cxnId="{4D3B44AF-76D7-4E4E-BD26-6079CA806125}">
      <dgm:prSet/>
      <dgm:spPr/>
      <dgm:t>
        <a:bodyPr/>
        <a:lstStyle/>
        <a:p>
          <a:endParaRPr lang="cs-CZ"/>
        </a:p>
      </dgm:t>
    </dgm:pt>
    <dgm:pt modelId="{5692DC3C-BBD7-4434-8B96-6CBEA25ECF2D}" type="sibTrans" cxnId="{4D3B44AF-76D7-4E4E-BD26-6079CA806125}">
      <dgm:prSet/>
      <dgm:spPr/>
      <dgm:t>
        <a:bodyPr/>
        <a:lstStyle/>
        <a:p>
          <a:endParaRPr lang="cs-CZ"/>
        </a:p>
      </dgm:t>
    </dgm:pt>
    <dgm:pt modelId="{ED4484D6-E03E-4610-97EB-57AD9E232D8E}">
      <dgm:prSet phldrT="[Text]"/>
      <dgm:spPr/>
      <dgm:t>
        <a:bodyPr/>
        <a:lstStyle/>
        <a:p>
          <a:r>
            <a:rPr lang="cs-CZ" dirty="0" smtClean="0"/>
            <a:t>Významné osobnosti</a:t>
          </a:r>
          <a:endParaRPr lang="cs-CZ" dirty="0"/>
        </a:p>
      </dgm:t>
    </dgm:pt>
    <dgm:pt modelId="{109E1445-E337-4CDF-A603-0C90249CCB74}" type="parTrans" cxnId="{87C8CEFB-7B45-4D81-9B1C-4B5458C2D290}">
      <dgm:prSet/>
      <dgm:spPr/>
      <dgm:t>
        <a:bodyPr/>
        <a:lstStyle/>
        <a:p>
          <a:endParaRPr lang="cs-CZ"/>
        </a:p>
      </dgm:t>
    </dgm:pt>
    <dgm:pt modelId="{42731134-4894-4574-A665-C523279AA240}" type="sibTrans" cxnId="{87C8CEFB-7B45-4D81-9B1C-4B5458C2D290}">
      <dgm:prSet/>
      <dgm:spPr/>
      <dgm:t>
        <a:bodyPr/>
        <a:lstStyle/>
        <a:p>
          <a:endParaRPr lang="cs-CZ"/>
        </a:p>
      </dgm:t>
    </dgm:pt>
    <dgm:pt modelId="{A889AF1F-3BD7-478A-AEE3-731FBF739AE8}">
      <dgm:prSet phldrT="[Text]"/>
      <dgm:spPr/>
      <dgm:t>
        <a:bodyPr/>
        <a:lstStyle/>
        <a:p>
          <a:r>
            <a:rPr lang="cs-CZ" dirty="0" smtClean="0">
              <a:solidFill>
                <a:schemeClr val="accent1">
                  <a:lumMod val="75000"/>
                </a:schemeClr>
              </a:solidFill>
            </a:rPr>
            <a:t>Úmrtí</a:t>
          </a:r>
          <a:endParaRPr lang="cs-CZ" dirty="0">
            <a:solidFill>
              <a:schemeClr val="accent1">
                <a:lumMod val="75000"/>
              </a:schemeClr>
            </a:solidFill>
          </a:endParaRPr>
        </a:p>
      </dgm:t>
    </dgm:pt>
    <dgm:pt modelId="{5A1882EA-E43C-4466-8DEF-AFECD6BF7228}" type="parTrans" cxnId="{29C790E6-EB39-441A-A9AA-F7D54BCE36E0}">
      <dgm:prSet/>
      <dgm:spPr/>
      <dgm:t>
        <a:bodyPr/>
        <a:lstStyle/>
        <a:p>
          <a:endParaRPr lang="cs-CZ"/>
        </a:p>
      </dgm:t>
    </dgm:pt>
    <dgm:pt modelId="{F79B61B8-4EA3-4FFE-9F08-5AB8A6DB88B3}" type="sibTrans" cxnId="{29C790E6-EB39-441A-A9AA-F7D54BCE36E0}">
      <dgm:prSet/>
      <dgm:spPr/>
      <dgm:t>
        <a:bodyPr/>
        <a:lstStyle/>
        <a:p>
          <a:endParaRPr lang="cs-CZ"/>
        </a:p>
      </dgm:t>
    </dgm:pt>
    <dgm:pt modelId="{156334A3-FAEB-4F8D-B42F-50F7C80BCEB2}">
      <dgm:prSet phldrT="[Text]"/>
      <dgm:spPr/>
      <dgm:t>
        <a:bodyPr/>
        <a:lstStyle/>
        <a:p>
          <a:r>
            <a:rPr lang="cs-CZ" dirty="0" smtClean="0"/>
            <a:t>Významné osobnosti</a:t>
          </a:r>
          <a:endParaRPr lang="cs-CZ" dirty="0"/>
        </a:p>
      </dgm:t>
    </dgm:pt>
    <dgm:pt modelId="{7CB59955-6563-44B8-825D-09B59761D351}" type="parTrans" cxnId="{DE2DD393-E892-445C-923D-6793D36B1DDE}">
      <dgm:prSet/>
      <dgm:spPr/>
      <dgm:t>
        <a:bodyPr/>
        <a:lstStyle/>
        <a:p>
          <a:endParaRPr lang="cs-CZ"/>
        </a:p>
      </dgm:t>
    </dgm:pt>
    <dgm:pt modelId="{2DCFC150-A1EA-4720-81B0-B5AA4C7F3360}" type="sibTrans" cxnId="{DE2DD393-E892-445C-923D-6793D36B1DDE}">
      <dgm:prSet/>
      <dgm:spPr/>
      <dgm:t>
        <a:bodyPr/>
        <a:lstStyle/>
        <a:p>
          <a:endParaRPr lang="cs-CZ"/>
        </a:p>
      </dgm:t>
    </dgm:pt>
    <dgm:pt modelId="{935DD231-7047-42D1-985E-A1A131DBDF61}" type="pres">
      <dgm:prSet presAssocID="{0282A25A-CE7B-4ACD-91D2-D8EB760F8546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94A2B94-0E82-4263-A91D-21EDFCF62819}" type="pres">
      <dgm:prSet presAssocID="{77C1B08C-B41C-4292-A7CF-ABBE0B4202B5}" presName="circle1" presStyleLbl="node1" presStyleIdx="0" presStyleCnt="2"/>
      <dgm:spPr/>
    </dgm:pt>
    <dgm:pt modelId="{19187D43-C019-4AE4-B560-4AF8969F6A05}" type="pres">
      <dgm:prSet presAssocID="{77C1B08C-B41C-4292-A7CF-ABBE0B4202B5}" presName="space" presStyleCnt="0"/>
      <dgm:spPr/>
    </dgm:pt>
    <dgm:pt modelId="{81804F58-7D04-4B7F-BF7A-A3C7DD5B5BB7}" type="pres">
      <dgm:prSet presAssocID="{77C1B08C-B41C-4292-A7CF-ABBE0B4202B5}" presName="rect1" presStyleLbl="alignAcc1" presStyleIdx="0" presStyleCnt="2"/>
      <dgm:spPr/>
      <dgm:t>
        <a:bodyPr/>
        <a:lstStyle/>
        <a:p>
          <a:endParaRPr lang="cs-CZ"/>
        </a:p>
      </dgm:t>
    </dgm:pt>
    <dgm:pt modelId="{FC1562B0-C059-432A-8736-2BAA5EF1DB05}" type="pres">
      <dgm:prSet presAssocID="{A889AF1F-3BD7-478A-AEE3-731FBF739AE8}" presName="vertSpace2" presStyleLbl="node1" presStyleIdx="0" presStyleCnt="2"/>
      <dgm:spPr/>
    </dgm:pt>
    <dgm:pt modelId="{AA0EC838-ADB7-4CA8-BA5C-5F1571C893CD}" type="pres">
      <dgm:prSet presAssocID="{A889AF1F-3BD7-478A-AEE3-731FBF739AE8}" presName="circle2" presStyleLbl="node1" presStyleIdx="1" presStyleCnt="2"/>
      <dgm:spPr/>
    </dgm:pt>
    <dgm:pt modelId="{FDB3A318-EF2C-41B2-95B3-50D5C9374CDB}" type="pres">
      <dgm:prSet presAssocID="{A889AF1F-3BD7-478A-AEE3-731FBF739AE8}" presName="rect2" presStyleLbl="alignAcc1" presStyleIdx="1" presStyleCnt="2"/>
      <dgm:spPr/>
      <dgm:t>
        <a:bodyPr/>
        <a:lstStyle/>
        <a:p>
          <a:endParaRPr lang="cs-CZ"/>
        </a:p>
      </dgm:t>
    </dgm:pt>
    <dgm:pt modelId="{AA66999C-ECB5-48DA-81CE-68D0DBC9915D}" type="pres">
      <dgm:prSet presAssocID="{77C1B08C-B41C-4292-A7CF-ABBE0B4202B5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E42935A-AC7E-44F9-8E15-8FD94856E50D}" type="pres">
      <dgm:prSet presAssocID="{77C1B08C-B41C-4292-A7CF-ABBE0B4202B5}" presName="rect1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E29316-5302-4A81-A3F1-7871BDF4A254}" type="pres">
      <dgm:prSet presAssocID="{A889AF1F-3BD7-478A-AEE3-731FBF739AE8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9B6F3E4-9B70-4555-ABD8-D111428812CB}" type="pres">
      <dgm:prSet presAssocID="{A889AF1F-3BD7-478A-AEE3-731FBF739AE8}" presName="rect2ChTx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20047D9-CA74-4837-B493-22A74B32A009}" type="presOf" srcId="{156334A3-FAEB-4F8D-B42F-50F7C80BCEB2}" destId="{09B6F3E4-9B70-4555-ABD8-D111428812CB}" srcOrd="0" destOrd="0" presId="urn:microsoft.com/office/officeart/2005/8/layout/target3"/>
    <dgm:cxn modelId="{DE2DD393-E892-445C-923D-6793D36B1DDE}" srcId="{A889AF1F-3BD7-478A-AEE3-731FBF739AE8}" destId="{156334A3-FAEB-4F8D-B42F-50F7C80BCEB2}" srcOrd="0" destOrd="0" parTransId="{7CB59955-6563-44B8-825D-09B59761D351}" sibTransId="{2DCFC150-A1EA-4720-81B0-B5AA4C7F3360}"/>
    <dgm:cxn modelId="{9D9715E6-DA95-49D5-AA56-ED1AAECB62F7}" type="presOf" srcId="{77C1B08C-B41C-4292-A7CF-ABBE0B4202B5}" destId="{81804F58-7D04-4B7F-BF7A-A3C7DD5B5BB7}" srcOrd="0" destOrd="0" presId="urn:microsoft.com/office/officeart/2005/8/layout/target3"/>
    <dgm:cxn modelId="{0E7E23E3-E6C2-4942-8EBF-9868BCD1663D}" type="presOf" srcId="{A889AF1F-3BD7-478A-AEE3-731FBF739AE8}" destId="{FDB3A318-EF2C-41B2-95B3-50D5C9374CDB}" srcOrd="0" destOrd="0" presId="urn:microsoft.com/office/officeart/2005/8/layout/target3"/>
    <dgm:cxn modelId="{27DB5F66-1801-4534-9DE6-2D4787CF3F5D}" srcId="{0282A25A-CE7B-4ACD-91D2-D8EB760F8546}" destId="{77C1B08C-B41C-4292-A7CF-ABBE0B4202B5}" srcOrd="0" destOrd="0" parTransId="{FEAF812F-2235-4C3B-A8FF-647F069804CA}" sibTransId="{5082A505-4C35-45F3-9BE3-60D1BA372F13}"/>
    <dgm:cxn modelId="{80E10B80-2D24-40C2-8113-C9B0CA258494}" type="presOf" srcId="{ED4484D6-E03E-4610-97EB-57AD9E232D8E}" destId="{AE42935A-AC7E-44F9-8E15-8FD94856E50D}" srcOrd="0" destOrd="1" presId="urn:microsoft.com/office/officeart/2005/8/layout/target3"/>
    <dgm:cxn modelId="{ADA14EA3-F839-4502-AF86-E1DF25F14DDE}" type="presOf" srcId="{77C1B08C-B41C-4292-A7CF-ABBE0B4202B5}" destId="{AA66999C-ECB5-48DA-81CE-68D0DBC9915D}" srcOrd="1" destOrd="0" presId="urn:microsoft.com/office/officeart/2005/8/layout/target3"/>
    <dgm:cxn modelId="{203CBC58-38F3-4E61-B84D-AAE46FE4321C}" type="presOf" srcId="{0282A25A-CE7B-4ACD-91D2-D8EB760F8546}" destId="{935DD231-7047-42D1-985E-A1A131DBDF61}" srcOrd="0" destOrd="0" presId="urn:microsoft.com/office/officeart/2005/8/layout/target3"/>
    <dgm:cxn modelId="{4534389D-7CA7-4701-977F-F18CDD4B1EAF}" type="presOf" srcId="{5CCA66EF-9FA9-4EA3-ABBA-ABA9900A332C}" destId="{AE42935A-AC7E-44F9-8E15-8FD94856E50D}" srcOrd="0" destOrd="0" presId="urn:microsoft.com/office/officeart/2005/8/layout/target3"/>
    <dgm:cxn modelId="{87C8CEFB-7B45-4D81-9B1C-4B5458C2D290}" srcId="{77C1B08C-B41C-4292-A7CF-ABBE0B4202B5}" destId="{ED4484D6-E03E-4610-97EB-57AD9E232D8E}" srcOrd="1" destOrd="0" parTransId="{109E1445-E337-4CDF-A603-0C90249CCB74}" sibTransId="{42731134-4894-4574-A665-C523279AA240}"/>
    <dgm:cxn modelId="{181D1776-3C54-454F-A32E-2D2875733E08}" type="presOf" srcId="{A889AF1F-3BD7-478A-AEE3-731FBF739AE8}" destId="{C3E29316-5302-4A81-A3F1-7871BDF4A254}" srcOrd="1" destOrd="0" presId="urn:microsoft.com/office/officeart/2005/8/layout/target3"/>
    <dgm:cxn modelId="{29C790E6-EB39-441A-A9AA-F7D54BCE36E0}" srcId="{0282A25A-CE7B-4ACD-91D2-D8EB760F8546}" destId="{A889AF1F-3BD7-478A-AEE3-731FBF739AE8}" srcOrd="1" destOrd="0" parTransId="{5A1882EA-E43C-4466-8DEF-AFECD6BF7228}" sibTransId="{F79B61B8-4EA3-4FFE-9F08-5AB8A6DB88B3}"/>
    <dgm:cxn modelId="{4D3B44AF-76D7-4E4E-BD26-6079CA806125}" srcId="{77C1B08C-B41C-4292-A7CF-ABBE0B4202B5}" destId="{5CCA66EF-9FA9-4EA3-ABBA-ABA9900A332C}" srcOrd="0" destOrd="0" parTransId="{27C209D5-EA5B-4052-B380-01AAA0662016}" sibTransId="{5692DC3C-BBD7-4434-8B96-6CBEA25ECF2D}"/>
    <dgm:cxn modelId="{9755AF1F-8E7D-4F33-8DB9-96B2EFCB28EE}" type="presParOf" srcId="{935DD231-7047-42D1-985E-A1A131DBDF61}" destId="{994A2B94-0E82-4263-A91D-21EDFCF62819}" srcOrd="0" destOrd="0" presId="urn:microsoft.com/office/officeart/2005/8/layout/target3"/>
    <dgm:cxn modelId="{18821E63-0FCC-4C81-A969-B5BA106ACBC7}" type="presParOf" srcId="{935DD231-7047-42D1-985E-A1A131DBDF61}" destId="{19187D43-C019-4AE4-B560-4AF8969F6A05}" srcOrd="1" destOrd="0" presId="urn:microsoft.com/office/officeart/2005/8/layout/target3"/>
    <dgm:cxn modelId="{9915BC5A-F625-4B6C-B79F-7B37FCFF8C9C}" type="presParOf" srcId="{935DD231-7047-42D1-985E-A1A131DBDF61}" destId="{81804F58-7D04-4B7F-BF7A-A3C7DD5B5BB7}" srcOrd="2" destOrd="0" presId="urn:microsoft.com/office/officeart/2005/8/layout/target3"/>
    <dgm:cxn modelId="{A25B2143-91C9-4009-BF13-070CF01FE663}" type="presParOf" srcId="{935DD231-7047-42D1-985E-A1A131DBDF61}" destId="{FC1562B0-C059-432A-8736-2BAA5EF1DB05}" srcOrd="3" destOrd="0" presId="urn:microsoft.com/office/officeart/2005/8/layout/target3"/>
    <dgm:cxn modelId="{CEF8DCC2-3B1D-4A44-BE79-2C29CF905B66}" type="presParOf" srcId="{935DD231-7047-42D1-985E-A1A131DBDF61}" destId="{AA0EC838-ADB7-4CA8-BA5C-5F1571C893CD}" srcOrd="4" destOrd="0" presId="urn:microsoft.com/office/officeart/2005/8/layout/target3"/>
    <dgm:cxn modelId="{F0E495BF-1A14-4807-B718-78012B3BCC64}" type="presParOf" srcId="{935DD231-7047-42D1-985E-A1A131DBDF61}" destId="{FDB3A318-EF2C-41B2-95B3-50D5C9374CDB}" srcOrd="5" destOrd="0" presId="urn:microsoft.com/office/officeart/2005/8/layout/target3"/>
    <dgm:cxn modelId="{CC460D6C-D4C4-4EFA-81AF-078E42D85C4B}" type="presParOf" srcId="{935DD231-7047-42D1-985E-A1A131DBDF61}" destId="{AA66999C-ECB5-48DA-81CE-68D0DBC9915D}" srcOrd="6" destOrd="0" presId="urn:microsoft.com/office/officeart/2005/8/layout/target3"/>
    <dgm:cxn modelId="{BA9430E7-EF9B-43E4-84D0-477E5932EE69}" type="presParOf" srcId="{935DD231-7047-42D1-985E-A1A131DBDF61}" destId="{AE42935A-AC7E-44F9-8E15-8FD94856E50D}" srcOrd="7" destOrd="0" presId="urn:microsoft.com/office/officeart/2005/8/layout/target3"/>
    <dgm:cxn modelId="{EADF03E4-F18A-440A-8A47-5A8FACDD8093}" type="presParOf" srcId="{935DD231-7047-42D1-985E-A1A131DBDF61}" destId="{C3E29316-5302-4A81-A3F1-7871BDF4A254}" srcOrd="8" destOrd="0" presId="urn:microsoft.com/office/officeart/2005/8/layout/target3"/>
    <dgm:cxn modelId="{2C4B11B3-98A5-4B12-8472-5D7C7537A5F7}" type="presParOf" srcId="{935DD231-7047-42D1-985E-A1A131DBDF61}" destId="{09B6F3E4-9B70-4555-ABD8-D111428812CB}" srcOrd="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A5BFFA-515A-4BED-BE38-A7EB0AB4B8DB}" type="doc">
      <dgm:prSet loTypeId="urn:microsoft.com/office/officeart/2005/8/layout/vList5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D37CE6C-88DA-407A-84A3-E13081EF73CB}">
      <dgm:prSet phldrT="[Text]" custT="1"/>
      <dgm:spPr/>
      <dgm:t>
        <a:bodyPr/>
        <a:lstStyle/>
        <a:p>
          <a:r>
            <a:rPr lang="cs-CZ" sz="4000" dirty="0" smtClean="0"/>
            <a:t>Akce pro seniory</a:t>
          </a:r>
          <a:endParaRPr lang="cs-CZ" sz="4000" dirty="0"/>
        </a:p>
      </dgm:t>
    </dgm:pt>
    <dgm:pt modelId="{DA2B8778-C1E9-4469-9E17-325026DD3CE5}" type="parTrans" cxnId="{090149F1-D365-4EDA-9D5C-41E183A87017}">
      <dgm:prSet/>
      <dgm:spPr/>
      <dgm:t>
        <a:bodyPr/>
        <a:lstStyle/>
        <a:p>
          <a:endParaRPr lang="cs-CZ"/>
        </a:p>
      </dgm:t>
    </dgm:pt>
    <dgm:pt modelId="{0D6579DE-F5E5-4F33-8D51-3802761AA078}" type="sibTrans" cxnId="{090149F1-D365-4EDA-9D5C-41E183A87017}">
      <dgm:prSet/>
      <dgm:spPr/>
      <dgm:t>
        <a:bodyPr/>
        <a:lstStyle/>
        <a:p>
          <a:endParaRPr lang="cs-CZ"/>
        </a:p>
      </dgm:t>
    </dgm:pt>
    <dgm:pt modelId="{E9044747-0932-485A-97D6-A3B91B918CD0}">
      <dgm:prSet phldrT="[Text]"/>
      <dgm:spPr/>
      <dgm:t>
        <a:bodyPr/>
        <a:lstStyle/>
        <a:p>
          <a:r>
            <a:rPr lang="cs-CZ" dirty="0" smtClean="0"/>
            <a:t>Soutěže</a:t>
          </a:r>
          <a:endParaRPr lang="cs-CZ" dirty="0"/>
        </a:p>
      </dgm:t>
    </dgm:pt>
    <dgm:pt modelId="{20973A6D-BF23-4132-83F1-7B581EA47466}" type="parTrans" cxnId="{5A68B8E7-7ED7-4238-BCB7-8EEFEB08FA7A}">
      <dgm:prSet/>
      <dgm:spPr/>
      <dgm:t>
        <a:bodyPr/>
        <a:lstStyle/>
        <a:p>
          <a:endParaRPr lang="cs-CZ"/>
        </a:p>
      </dgm:t>
    </dgm:pt>
    <dgm:pt modelId="{D8031DC6-09A7-4360-8AAC-A64F79B15E07}" type="sibTrans" cxnId="{5A68B8E7-7ED7-4238-BCB7-8EEFEB08FA7A}">
      <dgm:prSet/>
      <dgm:spPr/>
      <dgm:t>
        <a:bodyPr/>
        <a:lstStyle/>
        <a:p>
          <a:endParaRPr lang="cs-CZ"/>
        </a:p>
      </dgm:t>
    </dgm:pt>
    <dgm:pt modelId="{41B6356D-0BCE-47AE-9FC0-06D9270EEBDB}">
      <dgm:prSet phldrT="[Text]"/>
      <dgm:spPr/>
      <dgm:t>
        <a:bodyPr/>
        <a:lstStyle/>
        <a:p>
          <a:r>
            <a:rPr lang="cs-CZ" dirty="0" smtClean="0"/>
            <a:t>Výlety</a:t>
          </a:r>
          <a:endParaRPr lang="cs-CZ" dirty="0"/>
        </a:p>
      </dgm:t>
    </dgm:pt>
    <dgm:pt modelId="{02EBA47A-C2DA-4A1C-839F-53F4601A965E}" type="parTrans" cxnId="{E2E0B569-2ADE-49FC-8DEB-3D2B8DF0A918}">
      <dgm:prSet/>
      <dgm:spPr/>
      <dgm:t>
        <a:bodyPr/>
        <a:lstStyle/>
        <a:p>
          <a:endParaRPr lang="cs-CZ"/>
        </a:p>
      </dgm:t>
    </dgm:pt>
    <dgm:pt modelId="{724175C9-B006-4648-8604-456168FA730E}" type="sibTrans" cxnId="{E2E0B569-2ADE-49FC-8DEB-3D2B8DF0A918}">
      <dgm:prSet/>
      <dgm:spPr/>
      <dgm:t>
        <a:bodyPr/>
        <a:lstStyle/>
        <a:p>
          <a:endParaRPr lang="cs-CZ"/>
        </a:p>
      </dgm:t>
    </dgm:pt>
    <dgm:pt modelId="{EE91D00C-0EEA-499D-BFE9-374871B88ABF}">
      <dgm:prSet phldrT="[Text]" custT="1"/>
      <dgm:spPr/>
      <dgm:t>
        <a:bodyPr/>
        <a:lstStyle/>
        <a:p>
          <a:r>
            <a:rPr lang="cs-CZ" sz="4000" dirty="0" smtClean="0"/>
            <a:t>Sport</a:t>
          </a:r>
          <a:endParaRPr lang="cs-CZ" sz="4000" dirty="0"/>
        </a:p>
      </dgm:t>
    </dgm:pt>
    <dgm:pt modelId="{29C7FB70-4F5B-435F-B835-F2818E2153FB}" type="parTrans" cxnId="{4D21C165-16D2-4390-807A-6E7581509E89}">
      <dgm:prSet/>
      <dgm:spPr/>
      <dgm:t>
        <a:bodyPr/>
        <a:lstStyle/>
        <a:p>
          <a:endParaRPr lang="cs-CZ"/>
        </a:p>
      </dgm:t>
    </dgm:pt>
    <dgm:pt modelId="{68E0E8CE-4889-44DF-A6CC-8CE2373365AC}" type="sibTrans" cxnId="{4D21C165-16D2-4390-807A-6E7581509E89}">
      <dgm:prSet/>
      <dgm:spPr/>
      <dgm:t>
        <a:bodyPr/>
        <a:lstStyle/>
        <a:p>
          <a:endParaRPr lang="cs-CZ"/>
        </a:p>
      </dgm:t>
    </dgm:pt>
    <dgm:pt modelId="{C05812D9-B73C-491C-92B9-6E0C76FB812B}">
      <dgm:prSet phldrT="[Text]"/>
      <dgm:spPr/>
      <dgm:t>
        <a:bodyPr/>
        <a:lstStyle/>
        <a:p>
          <a:r>
            <a:rPr lang="cs-CZ" dirty="0" smtClean="0"/>
            <a:t>Fyzické zdraví</a:t>
          </a:r>
          <a:endParaRPr lang="cs-CZ" dirty="0"/>
        </a:p>
      </dgm:t>
    </dgm:pt>
    <dgm:pt modelId="{9B294A3D-ED67-4625-8EFF-0888F3533520}" type="parTrans" cxnId="{0B9DAA22-04FB-48FB-A30C-3F71BE2F7FA1}">
      <dgm:prSet/>
      <dgm:spPr/>
      <dgm:t>
        <a:bodyPr/>
        <a:lstStyle/>
        <a:p>
          <a:endParaRPr lang="cs-CZ"/>
        </a:p>
      </dgm:t>
    </dgm:pt>
    <dgm:pt modelId="{2F646E79-9206-49E8-AC9E-6F858F356B57}" type="sibTrans" cxnId="{0B9DAA22-04FB-48FB-A30C-3F71BE2F7FA1}">
      <dgm:prSet/>
      <dgm:spPr/>
      <dgm:t>
        <a:bodyPr/>
        <a:lstStyle/>
        <a:p>
          <a:endParaRPr lang="cs-CZ"/>
        </a:p>
      </dgm:t>
    </dgm:pt>
    <dgm:pt modelId="{11F319E8-4171-4673-A93C-B61550FDDEBE}">
      <dgm:prSet phldrT="[Text]"/>
      <dgm:spPr/>
      <dgm:t>
        <a:bodyPr/>
        <a:lstStyle/>
        <a:p>
          <a:r>
            <a:rPr lang="cs-CZ" dirty="0" smtClean="0"/>
            <a:t>Psychické zdraví</a:t>
          </a:r>
          <a:endParaRPr lang="cs-CZ" dirty="0"/>
        </a:p>
      </dgm:t>
    </dgm:pt>
    <dgm:pt modelId="{FC050C8E-1744-4657-8ECB-ECC5A07ABCA3}" type="parTrans" cxnId="{EBB3CCD1-ECA5-494A-A5F9-5EE9BEB9D063}">
      <dgm:prSet/>
      <dgm:spPr/>
      <dgm:t>
        <a:bodyPr/>
        <a:lstStyle/>
        <a:p>
          <a:endParaRPr lang="cs-CZ"/>
        </a:p>
      </dgm:t>
    </dgm:pt>
    <dgm:pt modelId="{B37CF9BA-81FD-4B60-A652-50CDF9473901}" type="sibTrans" cxnId="{EBB3CCD1-ECA5-494A-A5F9-5EE9BEB9D063}">
      <dgm:prSet/>
      <dgm:spPr/>
      <dgm:t>
        <a:bodyPr/>
        <a:lstStyle/>
        <a:p>
          <a:endParaRPr lang="cs-CZ"/>
        </a:p>
      </dgm:t>
    </dgm:pt>
    <dgm:pt modelId="{F18D3CF8-8D9D-4ADB-9ACC-CBB7A274B1FD}" type="pres">
      <dgm:prSet presAssocID="{0FA5BFFA-515A-4BED-BE38-A7EB0AB4B8D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CF470798-AF11-4FB7-A917-520A032EA47E}" type="pres">
      <dgm:prSet presAssocID="{ED37CE6C-88DA-407A-84A3-E13081EF73CB}" presName="linNode" presStyleCnt="0"/>
      <dgm:spPr/>
    </dgm:pt>
    <dgm:pt modelId="{2D791D2E-A2A7-410F-B83A-76BB6BCDCE5D}" type="pres">
      <dgm:prSet presAssocID="{ED37CE6C-88DA-407A-84A3-E13081EF73CB}" presName="parentText" presStyleLbl="node1" presStyleIdx="0" presStyleCnt="2" custScaleX="24673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E045AA5-B5F3-4CF7-BF1C-DBB55199CD89}" type="pres">
      <dgm:prSet presAssocID="{ED37CE6C-88DA-407A-84A3-E13081EF73CB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F568B5-889E-4A1E-8782-6D1CCB5E1419}" type="pres">
      <dgm:prSet presAssocID="{0D6579DE-F5E5-4F33-8D51-3802761AA078}" presName="sp" presStyleCnt="0"/>
      <dgm:spPr/>
    </dgm:pt>
    <dgm:pt modelId="{B0B9BD6E-7500-4644-BBB6-4C739A651CBB}" type="pres">
      <dgm:prSet presAssocID="{EE91D00C-0EEA-499D-BFE9-374871B88ABF}" presName="linNode" presStyleCnt="0"/>
      <dgm:spPr/>
    </dgm:pt>
    <dgm:pt modelId="{D4BA2183-765A-41DB-B0D9-3F361FD53850}" type="pres">
      <dgm:prSet presAssocID="{EE91D00C-0EEA-499D-BFE9-374871B88ABF}" presName="parentText" presStyleLbl="node1" presStyleIdx="1" presStyleCnt="2" custScaleX="25059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2833ECE-0BE8-4A65-A161-B7BDF12674AF}" type="pres">
      <dgm:prSet presAssocID="{EE91D00C-0EEA-499D-BFE9-374871B88ABF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F068B69-4A67-4F05-BF46-95B1CE4DE9FE}" type="presOf" srcId="{41B6356D-0BCE-47AE-9FC0-06D9270EEBDB}" destId="{6E045AA5-B5F3-4CF7-BF1C-DBB55199CD89}" srcOrd="0" destOrd="1" presId="urn:microsoft.com/office/officeart/2005/8/layout/vList5"/>
    <dgm:cxn modelId="{16AB75E6-5DA2-40F7-B111-9BF739B9A236}" type="presOf" srcId="{C05812D9-B73C-491C-92B9-6E0C76FB812B}" destId="{A2833ECE-0BE8-4A65-A161-B7BDF12674AF}" srcOrd="0" destOrd="0" presId="urn:microsoft.com/office/officeart/2005/8/layout/vList5"/>
    <dgm:cxn modelId="{0B9DAA22-04FB-48FB-A30C-3F71BE2F7FA1}" srcId="{EE91D00C-0EEA-499D-BFE9-374871B88ABF}" destId="{C05812D9-B73C-491C-92B9-6E0C76FB812B}" srcOrd="0" destOrd="0" parTransId="{9B294A3D-ED67-4625-8EFF-0888F3533520}" sibTransId="{2F646E79-9206-49E8-AC9E-6F858F356B57}"/>
    <dgm:cxn modelId="{57C52AD6-001B-4571-961C-A6BAA1420784}" type="presOf" srcId="{11F319E8-4171-4673-A93C-B61550FDDEBE}" destId="{A2833ECE-0BE8-4A65-A161-B7BDF12674AF}" srcOrd="0" destOrd="1" presId="urn:microsoft.com/office/officeart/2005/8/layout/vList5"/>
    <dgm:cxn modelId="{E2E0B569-2ADE-49FC-8DEB-3D2B8DF0A918}" srcId="{ED37CE6C-88DA-407A-84A3-E13081EF73CB}" destId="{41B6356D-0BCE-47AE-9FC0-06D9270EEBDB}" srcOrd="1" destOrd="0" parTransId="{02EBA47A-C2DA-4A1C-839F-53F4601A965E}" sibTransId="{724175C9-B006-4648-8604-456168FA730E}"/>
    <dgm:cxn modelId="{86415F5E-3A5C-408C-9EB2-062B89BC3BD3}" type="presOf" srcId="{E9044747-0932-485A-97D6-A3B91B918CD0}" destId="{6E045AA5-B5F3-4CF7-BF1C-DBB55199CD89}" srcOrd="0" destOrd="0" presId="urn:microsoft.com/office/officeart/2005/8/layout/vList5"/>
    <dgm:cxn modelId="{857E5C6F-0E9E-449E-82D1-4972A5A90A69}" type="presOf" srcId="{EE91D00C-0EEA-499D-BFE9-374871B88ABF}" destId="{D4BA2183-765A-41DB-B0D9-3F361FD53850}" srcOrd="0" destOrd="0" presId="urn:microsoft.com/office/officeart/2005/8/layout/vList5"/>
    <dgm:cxn modelId="{5A68B8E7-7ED7-4238-BCB7-8EEFEB08FA7A}" srcId="{ED37CE6C-88DA-407A-84A3-E13081EF73CB}" destId="{E9044747-0932-485A-97D6-A3B91B918CD0}" srcOrd="0" destOrd="0" parTransId="{20973A6D-BF23-4132-83F1-7B581EA47466}" sibTransId="{D8031DC6-09A7-4360-8AAC-A64F79B15E07}"/>
    <dgm:cxn modelId="{B9FA42E5-5FAB-494C-BD51-2CE41BBDCD02}" type="presOf" srcId="{0FA5BFFA-515A-4BED-BE38-A7EB0AB4B8DB}" destId="{F18D3CF8-8D9D-4ADB-9ACC-CBB7A274B1FD}" srcOrd="0" destOrd="0" presId="urn:microsoft.com/office/officeart/2005/8/layout/vList5"/>
    <dgm:cxn modelId="{EBB3CCD1-ECA5-494A-A5F9-5EE9BEB9D063}" srcId="{EE91D00C-0EEA-499D-BFE9-374871B88ABF}" destId="{11F319E8-4171-4673-A93C-B61550FDDEBE}" srcOrd="1" destOrd="0" parTransId="{FC050C8E-1744-4657-8ECB-ECC5A07ABCA3}" sibTransId="{B37CF9BA-81FD-4B60-A652-50CDF9473901}"/>
    <dgm:cxn modelId="{86D9364F-D6B0-49E4-9BED-F6CFD05FDC1B}" type="presOf" srcId="{ED37CE6C-88DA-407A-84A3-E13081EF73CB}" destId="{2D791D2E-A2A7-410F-B83A-76BB6BCDCE5D}" srcOrd="0" destOrd="0" presId="urn:microsoft.com/office/officeart/2005/8/layout/vList5"/>
    <dgm:cxn modelId="{4D21C165-16D2-4390-807A-6E7581509E89}" srcId="{0FA5BFFA-515A-4BED-BE38-A7EB0AB4B8DB}" destId="{EE91D00C-0EEA-499D-BFE9-374871B88ABF}" srcOrd="1" destOrd="0" parTransId="{29C7FB70-4F5B-435F-B835-F2818E2153FB}" sibTransId="{68E0E8CE-4889-44DF-A6CC-8CE2373365AC}"/>
    <dgm:cxn modelId="{090149F1-D365-4EDA-9D5C-41E183A87017}" srcId="{0FA5BFFA-515A-4BED-BE38-A7EB0AB4B8DB}" destId="{ED37CE6C-88DA-407A-84A3-E13081EF73CB}" srcOrd="0" destOrd="0" parTransId="{DA2B8778-C1E9-4469-9E17-325026DD3CE5}" sibTransId="{0D6579DE-F5E5-4F33-8D51-3802761AA078}"/>
    <dgm:cxn modelId="{22BE5039-4044-43C0-AA97-15493D77D5E3}" type="presParOf" srcId="{F18D3CF8-8D9D-4ADB-9ACC-CBB7A274B1FD}" destId="{CF470798-AF11-4FB7-A917-520A032EA47E}" srcOrd="0" destOrd="0" presId="urn:microsoft.com/office/officeart/2005/8/layout/vList5"/>
    <dgm:cxn modelId="{2FA77CDB-7D8C-45A2-91F2-0DB751DABC8D}" type="presParOf" srcId="{CF470798-AF11-4FB7-A917-520A032EA47E}" destId="{2D791D2E-A2A7-410F-B83A-76BB6BCDCE5D}" srcOrd="0" destOrd="0" presId="urn:microsoft.com/office/officeart/2005/8/layout/vList5"/>
    <dgm:cxn modelId="{FB8EC54B-31EB-4016-B3C8-71F6B8A07D83}" type="presParOf" srcId="{CF470798-AF11-4FB7-A917-520A032EA47E}" destId="{6E045AA5-B5F3-4CF7-BF1C-DBB55199CD89}" srcOrd="1" destOrd="0" presId="urn:microsoft.com/office/officeart/2005/8/layout/vList5"/>
    <dgm:cxn modelId="{8C66240B-5E52-4B40-AD6C-D880395F888E}" type="presParOf" srcId="{F18D3CF8-8D9D-4ADB-9ACC-CBB7A274B1FD}" destId="{F9F568B5-889E-4A1E-8782-6D1CCB5E1419}" srcOrd="1" destOrd="0" presId="urn:microsoft.com/office/officeart/2005/8/layout/vList5"/>
    <dgm:cxn modelId="{B74C3DE1-C71E-4B85-AE6E-37C26ECE7634}" type="presParOf" srcId="{F18D3CF8-8D9D-4ADB-9ACC-CBB7A274B1FD}" destId="{B0B9BD6E-7500-4644-BBB6-4C739A651CBB}" srcOrd="2" destOrd="0" presId="urn:microsoft.com/office/officeart/2005/8/layout/vList5"/>
    <dgm:cxn modelId="{0D168D4D-F83F-4F51-BD11-5C0B73A1B344}" type="presParOf" srcId="{B0B9BD6E-7500-4644-BBB6-4C739A651CBB}" destId="{D4BA2183-765A-41DB-B0D9-3F361FD53850}" srcOrd="0" destOrd="0" presId="urn:microsoft.com/office/officeart/2005/8/layout/vList5"/>
    <dgm:cxn modelId="{E1ACE4C4-BAC4-4984-A4CF-5F2D02DE1414}" type="presParOf" srcId="{B0B9BD6E-7500-4644-BBB6-4C739A651CBB}" destId="{A2833ECE-0BE8-4A65-A161-B7BDF12674A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F2F810-DAD7-4BEB-BE76-CA5745617E07}" type="doc">
      <dgm:prSet loTypeId="urn:microsoft.com/office/officeart/2005/8/layout/vList6" loCatId="list" qsTypeId="urn:microsoft.com/office/officeart/2005/8/quickstyle/3d2" qsCatId="3D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FD7146DC-A087-4F94-AFDD-6D5883D21DF1}">
      <dgm:prSet phldrT="[Text]"/>
      <dgm:spPr/>
      <dgm:t>
        <a:bodyPr/>
        <a:lstStyle/>
        <a:p>
          <a:r>
            <a:rPr lang="cs-CZ" dirty="0" smtClean="0"/>
            <a:t>Krádeže</a:t>
          </a:r>
          <a:endParaRPr lang="cs-CZ" dirty="0"/>
        </a:p>
      </dgm:t>
    </dgm:pt>
    <dgm:pt modelId="{A3DB8C47-77B3-4453-BB75-4CB393018034}" type="parTrans" cxnId="{AE52ED8F-A4EE-4E98-8068-3487EAAC74AF}">
      <dgm:prSet/>
      <dgm:spPr/>
      <dgm:t>
        <a:bodyPr/>
        <a:lstStyle/>
        <a:p>
          <a:endParaRPr lang="cs-CZ"/>
        </a:p>
      </dgm:t>
    </dgm:pt>
    <dgm:pt modelId="{C8D523B2-4BC9-42C7-9413-8529EED162D8}" type="sibTrans" cxnId="{AE52ED8F-A4EE-4E98-8068-3487EAAC74AF}">
      <dgm:prSet/>
      <dgm:spPr/>
      <dgm:t>
        <a:bodyPr/>
        <a:lstStyle/>
        <a:p>
          <a:endParaRPr lang="cs-CZ"/>
        </a:p>
      </dgm:t>
    </dgm:pt>
    <dgm:pt modelId="{71D77EC1-CF66-435E-BC46-BFC7B3AC892D}">
      <dgm:prSet phldrT="[Text]"/>
      <dgm:spPr/>
      <dgm:t>
        <a:bodyPr anchor="ctr"/>
        <a:lstStyle/>
        <a:p>
          <a:r>
            <a:rPr lang="cs-CZ" dirty="0" smtClean="0"/>
            <a:t>Předváděcí akce</a:t>
          </a:r>
          <a:endParaRPr lang="cs-CZ" dirty="0"/>
        </a:p>
      </dgm:t>
    </dgm:pt>
    <dgm:pt modelId="{231E243F-4F9F-4606-AEFD-869C3230234F}" type="parTrans" cxnId="{3C6EEFBE-BF3E-4A97-90B8-E4BECFEB9DB2}">
      <dgm:prSet/>
      <dgm:spPr/>
      <dgm:t>
        <a:bodyPr/>
        <a:lstStyle/>
        <a:p>
          <a:endParaRPr lang="cs-CZ"/>
        </a:p>
      </dgm:t>
    </dgm:pt>
    <dgm:pt modelId="{EA7A56E2-5B76-4692-A439-690675A0CBA6}" type="sibTrans" cxnId="{3C6EEFBE-BF3E-4A97-90B8-E4BECFEB9DB2}">
      <dgm:prSet/>
      <dgm:spPr/>
      <dgm:t>
        <a:bodyPr/>
        <a:lstStyle/>
        <a:p>
          <a:endParaRPr lang="cs-CZ"/>
        </a:p>
      </dgm:t>
    </dgm:pt>
    <dgm:pt modelId="{6727466C-FB09-41F0-BC60-BC3F622CCEA7}">
      <dgm:prSet phldrT="[Text]"/>
      <dgm:spPr/>
      <dgm:t>
        <a:bodyPr anchor="ctr"/>
        <a:lstStyle/>
        <a:p>
          <a:r>
            <a:rPr lang="cs-CZ" dirty="0" smtClean="0"/>
            <a:t>Ukradené úspory</a:t>
          </a:r>
          <a:endParaRPr lang="cs-CZ" dirty="0"/>
        </a:p>
      </dgm:t>
    </dgm:pt>
    <dgm:pt modelId="{396F26FA-2677-41B1-954B-9C8970856974}" type="parTrans" cxnId="{8DF7443D-2700-47F6-9029-E1CD4792DC50}">
      <dgm:prSet/>
      <dgm:spPr/>
      <dgm:t>
        <a:bodyPr/>
        <a:lstStyle/>
        <a:p>
          <a:endParaRPr lang="cs-CZ"/>
        </a:p>
      </dgm:t>
    </dgm:pt>
    <dgm:pt modelId="{AE2424FA-489C-445C-B06B-87C0361E1225}" type="sibTrans" cxnId="{8DF7443D-2700-47F6-9029-E1CD4792DC50}">
      <dgm:prSet/>
      <dgm:spPr/>
      <dgm:t>
        <a:bodyPr/>
        <a:lstStyle/>
        <a:p>
          <a:endParaRPr lang="cs-CZ"/>
        </a:p>
      </dgm:t>
    </dgm:pt>
    <dgm:pt modelId="{C834BB81-5D57-472F-A6AC-7D63A0DD367B}">
      <dgm:prSet phldrT="[Text]"/>
      <dgm:spPr/>
      <dgm:t>
        <a:bodyPr/>
        <a:lstStyle/>
        <a:p>
          <a:r>
            <a:rPr lang="cs-CZ" dirty="0" smtClean="0"/>
            <a:t>Nehody</a:t>
          </a:r>
          <a:endParaRPr lang="cs-CZ" dirty="0"/>
        </a:p>
      </dgm:t>
    </dgm:pt>
    <dgm:pt modelId="{C1E8D719-3A32-451D-851A-FBB0426BB1A1}" type="parTrans" cxnId="{185660C8-865F-4D5C-A762-9ED9B316F48B}">
      <dgm:prSet/>
      <dgm:spPr/>
      <dgm:t>
        <a:bodyPr/>
        <a:lstStyle/>
        <a:p>
          <a:endParaRPr lang="cs-CZ"/>
        </a:p>
      </dgm:t>
    </dgm:pt>
    <dgm:pt modelId="{4E991B72-ED61-4B7D-A2F1-9F136F2C97BD}" type="sibTrans" cxnId="{185660C8-865F-4D5C-A762-9ED9B316F48B}">
      <dgm:prSet/>
      <dgm:spPr/>
      <dgm:t>
        <a:bodyPr/>
        <a:lstStyle/>
        <a:p>
          <a:endParaRPr lang="cs-CZ"/>
        </a:p>
      </dgm:t>
    </dgm:pt>
    <dgm:pt modelId="{4CABC1FF-5897-4396-B6D5-88A8399815AE}">
      <dgm:prSet phldrT="[Text]"/>
      <dgm:spPr/>
      <dgm:t>
        <a:bodyPr anchor="ctr"/>
        <a:lstStyle/>
        <a:p>
          <a:r>
            <a:rPr lang="cs-CZ" dirty="0" smtClean="0"/>
            <a:t>Autonehody</a:t>
          </a:r>
          <a:endParaRPr lang="cs-CZ" dirty="0"/>
        </a:p>
      </dgm:t>
    </dgm:pt>
    <dgm:pt modelId="{1ECEE936-E9CE-4E73-B0C1-BE85745214DD}" type="parTrans" cxnId="{C1BC1601-B76F-4E77-B5AB-70E582D9E96B}">
      <dgm:prSet/>
      <dgm:spPr/>
      <dgm:t>
        <a:bodyPr/>
        <a:lstStyle/>
        <a:p>
          <a:endParaRPr lang="cs-CZ"/>
        </a:p>
      </dgm:t>
    </dgm:pt>
    <dgm:pt modelId="{1D11477A-445B-4EA0-AB85-7990F034D3F4}" type="sibTrans" cxnId="{C1BC1601-B76F-4E77-B5AB-70E582D9E96B}">
      <dgm:prSet/>
      <dgm:spPr/>
      <dgm:t>
        <a:bodyPr/>
        <a:lstStyle/>
        <a:p>
          <a:endParaRPr lang="cs-CZ"/>
        </a:p>
      </dgm:t>
    </dgm:pt>
    <dgm:pt modelId="{5677040A-E0BA-4F6E-9956-58E917BA4C7A}">
      <dgm:prSet phldrT="[Text]"/>
      <dgm:spPr/>
      <dgm:t>
        <a:bodyPr anchor="ctr"/>
        <a:lstStyle/>
        <a:p>
          <a:r>
            <a:rPr lang="cs-CZ" dirty="0" smtClean="0"/>
            <a:t>Nehody seniorů</a:t>
          </a:r>
          <a:endParaRPr lang="cs-CZ" dirty="0"/>
        </a:p>
      </dgm:t>
    </dgm:pt>
    <dgm:pt modelId="{6B5CEB52-C439-49DB-8558-4FFDB6492E15}" type="parTrans" cxnId="{448A4BDE-027A-4035-8DFA-C2ECD59B5287}">
      <dgm:prSet/>
      <dgm:spPr/>
      <dgm:t>
        <a:bodyPr/>
        <a:lstStyle/>
        <a:p>
          <a:endParaRPr lang="cs-CZ"/>
        </a:p>
      </dgm:t>
    </dgm:pt>
    <dgm:pt modelId="{EC3D8DEF-41FA-4557-B442-BEF70083FCE3}" type="sibTrans" cxnId="{448A4BDE-027A-4035-8DFA-C2ECD59B5287}">
      <dgm:prSet/>
      <dgm:spPr/>
      <dgm:t>
        <a:bodyPr/>
        <a:lstStyle/>
        <a:p>
          <a:endParaRPr lang="cs-CZ"/>
        </a:p>
      </dgm:t>
    </dgm:pt>
    <dgm:pt modelId="{F2ED843A-DFCB-42AD-8CFF-9500A2C40394}">
      <dgm:prSet phldrT="[Text]"/>
      <dgm:spPr/>
      <dgm:t>
        <a:bodyPr/>
        <a:lstStyle/>
        <a:p>
          <a:r>
            <a:rPr lang="cs-CZ" dirty="0" smtClean="0"/>
            <a:t>Vraždy</a:t>
          </a:r>
          <a:endParaRPr lang="cs-CZ" dirty="0"/>
        </a:p>
      </dgm:t>
    </dgm:pt>
    <dgm:pt modelId="{9A4A31AB-FFFD-4FAC-863E-DE83E6AD5A48}" type="parTrans" cxnId="{97B10BEE-F0A0-4517-A2F6-C51F0BFCEA8E}">
      <dgm:prSet/>
      <dgm:spPr/>
      <dgm:t>
        <a:bodyPr/>
        <a:lstStyle/>
        <a:p>
          <a:endParaRPr lang="cs-CZ"/>
        </a:p>
      </dgm:t>
    </dgm:pt>
    <dgm:pt modelId="{0FAB808E-6733-40DC-BAB5-C54AF966D51E}" type="sibTrans" cxnId="{97B10BEE-F0A0-4517-A2F6-C51F0BFCEA8E}">
      <dgm:prSet/>
      <dgm:spPr/>
      <dgm:t>
        <a:bodyPr/>
        <a:lstStyle/>
        <a:p>
          <a:endParaRPr lang="cs-CZ"/>
        </a:p>
      </dgm:t>
    </dgm:pt>
    <dgm:pt modelId="{7A54C28A-0E84-41A2-8253-1F5F435B0242}">
      <dgm:prSet phldrT="[Text]"/>
      <dgm:spPr/>
      <dgm:t>
        <a:bodyPr anchor="ctr"/>
        <a:lstStyle/>
        <a:p>
          <a:r>
            <a:rPr lang="cs-CZ" dirty="0" smtClean="0"/>
            <a:t>Vraždy pro peníze</a:t>
          </a:r>
          <a:endParaRPr lang="cs-CZ" dirty="0"/>
        </a:p>
      </dgm:t>
    </dgm:pt>
    <dgm:pt modelId="{E2A3960E-B713-44C4-9420-750DA30D8243}" type="parTrans" cxnId="{F673D867-7B83-40D4-89A8-70F77FCAF5B0}">
      <dgm:prSet/>
      <dgm:spPr/>
      <dgm:t>
        <a:bodyPr/>
        <a:lstStyle/>
        <a:p>
          <a:endParaRPr lang="cs-CZ"/>
        </a:p>
      </dgm:t>
    </dgm:pt>
    <dgm:pt modelId="{369FABF9-AEE3-41BB-AA85-9BAA7E252A44}" type="sibTrans" cxnId="{F673D867-7B83-40D4-89A8-70F77FCAF5B0}">
      <dgm:prSet/>
      <dgm:spPr/>
      <dgm:t>
        <a:bodyPr/>
        <a:lstStyle/>
        <a:p>
          <a:endParaRPr lang="cs-CZ"/>
        </a:p>
      </dgm:t>
    </dgm:pt>
    <dgm:pt modelId="{69C0595E-3F07-4357-A32F-E7D6C2D84FEF}">
      <dgm:prSet phldrT="[Text]"/>
      <dgm:spPr/>
      <dgm:t>
        <a:bodyPr anchor="ctr"/>
        <a:lstStyle/>
        <a:p>
          <a:r>
            <a:rPr lang="cs-CZ" dirty="0" smtClean="0"/>
            <a:t>Vražda spáchaná seniorem</a:t>
          </a:r>
          <a:endParaRPr lang="cs-CZ" dirty="0"/>
        </a:p>
      </dgm:t>
    </dgm:pt>
    <dgm:pt modelId="{0F24B8D9-28F9-43BF-B39C-809C701CA3CF}" type="parTrans" cxnId="{3EFBEA67-13FE-4241-A136-A5B13417FE22}">
      <dgm:prSet/>
      <dgm:spPr/>
      <dgm:t>
        <a:bodyPr/>
        <a:lstStyle/>
        <a:p>
          <a:endParaRPr lang="cs-CZ"/>
        </a:p>
      </dgm:t>
    </dgm:pt>
    <dgm:pt modelId="{20B1BFED-0EB5-4C06-9C24-60A9253A0B75}" type="sibTrans" cxnId="{3EFBEA67-13FE-4241-A136-A5B13417FE22}">
      <dgm:prSet/>
      <dgm:spPr/>
      <dgm:t>
        <a:bodyPr/>
        <a:lstStyle/>
        <a:p>
          <a:endParaRPr lang="cs-CZ"/>
        </a:p>
      </dgm:t>
    </dgm:pt>
    <dgm:pt modelId="{90E9296A-B43B-46D7-A73F-5342741D22DB}" type="pres">
      <dgm:prSet presAssocID="{FBF2F810-DAD7-4BEB-BE76-CA5745617E0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4F3EE411-1B89-448C-8038-6259C8860FC3}" type="pres">
      <dgm:prSet presAssocID="{FD7146DC-A087-4F94-AFDD-6D5883D21DF1}" presName="linNode" presStyleCnt="0"/>
      <dgm:spPr/>
    </dgm:pt>
    <dgm:pt modelId="{FDAF7AC9-5D80-45E6-868C-F81D90EC485A}" type="pres">
      <dgm:prSet presAssocID="{FD7146DC-A087-4F94-AFDD-6D5883D21DF1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57DFF6F-C27A-4F07-9B38-5A0935E33D96}" type="pres">
      <dgm:prSet presAssocID="{FD7146DC-A087-4F94-AFDD-6D5883D21DF1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ECC1589-87BC-46D2-8417-6B3B892DD571}" type="pres">
      <dgm:prSet presAssocID="{C8D523B2-4BC9-42C7-9413-8529EED162D8}" presName="spacing" presStyleCnt="0"/>
      <dgm:spPr/>
    </dgm:pt>
    <dgm:pt modelId="{93B8599D-D598-4286-802E-D5FCEA29522F}" type="pres">
      <dgm:prSet presAssocID="{C834BB81-5D57-472F-A6AC-7D63A0DD367B}" presName="linNode" presStyleCnt="0"/>
      <dgm:spPr/>
    </dgm:pt>
    <dgm:pt modelId="{6F2F9BB9-B23F-4AB5-8B44-4B67261A0D96}" type="pres">
      <dgm:prSet presAssocID="{C834BB81-5D57-472F-A6AC-7D63A0DD367B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96D99C-0CBF-4B03-A71A-2CFC6AF31727}" type="pres">
      <dgm:prSet presAssocID="{C834BB81-5D57-472F-A6AC-7D63A0DD367B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5B3EDC4-CA55-40D7-8371-E743FF09247D}" type="pres">
      <dgm:prSet presAssocID="{4E991B72-ED61-4B7D-A2F1-9F136F2C97BD}" presName="spacing" presStyleCnt="0"/>
      <dgm:spPr/>
    </dgm:pt>
    <dgm:pt modelId="{A434456B-5D45-4E52-AB04-D02FE61624FA}" type="pres">
      <dgm:prSet presAssocID="{F2ED843A-DFCB-42AD-8CFF-9500A2C40394}" presName="linNode" presStyleCnt="0"/>
      <dgm:spPr/>
    </dgm:pt>
    <dgm:pt modelId="{074220BC-A6C7-4C80-9ECD-9D55E925BA7F}" type="pres">
      <dgm:prSet presAssocID="{F2ED843A-DFCB-42AD-8CFF-9500A2C40394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1317DF-1222-4929-B714-F62212493271}" type="pres">
      <dgm:prSet presAssocID="{F2ED843A-DFCB-42AD-8CFF-9500A2C40394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7F2804E-CE40-4CAD-A452-CEC1F28B4D6B}" type="presOf" srcId="{5677040A-E0BA-4F6E-9956-58E917BA4C7A}" destId="{6296D99C-0CBF-4B03-A71A-2CFC6AF31727}" srcOrd="0" destOrd="1" presId="urn:microsoft.com/office/officeart/2005/8/layout/vList6"/>
    <dgm:cxn modelId="{F2961477-42E1-440A-B8D1-EC6FD2CB2E86}" type="presOf" srcId="{69C0595E-3F07-4357-A32F-E7D6C2D84FEF}" destId="{A91317DF-1222-4929-B714-F62212493271}" srcOrd="0" destOrd="1" presId="urn:microsoft.com/office/officeart/2005/8/layout/vList6"/>
    <dgm:cxn modelId="{97B10BEE-F0A0-4517-A2F6-C51F0BFCEA8E}" srcId="{FBF2F810-DAD7-4BEB-BE76-CA5745617E07}" destId="{F2ED843A-DFCB-42AD-8CFF-9500A2C40394}" srcOrd="2" destOrd="0" parTransId="{9A4A31AB-FFFD-4FAC-863E-DE83E6AD5A48}" sibTransId="{0FAB808E-6733-40DC-BAB5-C54AF966D51E}"/>
    <dgm:cxn modelId="{27767022-6BC2-4AC4-B872-B756B18C4147}" type="presOf" srcId="{4CABC1FF-5897-4396-B6D5-88A8399815AE}" destId="{6296D99C-0CBF-4B03-A71A-2CFC6AF31727}" srcOrd="0" destOrd="0" presId="urn:microsoft.com/office/officeart/2005/8/layout/vList6"/>
    <dgm:cxn modelId="{2365E989-7C10-4A3E-AB42-AA9376D194F4}" type="presOf" srcId="{C834BB81-5D57-472F-A6AC-7D63A0DD367B}" destId="{6F2F9BB9-B23F-4AB5-8B44-4B67261A0D96}" srcOrd="0" destOrd="0" presId="urn:microsoft.com/office/officeart/2005/8/layout/vList6"/>
    <dgm:cxn modelId="{AE52ED8F-A4EE-4E98-8068-3487EAAC74AF}" srcId="{FBF2F810-DAD7-4BEB-BE76-CA5745617E07}" destId="{FD7146DC-A087-4F94-AFDD-6D5883D21DF1}" srcOrd="0" destOrd="0" parTransId="{A3DB8C47-77B3-4453-BB75-4CB393018034}" sibTransId="{C8D523B2-4BC9-42C7-9413-8529EED162D8}"/>
    <dgm:cxn modelId="{C1BC1601-B76F-4E77-B5AB-70E582D9E96B}" srcId="{C834BB81-5D57-472F-A6AC-7D63A0DD367B}" destId="{4CABC1FF-5897-4396-B6D5-88A8399815AE}" srcOrd="0" destOrd="0" parTransId="{1ECEE936-E9CE-4E73-B0C1-BE85745214DD}" sibTransId="{1D11477A-445B-4EA0-AB85-7990F034D3F4}"/>
    <dgm:cxn modelId="{DADA9745-5600-4935-8D0F-5E2432478651}" type="presOf" srcId="{FD7146DC-A087-4F94-AFDD-6D5883D21DF1}" destId="{FDAF7AC9-5D80-45E6-868C-F81D90EC485A}" srcOrd="0" destOrd="0" presId="urn:microsoft.com/office/officeart/2005/8/layout/vList6"/>
    <dgm:cxn modelId="{185660C8-865F-4D5C-A762-9ED9B316F48B}" srcId="{FBF2F810-DAD7-4BEB-BE76-CA5745617E07}" destId="{C834BB81-5D57-472F-A6AC-7D63A0DD367B}" srcOrd="1" destOrd="0" parTransId="{C1E8D719-3A32-451D-851A-FBB0426BB1A1}" sibTransId="{4E991B72-ED61-4B7D-A2F1-9F136F2C97BD}"/>
    <dgm:cxn modelId="{8DF7443D-2700-47F6-9029-E1CD4792DC50}" srcId="{FD7146DC-A087-4F94-AFDD-6D5883D21DF1}" destId="{6727466C-FB09-41F0-BC60-BC3F622CCEA7}" srcOrd="1" destOrd="0" parTransId="{396F26FA-2677-41B1-954B-9C8970856974}" sibTransId="{AE2424FA-489C-445C-B06B-87C0361E1225}"/>
    <dgm:cxn modelId="{AB323366-406E-4E45-98DA-8B7711B9D482}" type="presOf" srcId="{F2ED843A-DFCB-42AD-8CFF-9500A2C40394}" destId="{074220BC-A6C7-4C80-9ECD-9D55E925BA7F}" srcOrd="0" destOrd="0" presId="urn:microsoft.com/office/officeart/2005/8/layout/vList6"/>
    <dgm:cxn modelId="{3C6EEFBE-BF3E-4A97-90B8-E4BECFEB9DB2}" srcId="{FD7146DC-A087-4F94-AFDD-6D5883D21DF1}" destId="{71D77EC1-CF66-435E-BC46-BFC7B3AC892D}" srcOrd="0" destOrd="0" parTransId="{231E243F-4F9F-4606-AEFD-869C3230234F}" sibTransId="{EA7A56E2-5B76-4692-A439-690675A0CBA6}"/>
    <dgm:cxn modelId="{9BBD830A-CE23-41E1-8257-C86C0A9F6013}" type="presOf" srcId="{FBF2F810-DAD7-4BEB-BE76-CA5745617E07}" destId="{90E9296A-B43B-46D7-A73F-5342741D22DB}" srcOrd="0" destOrd="0" presId="urn:microsoft.com/office/officeart/2005/8/layout/vList6"/>
    <dgm:cxn modelId="{F673D867-7B83-40D4-89A8-70F77FCAF5B0}" srcId="{F2ED843A-DFCB-42AD-8CFF-9500A2C40394}" destId="{7A54C28A-0E84-41A2-8253-1F5F435B0242}" srcOrd="0" destOrd="0" parTransId="{E2A3960E-B713-44C4-9420-750DA30D8243}" sibTransId="{369FABF9-AEE3-41BB-AA85-9BAA7E252A44}"/>
    <dgm:cxn modelId="{DD5F251E-931A-439A-A342-C64285D4895B}" type="presOf" srcId="{6727466C-FB09-41F0-BC60-BC3F622CCEA7}" destId="{857DFF6F-C27A-4F07-9B38-5A0935E33D96}" srcOrd="0" destOrd="1" presId="urn:microsoft.com/office/officeart/2005/8/layout/vList6"/>
    <dgm:cxn modelId="{3E02D28F-B299-4F82-8D4A-C41ADC4A6D35}" type="presOf" srcId="{71D77EC1-CF66-435E-BC46-BFC7B3AC892D}" destId="{857DFF6F-C27A-4F07-9B38-5A0935E33D96}" srcOrd="0" destOrd="0" presId="urn:microsoft.com/office/officeart/2005/8/layout/vList6"/>
    <dgm:cxn modelId="{ACFD9AD0-CEF0-4D95-BDE4-A6562DAE477D}" type="presOf" srcId="{7A54C28A-0E84-41A2-8253-1F5F435B0242}" destId="{A91317DF-1222-4929-B714-F62212493271}" srcOrd="0" destOrd="0" presId="urn:microsoft.com/office/officeart/2005/8/layout/vList6"/>
    <dgm:cxn modelId="{448A4BDE-027A-4035-8DFA-C2ECD59B5287}" srcId="{C834BB81-5D57-472F-A6AC-7D63A0DD367B}" destId="{5677040A-E0BA-4F6E-9956-58E917BA4C7A}" srcOrd="1" destOrd="0" parTransId="{6B5CEB52-C439-49DB-8558-4FFDB6492E15}" sibTransId="{EC3D8DEF-41FA-4557-B442-BEF70083FCE3}"/>
    <dgm:cxn modelId="{3EFBEA67-13FE-4241-A136-A5B13417FE22}" srcId="{F2ED843A-DFCB-42AD-8CFF-9500A2C40394}" destId="{69C0595E-3F07-4357-A32F-E7D6C2D84FEF}" srcOrd="1" destOrd="0" parTransId="{0F24B8D9-28F9-43BF-B39C-809C701CA3CF}" sibTransId="{20B1BFED-0EB5-4C06-9C24-60A9253A0B75}"/>
    <dgm:cxn modelId="{D82A5C7F-CCA3-4964-902E-1F1704527020}" type="presParOf" srcId="{90E9296A-B43B-46D7-A73F-5342741D22DB}" destId="{4F3EE411-1B89-448C-8038-6259C8860FC3}" srcOrd="0" destOrd="0" presId="urn:microsoft.com/office/officeart/2005/8/layout/vList6"/>
    <dgm:cxn modelId="{6E9FE596-E575-47F8-825A-C38A66FD2510}" type="presParOf" srcId="{4F3EE411-1B89-448C-8038-6259C8860FC3}" destId="{FDAF7AC9-5D80-45E6-868C-F81D90EC485A}" srcOrd="0" destOrd="0" presId="urn:microsoft.com/office/officeart/2005/8/layout/vList6"/>
    <dgm:cxn modelId="{F3B4E04C-46B3-4EB4-8116-0A35EA14956B}" type="presParOf" srcId="{4F3EE411-1B89-448C-8038-6259C8860FC3}" destId="{857DFF6F-C27A-4F07-9B38-5A0935E33D96}" srcOrd="1" destOrd="0" presId="urn:microsoft.com/office/officeart/2005/8/layout/vList6"/>
    <dgm:cxn modelId="{A8E2D4EB-C5DC-4B28-A6BF-A1F93B9F79AF}" type="presParOf" srcId="{90E9296A-B43B-46D7-A73F-5342741D22DB}" destId="{1ECC1589-87BC-46D2-8417-6B3B892DD571}" srcOrd="1" destOrd="0" presId="urn:microsoft.com/office/officeart/2005/8/layout/vList6"/>
    <dgm:cxn modelId="{CF9396D6-14D4-44E8-A84B-6BC31191B2A6}" type="presParOf" srcId="{90E9296A-B43B-46D7-A73F-5342741D22DB}" destId="{93B8599D-D598-4286-802E-D5FCEA29522F}" srcOrd="2" destOrd="0" presId="urn:microsoft.com/office/officeart/2005/8/layout/vList6"/>
    <dgm:cxn modelId="{870249E0-B6B9-4AB5-A5CC-52E956E7E381}" type="presParOf" srcId="{93B8599D-D598-4286-802E-D5FCEA29522F}" destId="{6F2F9BB9-B23F-4AB5-8B44-4B67261A0D96}" srcOrd="0" destOrd="0" presId="urn:microsoft.com/office/officeart/2005/8/layout/vList6"/>
    <dgm:cxn modelId="{C2A407D2-30C3-4FC6-97D6-AD2406E29C72}" type="presParOf" srcId="{93B8599D-D598-4286-802E-D5FCEA29522F}" destId="{6296D99C-0CBF-4B03-A71A-2CFC6AF31727}" srcOrd="1" destOrd="0" presId="urn:microsoft.com/office/officeart/2005/8/layout/vList6"/>
    <dgm:cxn modelId="{2CDA063C-6333-4A7B-8DF6-6E0C9B8C0533}" type="presParOf" srcId="{90E9296A-B43B-46D7-A73F-5342741D22DB}" destId="{25B3EDC4-CA55-40D7-8371-E743FF09247D}" srcOrd="3" destOrd="0" presId="urn:microsoft.com/office/officeart/2005/8/layout/vList6"/>
    <dgm:cxn modelId="{DBB039D2-5EC1-41F9-8833-35CC728C7B13}" type="presParOf" srcId="{90E9296A-B43B-46D7-A73F-5342741D22DB}" destId="{A434456B-5D45-4E52-AB04-D02FE61624FA}" srcOrd="4" destOrd="0" presId="urn:microsoft.com/office/officeart/2005/8/layout/vList6"/>
    <dgm:cxn modelId="{E12EA5B2-53BA-4793-9739-C594BBB39B97}" type="presParOf" srcId="{A434456B-5D45-4E52-AB04-D02FE61624FA}" destId="{074220BC-A6C7-4C80-9ECD-9D55E925BA7F}" srcOrd="0" destOrd="0" presId="urn:microsoft.com/office/officeart/2005/8/layout/vList6"/>
    <dgm:cxn modelId="{4D2C629B-2601-4B24-ADD6-1B3A87A56BE1}" type="presParOf" srcId="{A434456B-5D45-4E52-AB04-D02FE61624FA}" destId="{A91317DF-1222-4929-B714-F6221249327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DFD266-8A34-4DB1-A25E-FF606D67DE12}" type="doc">
      <dgm:prSet loTypeId="urn:microsoft.com/office/officeart/2005/8/layout/process4" loCatId="list" qsTypeId="urn:microsoft.com/office/officeart/2005/8/quickstyle/3d4" qsCatId="3D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B3E65E00-B6CB-4D24-B5E3-B933BFF2D6B5}">
      <dgm:prSet phldrT="[Text]" custT="1"/>
      <dgm:spPr/>
      <dgm:t>
        <a:bodyPr/>
        <a:lstStyle/>
        <a:p>
          <a:r>
            <a:rPr lang="cs-CZ" sz="5400" dirty="0" smtClean="0"/>
            <a:t>Důchody</a:t>
          </a:r>
          <a:endParaRPr lang="cs-CZ" sz="5400" dirty="0"/>
        </a:p>
      </dgm:t>
    </dgm:pt>
    <dgm:pt modelId="{7AC9F324-5FF4-4EED-A8FA-E0D9644029E7}" type="parTrans" cxnId="{C5F3B3B8-C171-4601-9779-A9D69DCF5ECC}">
      <dgm:prSet/>
      <dgm:spPr/>
      <dgm:t>
        <a:bodyPr/>
        <a:lstStyle/>
        <a:p>
          <a:endParaRPr lang="cs-CZ"/>
        </a:p>
      </dgm:t>
    </dgm:pt>
    <dgm:pt modelId="{956407CF-6581-4BC4-8D5D-BCA12ADEA11A}" type="sibTrans" cxnId="{C5F3B3B8-C171-4601-9779-A9D69DCF5ECC}">
      <dgm:prSet/>
      <dgm:spPr/>
      <dgm:t>
        <a:bodyPr/>
        <a:lstStyle/>
        <a:p>
          <a:endParaRPr lang="cs-CZ"/>
        </a:p>
      </dgm:t>
    </dgm:pt>
    <dgm:pt modelId="{1CFD457D-4B39-45CD-887D-9E41AD5105B2}">
      <dgm:prSet phldrT="[Text]" custT="1"/>
      <dgm:spPr/>
      <dgm:t>
        <a:bodyPr/>
        <a:lstStyle/>
        <a:p>
          <a:r>
            <a:rPr lang="cs-CZ" sz="3200" dirty="0" smtClean="0"/>
            <a:t>Zvyšování a snižování</a:t>
          </a:r>
          <a:endParaRPr lang="cs-CZ" sz="3200" dirty="0"/>
        </a:p>
      </dgm:t>
    </dgm:pt>
    <dgm:pt modelId="{E3A25E6F-B98C-4BF0-8ECF-2E78B51AC3F1}" type="parTrans" cxnId="{DA6DCFAA-3DB8-42F6-9DC7-7A229574677A}">
      <dgm:prSet/>
      <dgm:spPr/>
      <dgm:t>
        <a:bodyPr/>
        <a:lstStyle/>
        <a:p>
          <a:endParaRPr lang="cs-CZ"/>
        </a:p>
      </dgm:t>
    </dgm:pt>
    <dgm:pt modelId="{F5968E5D-606E-4205-88BC-A605D2BEB4DB}" type="sibTrans" cxnId="{DA6DCFAA-3DB8-42F6-9DC7-7A229574677A}">
      <dgm:prSet/>
      <dgm:spPr/>
      <dgm:t>
        <a:bodyPr/>
        <a:lstStyle/>
        <a:p>
          <a:endParaRPr lang="cs-CZ"/>
        </a:p>
      </dgm:t>
    </dgm:pt>
    <dgm:pt modelId="{FE6DD8FD-B69F-4137-BAF0-2214E92CEDC1}">
      <dgm:prSet phldrT="[Text]" custT="1"/>
      <dgm:spPr/>
      <dgm:t>
        <a:bodyPr/>
        <a:lstStyle/>
        <a:p>
          <a:r>
            <a:rPr lang="cs-CZ" sz="5400" dirty="0" smtClean="0"/>
            <a:t>Životní náklady</a:t>
          </a:r>
          <a:endParaRPr lang="cs-CZ" sz="5400" dirty="0"/>
        </a:p>
      </dgm:t>
    </dgm:pt>
    <dgm:pt modelId="{5C147B3F-9DAA-4888-8A42-FA349EC75C68}" type="parTrans" cxnId="{6B099B43-01C2-4067-81F2-FA37E7ED3104}">
      <dgm:prSet/>
      <dgm:spPr/>
      <dgm:t>
        <a:bodyPr/>
        <a:lstStyle/>
        <a:p>
          <a:endParaRPr lang="cs-CZ"/>
        </a:p>
      </dgm:t>
    </dgm:pt>
    <dgm:pt modelId="{55573FDB-7F19-448C-A88F-2BE7FB90F173}" type="sibTrans" cxnId="{6B099B43-01C2-4067-81F2-FA37E7ED3104}">
      <dgm:prSet/>
      <dgm:spPr/>
      <dgm:t>
        <a:bodyPr/>
        <a:lstStyle/>
        <a:p>
          <a:endParaRPr lang="cs-CZ"/>
        </a:p>
      </dgm:t>
    </dgm:pt>
    <dgm:pt modelId="{B4443D08-E300-4FC6-BFBA-1DA21B66AB10}">
      <dgm:prSet phldrT="[Text]" custT="1"/>
      <dgm:spPr/>
      <dgm:t>
        <a:bodyPr/>
        <a:lstStyle/>
        <a:p>
          <a:r>
            <a:rPr lang="cs-CZ" sz="3200" dirty="0" smtClean="0"/>
            <a:t>Jejich výše oproti průměrné domácnosti</a:t>
          </a:r>
          <a:endParaRPr lang="cs-CZ" sz="3200" dirty="0"/>
        </a:p>
      </dgm:t>
    </dgm:pt>
    <dgm:pt modelId="{D82806CD-7041-4B72-8D3E-570E4F77A35B}" type="parTrans" cxnId="{F5C722FC-FE3C-4726-A7B6-EF331B4ADB58}">
      <dgm:prSet/>
      <dgm:spPr/>
      <dgm:t>
        <a:bodyPr/>
        <a:lstStyle/>
        <a:p>
          <a:endParaRPr lang="cs-CZ"/>
        </a:p>
      </dgm:t>
    </dgm:pt>
    <dgm:pt modelId="{C480742D-06B5-43D7-A277-E3F19397A23B}" type="sibTrans" cxnId="{F5C722FC-FE3C-4726-A7B6-EF331B4ADB58}">
      <dgm:prSet/>
      <dgm:spPr/>
      <dgm:t>
        <a:bodyPr/>
        <a:lstStyle/>
        <a:p>
          <a:endParaRPr lang="cs-CZ"/>
        </a:p>
      </dgm:t>
    </dgm:pt>
    <dgm:pt modelId="{25C392FC-59D9-42B0-BB34-C4511DEB4242}" type="pres">
      <dgm:prSet presAssocID="{B5DFD266-8A34-4DB1-A25E-FF606D67DE1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6CBB6E-F98C-41F1-BE6D-5A598AFC6EBE}" type="pres">
      <dgm:prSet presAssocID="{FE6DD8FD-B69F-4137-BAF0-2214E92CEDC1}" presName="boxAndChildren" presStyleCnt="0"/>
      <dgm:spPr/>
    </dgm:pt>
    <dgm:pt modelId="{76395310-6FFB-4B95-B9A0-5644C1A2EC74}" type="pres">
      <dgm:prSet presAssocID="{FE6DD8FD-B69F-4137-BAF0-2214E92CEDC1}" presName="parentTextBox" presStyleLbl="node1" presStyleIdx="0" presStyleCnt="2"/>
      <dgm:spPr/>
      <dgm:t>
        <a:bodyPr/>
        <a:lstStyle/>
        <a:p>
          <a:endParaRPr lang="cs-CZ"/>
        </a:p>
      </dgm:t>
    </dgm:pt>
    <dgm:pt modelId="{15E3BB65-D07F-433E-A328-1B78B5C1AB24}" type="pres">
      <dgm:prSet presAssocID="{FE6DD8FD-B69F-4137-BAF0-2214E92CEDC1}" presName="entireBox" presStyleLbl="node1" presStyleIdx="0" presStyleCnt="2"/>
      <dgm:spPr/>
      <dgm:t>
        <a:bodyPr/>
        <a:lstStyle/>
        <a:p>
          <a:endParaRPr lang="cs-CZ"/>
        </a:p>
      </dgm:t>
    </dgm:pt>
    <dgm:pt modelId="{C645F4E8-8100-423F-ADEE-F657FF8523E6}" type="pres">
      <dgm:prSet presAssocID="{FE6DD8FD-B69F-4137-BAF0-2214E92CEDC1}" presName="descendantBox" presStyleCnt="0"/>
      <dgm:spPr/>
    </dgm:pt>
    <dgm:pt modelId="{D2AE6CE8-DF57-4E58-B6FF-9C68A06C6A26}" type="pres">
      <dgm:prSet presAssocID="{B4443D08-E300-4FC6-BFBA-1DA21B66AB10}" presName="childTextBox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06C3DE-CD9C-4CCD-B0E2-1EFDCFC03AC8}" type="pres">
      <dgm:prSet presAssocID="{956407CF-6581-4BC4-8D5D-BCA12ADEA11A}" presName="sp" presStyleCnt="0"/>
      <dgm:spPr/>
    </dgm:pt>
    <dgm:pt modelId="{E1D91E48-3DED-4377-AD4A-2C6BC88F12C9}" type="pres">
      <dgm:prSet presAssocID="{B3E65E00-B6CB-4D24-B5E3-B933BFF2D6B5}" presName="arrowAndChildren" presStyleCnt="0"/>
      <dgm:spPr/>
    </dgm:pt>
    <dgm:pt modelId="{371E3539-F45B-4136-87CF-272329B9C273}" type="pres">
      <dgm:prSet presAssocID="{B3E65E00-B6CB-4D24-B5E3-B933BFF2D6B5}" presName="parentTextArrow" presStyleLbl="node1" presStyleIdx="0" presStyleCnt="2"/>
      <dgm:spPr/>
      <dgm:t>
        <a:bodyPr/>
        <a:lstStyle/>
        <a:p>
          <a:endParaRPr lang="cs-CZ"/>
        </a:p>
      </dgm:t>
    </dgm:pt>
    <dgm:pt modelId="{EF404EBE-DD75-43B8-86F3-9F66593536DB}" type="pres">
      <dgm:prSet presAssocID="{B3E65E00-B6CB-4D24-B5E3-B933BFF2D6B5}" presName="arrow" presStyleLbl="node1" presStyleIdx="1" presStyleCnt="2"/>
      <dgm:spPr/>
      <dgm:t>
        <a:bodyPr/>
        <a:lstStyle/>
        <a:p>
          <a:endParaRPr lang="cs-CZ"/>
        </a:p>
      </dgm:t>
    </dgm:pt>
    <dgm:pt modelId="{231941B1-5B5F-4B2E-9326-32BEAA5FCC1E}" type="pres">
      <dgm:prSet presAssocID="{B3E65E00-B6CB-4D24-B5E3-B933BFF2D6B5}" presName="descendantArrow" presStyleCnt="0"/>
      <dgm:spPr/>
    </dgm:pt>
    <dgm:pt modelId="{61F53C29-D8FE-4C02-A016-1BE25F84C5CE}" type="pres">
      <dgm:prSet presAssocID="{1CFD457D-4B39-45CD-887D-9E41AD5105B2}" presName="childTextArrow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89AE666-8F71-4A79-9BF2-2960622133C9}" type="presOf" srcId="{B5DFD266-8A34-4DB1-A25E-FF606D67DE12}" destId="{25C392FC-59D9-42B0-BB34-C4511DEB4242}" srcOrd="0" destOrd="0" presId="urn:microsoft.com/office/officeart/2005/8/layout/process4"/>
    <dgm:cxn modelId="{C1E2A6C1-658A-47AE-BF39-1E13F4E8E97D}" type="presOf" srcId="{B3E65E00-B6CB-4D24-B5E3-B933BFF2D6B5}" destId="{371E3539-F45B-4136-87CF-272329B9C273}" srcOrd="0" destOrd="0" presId="urn:microsoft.com/office/officeart/2005/8/layout/process4"/>
    <dgm:cxn modelId="{6B099B43-01C2-4067-81F2-FA37E7ED3104}" srcId="{B5DFD266-8A34-4DB1-A25E-FF606D67DE12}" destId="{FE6DD8FD-B69F-4137-BAF0-2214E92CEDC1}" srcOrd="1" destOrd="0" parTransId="{5C147B3F-9DAA-4888-8A42-FA349EC75C68}" sibTransId="{55573FDB-7F19-448C-A88F-2BE7FB90F173}"/>
    <dgm:cxn modelId="{9A39CAFB-B823-4BA1-8C97-0D31120E5063}" type="presOf" srcId="{1CFD457D-4B39-45CD-887D-9E41AD5105B2}" destId="{61F53C29-D8FE-4C02-A016-1BE25F84C5CE}" srcOrd="0" destOrd="0" presId="urn:microsoft.com/office/officeart/2005/8/layout/process4"/>
    <dgm:cxn modelId="{677E188D-F347-4C6F-AFE1-340F547941EE}" type="presOf" srcId="{B4443D08-E300-4FC6-BFBA-1DA21B66AB10}" destId="{D2AE6CE8-DF57-4E58-B6FF-9C68A06C6A26}" srcOrd="0" destOrd="0" presId="urn:microsoft.com/office/officeart/2005/8/layout/process4"/>
    <dgm:cxn modelId="{086F9579-B3FD-403A-9A11-341806E0F512}" type="presOf" srcId="{B3E65E00-B6CB-4D24-B5E3-B933BFF2D6B5}" destId="{EF404EBE-DD75-43B8-86F3-9F66593536DB}" srcOrd="1" destOrd="0" presId="urn:microsoft.com/office/officeart/2005/8/layout/process4"/>
    <dgm:cxn modelId="{C5F3B3B8-C171-4601-9779-A9D69DCF5ECC}" srcId="{B5DFD266-8A34-4DB1-A25E-FF606D67DE12}" destId="{B3E65E00-B6CB-4D24-B5E3-B933BFF2D6B5}" srcOrd="0" destOrd="0" parTransId="{7AC9F324-5FF4-4EED-A8FA-E0D9644029E7}" sibTransId="{956407CF-6581-4BC4-8D5D-BCA12ADEA11A}"/>
    <dgm:cxn modelId="{F5C722FC-FE3C-4726-A7B6-EF331B4ADB58}" srcId="{FE6DD8FD-B69F-4137-BAF0-2214E92CEDC1}" destId="{B4443D08-E300-4FC6-BFBA-1DA21B66AB10}" srcOrd="0" destOrd="0" parTransId="{D82806CD-7041-4B72-8D3E-570E4F77A35B}" sibTransId="{C480742D-06B5-43D7-A277-E3F19397A23B}"/>
    <dgm:cxn modelId="{5CF53D30-68AF-4290-9B76-B31CFE5424F5}" type="presOf" srcId="{FE6DD8FD-B69F-4137-BAF0-2214E92CEDC1}" destId="{15E3BB65-D07F-433E-A328-1B78B5C1AB24}" srcOrd="1" destOrd="0" presId="urn:microsoft.com/office/officeart/2005/8/layout/process4"/>
    <dgm:cxn modelId="{A8BC6950-D426-4DB1-9F17-DA5E4B0B0AF7}" type="presOf" srcId="{FE6DD8FD-B69F-4137-BAF0-2214E92CEDC1}" destId="{76395310-6FFB-4B95-B9A0-5644C1A2EC74}" srcOrd="0" destOrd="0" presId="urn:microsoft.com/office/officeart/2005/8/layout/process4"/>
    <dgm:cxn modelId="{DA6DCFAA-3DB8-42F6-9DC7-7A229574677A}" srcId="{B3E65E00-B6CB-4D24-B5E3-B933BFF2D6B5}" destId="{1CFD457D-4B39-45CD-887D-9E41AD5105B2}" srcOrd="0" destOrd="0" parTransId="{E3A25E6F-B98C-4BF0-8ECF-2E78B51AC3F1}" sibTransId="{F5968E5D-606E-4205-88BC-A605D2BEB4DB}"/>
    <dgm:cxn modelId="{EF6807C6-240B-44FE-A14F-F284F234638D}" type="presParOf" srcId="{25C392FC-59D9-42B0-BB34-C4511DEB4242}" destId="{906CBB6E-F98C-41F1-BE6D-5A598AFC6EBE}" srcOrd="0" destOrd="0" presId="urn:microsoft.com/office/officeart/2005/8/layout/process4"/>
    <dgm:cxn modelId="{05EE7367-BC47-43EB-BB9E-8768C9F37B15}" type="presParOf" srcId="{906CBB6E-F98C-41F1-BE6D-5A598AFC6EBE}" destId="{76395310-6FFB-4B95-B9A0-5644C1A2EC74}" srcOrd="0" destOrd="0" presId="urn:microsoft.com/office/officeart/2005/8/layout/process4"/>
    <dgm:cxn modelId="{796AF22E-B5D3-4A6B-BCC5-3D019C4624C0}" type="presParOf" srcId="{906CBB6E-F98C-41F1-BE6D-5A598AFC6EBE}" destId="{15E3BB65-D07F-433E-A328-1B78B5C1AB24}" srcOrd="1" destOrd="0" presId="urn:microsoft.com/office/officeart/2005/8/layout/process4"/>
    <dgm:cxn modelId="{EFAF047B-87F0-4E7D-AB16-EDEC8EBBAD28}" type="presParOf" srcId="{906CBB6E-F98C-41F1-BE6D-5A598AFC6EBE}" destId="{C645F4E8-8100-423F-ADEE-F657FF8523E6}" srcOrd="2" destOrd="0" presId="urn:microsoft.com/office/officeart/2005/8/layout/process4"/>
    <dgm:cxn modelId="{EEF888B8-A638-4F68-AD3F-06BB6CD46661}" type="presParOf" srcId="{C645F4E8-8100-423F-ADEE-F657FF8523E6}" destId="{D2AE6CE8-DF57-4E58-B6FF-9C68A06C6A26}" srcOrd="0" destOrd="0" presId="urn:microsoft.com/office/officeart/2005/8/layout/process4"/>
    <dgm:cxn modelId="{36AF6DC6-7E73-47D5-8C23-031AC77BCE0F}" type="presParOf" srcId="{25C392FC-59D9-42B0-BB34-C4511DEB4242}" destId="{5C06C3DE-CD9C-4CCD-B0E2-1EFDCFC03AC8}" srcOrd="1" destOrd="0" presId="urn:microsoft.com/office/officeart/2005/8/layout/process4"/>
    <dgm:cxn modelId="{FFF31749-4DD8-4E6A-BBFC-F2A82DCF70B4}" type="presParOf" srcId="{25C392FC-59D9-42B0-BB34-C4511DEB4242}" destId="{E1D91E48-3DED-4377-AD4A-2C6BC88F12C9}" srcOrd="2" destOrd="0" presId="urn:microsoft.com/office/officeart/2005/8/layout/process4"/>
    <dgm:cxn modelId="{4A9472B0-CAB2-4FA9-896B-D5BAD5B2641F}" type="presParOf" srcId="{E1D91E48-3DED-4377-AD4A-2C6BC88F12C9}" destId="{371E3539-F45B-4136-87CF-272329B9C273}" srcOrd="0" destOrd="0" presId="urn:microsoft.com/office/officeart/2005/8/layout/process4"/>
    <dgm:cxn modelId="{102E2C54-2180-43D3-A09E-E7CFE5D997CD}" type="presParOf" srcId="{E1D91E48-3DED-4377-AD4A-2C6BC88F12C9}" destId="{EF404EBE-DD75-43B8-86F3-9F66593536DB}" srcOrd="1" destOrd="0" presId="urn:microsoft.com/office/officeart/2005/8/layout/process4"/>
    <dgm:cxn modelId="{E6F911F7-4CAF-4EDF-8518-07C988F39031}" type="presParOf" srcId="{E1D91E48-3DED-4377-AD4A-2C6BC88F12C9}" destId="{231941B1-5B5F-4B2E-9326-32BEAA5FCC1E}" srcOrd="2" destOrd="0" presId="urn:microsoft.com/office/officeart/2005/8/layout/process4"/>
    <dgm:cxn modelId="{8CBA0F0F-0270-462B-877B-BA5DDE18C037}" type="presParOf" srcId="{231941B1-5B5F-4B2E-9326-32BEAA5FCC1E}" destId="{61F53C29-D8FE-4C02-A016-1BE25F84C5CE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A904B1A-84D9-4158-A42C-CEDF09CD5D8C}" type="doc">
      <dgm:prSet loTypeId="urn:microsoft.com/office/officeart/2005/8/layout/vList3" loCatId="list" qsTypeId="urn:microsoft.com/office/officeart/2005/8/quickstyle/simple2" qsCatId="simple" csTypeId="urn:microsoft.com/office/officeart/2005/8/colors/accent1_2" csCatId="accent1" phldr="1"/>
      <dgm:spPr/>
    </dgm:pt>
    <dgm:pt modelId="{BB8D77F2-51F5-4159-BB59-CA946500BC8E}">
      <dgm:prSet phldrT="[Text]" custT="1"/>
      <dgm:spPr/>
      <dgm:t>
        <a:bodyPr/>
        <a:lstStyle/>
        <a:p>
          <a:r>
            <a:rPr lang="cs-CZ" sz="4800" dirty="0" smtClean="0"/>
            <a:t>Setkávání seniorů</a:t>
          </a:r>
          <a:endParaRPr lang="cs-CZ" sz="4800" dirty="0"/>
        </a:p>
      </dgm:t>
    </dgm:pt>
    <dgm:pt modelId="{5C0AF044-7A3E-4DDA-9F9F-74395916B5CF}" type="parTrans" cxnId="{3F52ADBC-D9E8-4A27-A54C-F96E3D5A95AB}">
      <dgm:prSet/>
      <dgm:spPr/>
      <dgm:t>
        <a:bodyPr/>
        <a:lstStyle/>
        <a:p>
          <a:endParaRPr lang="cs-CZ"/>
        </a:p>
      </dgm:t>
    </dgm:pt>
    <dgm:pt modelId="{24187162-A78E-4228-AD8F-E0EB7B66B1FB}" type="sibTrans" cxnId="{3F52ADBC-D9E8-4A27-A54C-F96E3D5A95AB}">
      <dgm:prSet/>
      <dgm:spPr/>
      <dgm:t>
        <a:bodyPr/>
        <a:lstStyle/>
        <a:p>
          <a:endParaRPr lang="cs-CZ"/>
        </a:p>
      </dgm:t>
    </dgm:pt>
    <dgm:pt modelId="{9C402F4E-65AC-4562-AE55-3219B5816958}">
      <dgm:prSet phldrT="[Text]"/>
      <dgm:spPr/>
      <dgm:t>
        <a:bodyPr/>
        <a:lstStyle/>
        <a:p>
          <a:r>
            <a:rPr lang="cs-CZ" dirty="0" smtClean="0"/>
            <a:t>Akce pro seniory</a:t>
          </a:r>
          <a:endParaRPr lang="cs-CZ" dirty="0"/>
        </a:p>
      </dgm:t>
    </dgm:pt>
    <dgm:pt modelId="{16A3DE5C-7981-4834-B755-A4081CA0AFF1}" type="parTrans" cxnId="{6A54D1ED-B3CC-42BA-B630-E40BAC20F878}">
      <dgm:prSet/>
      <dgm:spPr/>
      <dgm:t>
        <a:bodyPr/>
        <a:lstStyle/>
        <a:p>
          <a:endParaRPr lang="cs-CZ"/>
        </a:p>
      </dgm:t>
    </dgm:pt>
    <dgm:pt modelId="{F614B70E-3325-4F4B-8330-5A94323CD76F}" type="sibTrans" cxnId="{6A54D1ED-B3CC-42BA-B630-E40BAC20F878}">
      <dgm:prSet/>
      <dgm:spPr/>
      <dgm:t>
        <a:bodyPr/>
        <a:lstStyle/>
        <a:p>
          <a:endParaRPr lang="cs-CZ"/>
        </a:p>
      </dgm:t>
    </dgm:pt>
    <dgm:pt modelId="{346AAD83-43B7-456A-8773-C84AAC2AD88E}">
      <dgm:prSet phldrT="[Text]"/>
      <dgm:spPr/>
      <dgm:t>
        <a:bodyPr/>
        <a:lstStyle/>
        <a:p>
          <a:r>
            <a:rPr lang="cs-CZ" dirty="0" smtClean="0"/>
            <a:t>Znovuotevření synagogy</a:t>
          </a:r>
          <a:endParaRPr lang="cs-CZ" dirty="0"/>
        </a:p>
      </dgm:t>
    </dgm:pt>
    <dgm:pt modelId="{53382321-3E7C-44FF-99A9-835125DB76D3}" type="parTrans" cxnId="{64534162-D2D2-4ACB-BFDA-CE59E2BAE3CC}">
      <dgm:prSet/>
      <dgm:spPr/>
      <dgm:t>
        <a:bodyPr/>
        <a:lstStyle/>
        <a:p>
          <a:endParaRPr lang="cs-CZ"/>
        </a:p>
      </dgm:t>
    </dgm:pt>
    <dgm:pt modelId="{0904E9FA-EC37-43A9-A868-4AD7BB7D6D62}" type="sibTrans" cxnId="{64534162-D2D2-4ACB-BFDA-CE59E2BAE3CC}">
      <dgm:prSet/>
      <dgm:spPr/>
      <dgm:t>
        <a:bodyPr/>
        <a:lstStyle/>
        <a:p>
          <a:endParaRPr lang="cs-CZ"/>
        </a:p>
      </dgm:t>
    </dgm:pt>
    <dgm:pt modelId="{0E0274CE-CE48-4339-95CE-AA07E75DF4A4}" type="pres">
      <dgm:prSet presAssocID="{9A904B1A-84D9-4158-A42C-CEDF09CD5D8C}" presName="linearFlow" presStyleCnt="0">
        <dgm:presLayoutVars>
          <dgm:dir/>
          <dgm:resizeHandles val="exact"/>
        </dgm:presLayoutVars>
      </dgm:prSet>
      <dgm:spPr/>
    </dgm:pt>
    <dgm:pt modelId="{74F47848-8D8F-4BC5-80F8-70169C624CF9}" type="pres">
      <dgm:prSet presAssocID="{BB8D77F2-51F5-4159-BB59-CA946500BC8E}" presName="composite" presStyleCnt="0"/>
      <dgm:spPr/>
    </dgm:pt>
    <dgm:pt modelId="{70E1D0A7-7271-4EE4-BA74-8DC73961E3C4}" type="pres">
      <dgm:prSet presAssocID="{BB8D77F2-51F5-4159-BB59-CA946500BC8E}" presName="imgShp" presStyleLbl="fgImgPlace1" presStyleIdx="0" presStyleCnt="3" custLinFactNeighborX="-45522" custLinFactNeighborY="-4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271F0F5-72BE-4C09-A3C3-A6FAC1C91734}" type="pres">
      <dgm:prSet presAssocID="{BB8D77F2-51F5-4159-BB59-CA946500BC8E}" presName="txShp" presStyleLbl="node1" presStyleIdx="0" presStyleCnt="3" custScaleX="120670" custLinFactNeighborX="4030" custLinFactNeighborY="562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F6C1B8-CAC2-4087-9DF5-F8D0D6F36BBD}" type="pres">
      <dgm:prSet presAssocID="{24187162-A78E-4228-AD8F-E0EB7B66B1FB}" presName="spacing" presStyleCnt="0"/>
      <dgm:spPr/>
    </dgm:pt>
    <dgm:pt modelId="{8E887E43-33E1-4814-AAEC-68114A5CDC3D}" type="pres">
      <dgm:prSet presAssocID="{9C402F4E-65AC-4562-AE55-3219B5816958}" presName="composite" presStyleCnt="0"/>
      <dgm:spPr/>
    </dgm:pt>
    <dgm:pt modelId="{BE9F7AC5-B907-4EBE-92F6-5D0D65F1B6F7}" type="pres">
      <dgm:prSet presAssocID="{9C402F4E-65AC-4562-AE55-3219B5816958}" presName="imgShp" presStyleLbl="fgImgPlace1" presStyleIdx="1" presStyleCnt="3" custLinFactNeighborX="-39856" custLinFactNeighborY="-1089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75B715D-63A6-4382-A941-852EB474DAF1}" type="pres">
      <dgm:prSet presAssocID="{9C402F4E-65AC-4562-AE55-3219B5816958}" presName="txShp" presStyleLbl="node1" presStyleIdx="1" presStyleCnt="3" custScaleX="122279" custLinFactNeighborX="3890" custLinFactNeighborY="-5229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E29641-D476-4E4D-B108-5F6D656D7E8A}" type="pres">
      <dgm:prSet presAssocID="{F614B70E-3325-4F4B-8330-5A94323CD76F}" presName="spacing" presStyleCnt="0"/>
      <dgm:spPr/>
    </dgm:pt>
    <dgm:pt modelId="{8E0E7AE7-468E-4DB2-A60F-BF35D6E55CDC}" type="pres">
      <dgm:prSet presAssocID="{346AAD83-43B7-456A-8773-C84AAC2AD88E}" presName="composite" presStyleCnt="0"/>
      <dgm:spPr/>
    </dgm:pt>
    <dgm:pt modelId="{3AC0B5A6-429A-41F4-B274-95B30E2B8F91}" type="pres">
      <dgm:prSet presAssocID="{346AAD83-43B7-456A-8773-C84AAC2AD88E}" presName="imgShp" presStyleLbl="fgImgPlace1" presStyleIdx="2" presStyleCnt="3" custLinFactNeighborX="-41427" custLinFactNeighborY="-1608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776724C-3B4A-43C7-B3E9-197ECE6EDD42}" type="pres">
      <dgm:prSet presAssocID="{346AAD83-43B7-456A-8773-C84AAC2AD88E}" presName="txShp" presStyleLbl="node1" presStyleIdx="2" presStyleCnt="3" custScaleX="120470" custLinFactNeighborX="3880" custLinFactNeighborY="-1041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07A1A74-04F6-40BA-A6EF-6639B7DECFF5}" type="presOf" srcId="{346AAD83-43B7-456A-8773-C84AAC2AD88E}" destId="{9776724C-3B4A-43C7-B3E9-197ECE6EDD42}" srcOrd="0" destOrd="0" presId="urn:microsoft.com/office/officeart/2005/8/layout/vList3"/>
    <dgm:cxn modelId="{64534162-D2D2-4ACB-BFDA-CE59E2BAE3CC}" srcId="{9A904B1A-84D9-4158-A42C-CEDF09CD5D8C}" destId="{346AAD83-43B7-456A-8773-C84AAC2AD88E}" srcOrd="2" destOrd="0" parTransId="{53382321-3E7C-44FF-99A9-835125DB76D3}" sibTransId="{0904E9FA-EC37-43A9-A868-4AD7BB7D6D62}"/>
    <dgm:cxn modelId="{24ADB1C6-E9C4-4FA9-9D9B-E260081473B9}" type="presOf" srcId="{9A904B1A-84D9-4158-A42C-CEDF09CD5D8C}" destId="{0E0274CE-CE48-4339-95CE-AA07E75DF4A4}" srcOrd="0" destOrd="0" presId="urn:microsoft.com/office/officeart/2005/8/layout/vList3"/>
    <dgm:cxn modelId="{18A04FC7-8878-4395-97C6-CFB38DA4F5FB}" type="presOf" srcId="{BB8D77F2-51F5-4159-BB59-CA946500BC8E}" destId="{3271F0F5-72BE-4C09-A3C3-A6FAC1C91734}" srcOrd="0" destOrd="0" presId="urn:microsoft.com/office/officeart/2005/8/layout/vList3"/>
    <dgm:cxn modelId="{3F52ADBC-D9E8-4A27-A54C-F96E3D5A95AB}" srcId="{9A904B1A-84D9-4158-A42C-CEDF09CD5D8C}" destId="{BB8D77F2-51F5-4159-BB59-CA946500BC8E}" srcOrd="0" destOrd="0" parTransId="{5C0AF044-7A3E-4DDA-9F9F-74395916B5CF}" sibTransId="{24187162-A78E-4228-AD8F-E0EB7B66B1FB}"/>
    <dgm:cxn modelId="{6A54D1ED-B3CC-42BA-B630-E40BAC20F878}" srcId="{9A904B1A-84D9-4158-A42C-CEDF09CD5D8C}" destId="{9C402F4E-65AC-4562-AE55-3219B5816958}" srcOrd="1" destOrd="0" parTransId="{16A3DE5C-7981-4834-B755-A4081CA0AFF1}" sibTransId="{F614B70E-3325-4F4B-8330-5A94323CD76F}"/>
    <dgm:cxn modelId="{BC9A6489-1BB4-4366-A4FA-A8264537C441}" type="presOf" srcId="{9C402F4E-65AC-4562-AE55-3219B5816958}" destId="{E75B715D-63A6-4382-A941-852EB474DAF1}" srcOrd="0" destOrd="0" presId="urn:microsoft.com/office/officeart/2005/8/layout/vList3"/>
    <dgm:cxn modelId="{59832F4B-0149-4DE0-B0E5-4835E6580440}" type="presParOf" srcId="{0E0274CE-CE48-4339-95CE-AA07E75DF4A4}" destId="{74F47848-8D8F-4BC5-80F8-70169C624CF9}" srcOrd="0" destOrd="0" presId="urn:microsoft.com/office/officeart/2005/8/layout/vList3"/>
    <dgm:cxn modelId="{9386DAEA-5B6F-40D3-822E-4569B096DDE3}" type="presParOf" srcId="{74F47848-8D8F-4BC5-80F8-70169C624CF9}" destId="{70E1D0A7-7271-4EE4-BA74-8DC73961E3C4}" srcOrd="0" destOrd="0" presId="urn:microsoft.com/office/officeart/2005/8/layout/vList3"/>
    <dgm:cxn modelId="{731C0020-EEC2-48D9-8A63-21447FCFE012}" type="presParOf" srcId="{74F47848-8D8F-4BC5-80F8-70169C624CF9}" destId="{3271F0F5-72BE-4C09-A3C3-A6FAC1C91734}" srcOrd="1" destOrd="0" presId="urn:microsoft.com/office/officeart/2005/8/layout/vList3"/>
    <dgm:cxn modelId="{C55131E0-77ED-4BA2-A713-CDDD4B07BA7A}" type="presParOf" srcId="{0E0274CE-CE48-4339-95CE-AA07E75DF4A4}" destId="{40F6C1B8-CAC2-4087-9DF5-F8D0D6F36BBD}" srcOrd="1" destOrd="0" presId="urn:microsoft.com/office/officeart/2005/8/layout/vList3"/>
    <dgm:cxn modelId="{CD8881EF-AEDC-4F41-A827-043F2CF819D7}" type="presParOf" srcId="{0E0274CE-CE48-4339-95CE-AA07E75DF4A4}" destId="{8E887E43-33E1-4814-AAEC-68114A5CDC3D}" srcOrd="2" destOrd="0" presId="urn:microsoft.com/office/officeart/2005/8/layout/vList3"/>
    <dgm:cxn modelId="{39041A8B-DC0A-4F69-B80E-017F5B0426A5}" type="presParOf" srcId="{8E887E43-33E1-4814-AAEC-68114A5CDC3D}" destId="{BE9F7AC5-B907-4EBE-92F6-5D0D65F1B6F7}" srcOrd="0" destOrd="0" presId="urn:microsoft.com/office/officeart/2005/8/layout/vList3"/>
    <dgm:cxn modelId="{BEAC8C83-500D-4620-AAFB-C1ED6DE6C9F2}" type="presParOf" srcId="{8E887E43-33E1-4814-AAEC-68114A5CDC3D}" destId="{E75B715D-63A6-4382-A941-852EB474DAF1}" srcOrd="1" destOrd="0" presId="urn:microsoft.com/office/officeart/2005/8/layout/vList3"/>
    <dgm:cxn modelId="{ECF23148-C67C-4F4D-9F8E-B1C1F4694306}" type="presParOf" srcId="{0E0274CE-CE48-4339-95CE-AA07E75DF4A4}" destId="{19E29641-D476-4E4D-B108-5F6D656D7E8A}" srcOrd="3" destOrd="0" presId="urn:microsoft.com/office/officeart/2005/8/layout/vList3"/>
    <dgm:cxn modelId="{7F2862A2-026C-498D-885F-3F47BDF9D75F}" type="presParOf" srcId="{0E0274CE-CE48-4339-95CE-AA07E75DF4A4}" destId="{8E0E7AE7-468E-4DB2-A60F-BF35D6E55CDC}" srcOrd="4" destOrd="0" presId="urn:microsoft.com/office/officeart/2005/8/layout/vList3"/>
    <dgm:cxn modelId="{07D4AC96-9397-40F1-B397-CEADC4437720}" type="presParOf" srcId="{8E0E7AE7-468E-4DB2-A60F-BF35D6E55CDC}" destId="{3AC0B5A6-429A-41F4-B274-95B30E2B8F91}" srcOrd="0" destOrd="0" presId="urn:microsoft.com/office/officeart/2005/8/layout/vList3"/>
    <dgm:cxn modelId="{998A108F-3D3F-44F2-97E1-169B4C01DDB1}" type="presParOf" srcId="{8E0E7AE7-468E-4DB2-A60F-BF35D6E55CDC}" destId="{9776724C-3B4A-43C7-B3E9-197ECE6EDD42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B87F465-E541-4718-960F-EACDEFB87E84}" type="doc">
      <dgm:prSet loTypeId="urn:microsoft.com/office/officeart/2005/8/layout/hProcess7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cs-CZ"/>
        </a:p>
      </dgm:t>
    </dgm:pt>
    <dgm:pt modelId="{30B11834-8758-4E26-BFA5-FAA618C7A634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Budapešť</a:t>
          </a:r>
          <a:endParaRPr lang="cs-CZ" dirty="0">
            <a:solidFill>
              <a:schemeClr val="tx1"/>
            </a:solidFill>
          </a:endParaRPr>
        </a:p>
      </dgm:t>
    </dgm:pt>
    <dgm:pt modelId="{45060AB4-FF27-493A-B73C-68127819A73A}" type="parTrans" cxnId="{2A5B84BE-58B0-4471-BD7A-F93AFBB67249}">
      <dgm:prSet/>
      <dgm:spPr/>
      <dgm:t>
        <a:bodyPr/>
        <a:lstStyle/>
        <a:p>
          <a:endParaRPr lang="cs-CZ"/>
        </a:p>
      </dgm:t>
    </dgm:pt>
    <dgm:pt modelId="{6AF7C022-5BDC-4913-B450-6B5DC94F0EFE}" type="sibTrans" cxnId="{2A5B84BE-58B0-4471-BD7A-F93AFBB67249}">
      <dgm:prSet/>
      <dgm:spPr/>
      <dgm:t>
        <a:bodyPr/>
        <a:lstStyle/>
        <a:p>
          <a:endParaRPr lang="cs-CZ"/>
        </a:p>
      </dgm:t>
    </dgm:pt>
    <dgm:pt modelId="{1BF8A6D1-653E-4DA6-8326-C6F752821BEF}">
      <dgm:prSet phldrT="[Text]"/>
      <dgm:spPr/>
      <dgm:t>
        <a:bodyPr anchor="ctr"/>
        <a:lstStyle/>
        <a:p>
          <a:r>
            <a:rPr lang="cs-CZ" dirty="0" smtClean="0"/>
            <a:t>Masakr? Starce soud osvobodil.</a:t>
          </a:r>
          <a:endParaRPr lang="cs-CZ" dirty="0"/>
        </a:p>
      </dgm:t>
    </dgm:pt>
    <dgm:pt modelId="{9ED18997-2482-428E-A6D9-AB272B0D4460}" type="parTrans" cxnId="{A30EA94D-3012-4B24-B27C-F3154CF61DED}">
      <dgm:prSet/>
      <dgm:spPr/>
      <dgm:t>
        <a:bodyPr/>
        <a:lstStyle/>
        <a:p>
          <a:endParaRPr lang="cs-CZ"/>
        </a:p>
      </dgm:t>
    </dgm:pt>
    <dgm:pt modelId="{C66420FD-174E-4C26-931E-F5737CDD3978}" type="sibTrans" cxnId="{A30EA94D-3012-4B24-B27C-F3154CF61DED}">
      <dgm:prSet/>
      <dgm:spPr/>
      <dgm:t>
        <a:bodyPr/>
        <a:lstStyle/>
        <a:p>
          <a:endParaRPr lang="cs-CZ"/>
        </a:p>
      </dgm:t>
    </dgm:pt>
    <dgm:pt modelId="{81CB16DA-E8FE-4F24-BF11-B6BCB8537C10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Bratislava</a:t>
          </a:r>
          <a:endParaRPr lang="cs-CZ" dirty="0">
            <a:solidFill>
              <a:schemeClr val="tx1"/>
            </a:solidFill>
          </a:endParaRPr>
        </a:p>
      </dgm:t>
    </dgm:pt>
    <dgm:pt modelId="{CF4C4C01-5E4C-4FA2-8BB9-5EB65256B26C}" type="parTrans" cxnId="{2D8D5794-3C06-4DCC-9010-0978798CA22B}">
      <dgm:prSet/>
      <dgm:spPr/>
      <dgm:t>
        <a:bodyPr/>
        <a:lstStyle/>
        <a:p>
          <a:endParaRPr lang="cs-CZ"/>
        </a:p>
      </dgm:t>
    </dgm:pt>
    <dgm:pt modelId="{0CDAAF8B-33F1-4F35-A46C-1C2C189AA0FD}" type="sibTrans" cxnId="{2D8D5794-3C06-4DCC-9010-0978798CA22B}">
      <dgm:prSet/>
      <dgm:spPr/>
      <dgm:t>
        <a:bodyPr/>
        <a:lstStyle/>
        <a:p>
          <a:endParaRPr lang="cs-CZ"/>
        </a:p>
      </dgm:t>
    </dgm:pt>
    <dgm:pt modelId="{71892620-80AC-424F-9E0C-EC33757ECCD3}">
      <dgm:prSet phldrT="[Text]"/>
      <dgm:spPr/>
      <dgm:t>
        <a:bodyPr/>
        <a:lstStyle/>
        <a:p>
          <a:r>
            <a:rPr lang="cs-CZ" dirty="0" smtClean="0"/>
            <a:t>Slovenští důchodci: Musíme českým úřadům dokazovat, že žijeme.</a:t>
          </a:r>
          <a:endParaRPr lang="cs-CZ" dirty="0"/>
        </a:p>
      </dgm:t>
    </dgm:pt>
    <dgm:pt modelId="{AE3242EF-E81A-440E-AA59-A586908F38CD}" type="parTrans" cxnId="{9E9526EB-49BC-471E-AC39-597FD006506C}">
      <dgm:prSet/>
      <dgm:spPr/>
      <dgm:t>
        <a:bodyPr/>
        <a:lstStyle/>
        <a:p>
          <a:endParaRPr lang="cs-CZ"/>
        </a:p>
      </dgm:t>
    </dgm:pt>
    <dgm:pt modelId="{169CC14A-7204-405C-9CD3-DC730B1B85D4}" type="sibTrans" cxnId="{9E9526EB-49BC-471E-AC39-597FD006506C}">
      <dgm:prSet/>
      <dgm:spPr/>
      <dgm:t>
        <a:bodyPr/>
        <a:lstStyle/>
        <a:p>
          <a:endParaRPr lang="cs-CZ"/>
        </a:p>
      </dgm:t>
    </dgm:pt>
    <dgm:pt modelId="{BADA939A-58EC-4641-88AF-A068DC841E35}">
      <dgm:prSet phldrT="[Text]"/>
      <dgm:spPr/>
      <dgm:t>
        <a:bodyPr/>
        <a:lstStyle/>
        <a:p>
          <a:r>
            <a:rPr lang="cs-CZ" dirty="0" smtClean="0">
              <a:solidFill>
                <a:schemeClr val="tx1"/>
              </a:solidFill>
            </a:rPr>
            <a:t>Madrid</a:t>
          </a:r>
          <a:endParaRPr lang="cs-CZ" dirty="0">
            <a:solidFill>
              <a:schemeClr val="tx1"/>
            </a:solidFill>
          </a:endParaRPr>
        </a:p>
      </dgm:t>
    </dgm:pt>
    <dgm:pt modelId="{7E02BCE6-3C23-4D3A-A22B-F8D401CD2428}" type="parTrans" cxnId="{9EF407A7-CF70-4155-A61C-1118DC38D11B}">
      <dgm:prSet/>
      <dgm:spPr/>
      <dgm:t>
        <a:bodyPr/>
        <a:lstStyle/>
        <a:p>
          <a:endParaRPr lang="cs-CZ"/>
        </a:p>
      </dgm:t>
    </dgm:pt>
    <dgm:pt modelId="{B690D23C-A6F1-4875-84AF-E25C571CF4EA}" type="sibTrans" cxnId="{9EF407A7-CF70-4155-A61C-1118DC38D11B}">
      <dgm:prSet/>
      <dgm:spPr/>
      <dgm:t>
        <a:bodyPr/>
        <a:lstStyle/>
        <a:p>
          <a:endParaRPr lang="cs-CZ"/>
        </a:p>
      </dgm:t>
    </dgm:pt>
    <dgm:pt modelId="{03B14882-0558-4583-9621-5E6A387EAD7D}">
      <dgm:prSet phldrT="[Text]"/>
      <dgm:spPr/>
      <dgm:t>
        <a:bodyPr anchor="ctr"/>
        <a:lstStyle/>
        <a:p>
          <a:r>
            <a:rPr lang="cs-CZ" dirty="0" smtClean="0"/>
            <a:t>Děti umlčela penězi a může se vdát.</a:t>
          </a:r>
          <a:endParaRPr lang="cs-CZ" dirty="0"/>
        </a:p>
      </dgm:t>
    </dgm:pt>
    <dgm:pt modelId="{D6C17FE4-7CE5-49F0-897E-944DAE4BBCB8}" type="parTrans" cxnId="{DEE8C571-C910-4778-A50D-03AC74405A7A}">
      <dgm:prSet/>
      <dgm:spPr/>
      <dgm:t>
        <a:bodyPr/>
        <a:lstStyle/>
        <a:p>
          <a:endParaRPr lang="cs-CZ"/>
        </a:p>
      </dgm:t>
    </dgm:pt>
    <dgm:pt modelId="{03DC8331-A716-488A-B809-E8EBE8D4AF67}" type="sibTrans" cxnId="{DEE8C571-C910-4778-A50D-03AC74405A7A}">
      <dgm:prSet/>
      <dgm:spPr/>
      <dgm:t>
        <a:bodyPr/>
        <a:lstStyle/>
        <a:p>
          <a:endParaRPr lang="cs-CZ"/>
        </a:p>
      </dgm:t>
    </dgm:pt>
    <dgm:pt modelId="{7E013CC1-6408-449F-A19A-2FB764CFC15C}" type="pres">
      <dgm:prSet presAssocID="{4B87F465-E541-4718-960F-EACDEFB87E8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4B5B4A3-C6DE-4157-A4B7-1FC06ECF3EAC}" type="pres">
      <dgm:prSet presAssocID="{30B11834-8758-4E26-BFA5-FAA618C7A634}" presName="compositeNode" presStyleCnt="0">
        <dgm:presLayoutVars>
          <dgm:bulletEnabled val="1"/>
        </dgm:presLayoutVars>
      </dgm:prSet>
      <dgm:spPr/>
    </dgm:pt>
    <dgm:pt modelId="{CE67FC27-18CD-40D0-818A-82000B0B0015}" type="pres">
      <dgm:prSet presAssocID="{30B11834-8758-4E26-BFA5-FAA618C7A634}" presName="bgRect" presStyleLbl="node1" presStyleIdx="0" presStyleCnt="3" custLinFactNeighborX="2236" custLinFactNeighborY="-24039"/>
      <dgm:spPr/>
      <dgm:t>
        <a:bodyPr/>
        <a:lstStyle/>
        <a:p>
          <a:endParaRPr lang="cs-CZ"/>
        </a:p>
      </dgm:t>
    </dgm:pt>
    <dgm:pt modelId="{346451D5-4443-4F98-8E18-291D39A42B23}" type="pres">
      <dgm:prSet presAssocID="{30B11834-8758-4E26-BFA5-FAA618C7A634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1BCAFF8-A0FF-4EF5-A453-549D8568ED4B}" type="pres">
      <dgm:prSet presAssocID="{30B11834-8758-4E26-BFA5-FAA618C7A634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1AF54A-9A43-493C-8296-4791C1D74AA9}" type="pres">
      <dgm:prSet presAssocID="{6AF7C022-5BDC-4913-B450-6B5DC94F0EFE}" presName="hSp" presStyleCnt="0"/>
      <dgm:spPr/>
    </dgm:pt>
    <dgm:pt modelId="{6EB6CE1F-0A11-43C5-B416-50AEB9B2BD12}" type="pres">
      <dgm:prSet presAssocID="{6AF7C022-5BDC-4913-B450-6B5DC94F0EFE}" presName="vProcSp" presStyleCnt="0"/>
      <dgm:spPr/>
    </dgm:pt>
    <dgm:pt modelId="{1F0BD606-2559-4D4E-BBBD-FF35D68BF938}" type="pres">
      <dgm:prSet presAssocID="{6AF7C022-5BDC-4913-B450-6B5DC94F0EFE}" presName="vSp1" presStyleCnt="0"/>
      <dgm:spPr/>
    </dgm:pt>
    <dgm:pt modelId="{572C0534-0049-4191-B1A0-7F6B3498881D}" type="pres">
      <dgm:prSet presAssocID="{6AF7C022-5BDC-4913-B450-6B5DC94F0EFE}" presName="simulatedConn" presStyleLbl="solidFgAcc1" presStyleIdx="0" presStyleCnt="2" custLinFactY="-218035" custLinFactNeighborX="-21564" custLinFactNeighborY="-300000"/>
      <dgm:spPr/>
    </dgm:pt>
    <dgm:pt modelId="{815F4E29-5380-4C5A-9D02-D8A8F4CF75A5}" type="pres">
      <dgm:prSet presAssocID="{6AF7C022-5BDC-4913-B450-6B5DC94F0EFE}" presName="vSp2" presStyleCnt="0"/>
      <dgm:spPr/>
    </dgm:pt>
    <dgm:pt modelId="{DBF7EFB3-A0DF-4EAD-BBB3-8393541A9314}" type="pres">
      <dgm:prSet presAssocID="{6AF7C022-5BDC-4913-B450-6B5DC94F0EFE}" presName="sibTrans" presStyleCnt="0"/>
      <dgm:spPr/>
    </dgm:pt>
    <dgm:pt modelId="{1F4D932B-A509-400C-ADAA-EB9416EE40AA}" type="pres">
      <dgm:prSet presAssocID="{81CB16DA-E8FE-4F24-BF11-B6BCB8537C10}" presName="compositeNode" presStyleCnt="0">
        <dgm:presLayoutVars>
          <dgm:bulletEnabled val="1"/>
        </dgm:presLayoutVars>
      </dgm:prSet>
      <dgm:spPr/>
    </dgm:pt>
    <dgm:pt modelId="{54DB5709-6FCC-4C7F-8319-335E5C5932F0}" type="pres">
      <dgm:prSet presAssocID="{81CB16DA-E8FE-4F24-BF11-B6BCB8537C10}" presName="bgRect" presStyleLbl="node1" presStyleIdx="1" presStyleCnt="3" custLinFactNeighborX="-1701" custLinFactNeighborY="25743"/>
      <dgm:spPr/>
      <dgm:t>
        <a:bodyPr/>
        <a:lstStyle/>
        <a:p>
          <a:endParaRPr lang="cs-CZ"/>
        </a:p>
      </dgm:t>
    </dgm:pt>
    <dgm:pt modelId="{74E37530-7DF3-4F94-8497-92FFE4F9584E}" type="pres">
      <dgm:prSet presAssocID="{81CB16DA-E8FE-4F24-BF11-B6BCB8537C10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377FA41-432B-429D-9E6B-DD723FBED080}" type="pres">
      <dgm:prSet presAssocID="{81CB16DA-E8FE-4F24-BF11-B6BCB8537C10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5AF99C5-CEB5-4C65-8F50-5635A0AB4EAB}" type="pres">
      <dgm:prSet presAssocID="{0CDAAF8B-33F1-4F35-A46C-1C2C189AA0FD}" presName="hSp" presStyleCnt="0"/>
      <dgm:spPr/>
    </dgm:pt>
    <dgm:pt modelId="{D3D0D148-6DCB-41F2-9F6C-4E49A4CF1B41}" type="pres">
      <dgm:prSet presAssocID="{0CDAAF8B-33F1-4F35-A46C-1C2C189AA0FD}" presName="vProcSp" presStyleCnt="0"/>
      <dgm:spPr/>
    </dgm:pt>
    <dgm:pt modelId="{6048ACE1-BB87-4022-9365-D53C8C66691A}" type="pres">
      <dgm:prSet presAssocID="{0CDAAF8B-33F1-4F35-A46C-1C2C189AA0FD}" presName="vSp1" presStyleCnt="0"/>
      <dgm:spPr/>
    </dgm:pt>
    <dgm:pt modelId="{31C8512E-CE49-4C5D-9D89-5C7AD9ACFDE2}" type="pres">
      <dgm:prSet presAssocID="{0CDAAF8B-33F1-4F35-A46C-1C2C189AA0FD}" presName="simulatedConn" presStyleLbl="solidFgAcc1" presStyleIdx="1" presStyleCnt="2" custLinFactY="-218035" custLinFactNeighborX="-28847" custLinFactNeighborY="-300000"/>
      <dgm:spPr/>
    </dgm:pt>
    <dgm:pt modelId="{7CEBEAE0-717A-47AD-8FDB-17BA7764CACF}" type="pres">
      <dgm:prSet presAssocID="{0CDAAF8B-33F1-4F35-A46C-1C2C189AA0FD}" presName="vSp2" presStyleCnt="0"/>
      <dgm:spPr/>
    </dgm:pt>
    <dgm:pt modelId="{EDB6EF74-2B3F-449F-BA2E-B64FE5E38AF8}" type="pres">
      <dgm:prSet presAssocID="{0CDAAF8B-33F1-4F35-A46C-1C2C189AA0FD}" presName="sibTrans" presStyleCnt="0"/>
      <dgm:spPr/>
    </dgm:pt>
    <dgm:pt modelId="{B1D4203F-D68D-41D0-8167-063937A2B1EA}" type="pres">
      <dgm:prSet presAssocID="{BADA939A-58EC-4641-88AF-A068DC841E35}" presName="compositeNode" presStyleCnt="0">
        <dgm:presLayoutVars>
          <dgm:bulletEnabled val="1"/>
        </dgm:presLayoutVars>
      </dgm:prSet>
      <dgm:spPr/>
    </dgm:pt>
    <dgm:pt modelId="{0F56F659-BE36-4C8F-8213-0296F1BB7384}" type="pres">
      <dgm:prSet presAssocID="{BADA939A-58EC-4641-88AF-A068DC841E35}" presName="bgRect" presStyleLbl="node1" presStyleIdx="2" presStyleCnt="3" custLinFactNeighborX="-5638" custLinFactNeighborY="-24039"/>
      <dgm:spPr/>
      <dgm:t>
        <a:bodyPr/>
        <a:lstStyle/>
        <a:p>
          <a:endParaRPr lang="cs-CZ"/>
        </a:p>
      </dgm:t>
    </dgm:pt>
    <dgm:pt modelId="{D63B91CE-2448-40EB-AFF0-B519EDE43A44}" type="pres">
      <dgm:prSet presAssocID="{BADA939A-58EC-4641-88AF-A068DC841E35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9466E98-13E6-4A2B-939D-B843900723CA}" type="pres">
      <dgm:prSet presAssocID="{BADA939A-58EC-4641-88AF-A068DC841E35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919E3A3-40E1-444F-99F7-5E186034D036}" type="presOf" srcId="{81CB16DA-E8FE-4F24-BF11-B6BCB8537C10}" destId="{74E37530-7DF3-4F94-8497-92FFE4F9584E}" srcOrd="1" destOrd="0" presId="urn:microsoft.com/office/officeart/2005/8/layout/hProcess7"/>
    <dgm:cxn modelId="{9E9526EB-49BC-471E-AC39-597FD006506C}" srcId="{81CB16DA-E8FE-4F24-BF11-B6BCB8537C10}" destId="{71892620-80AC-424F-9E0C-EC33757ECCD3}" srcOrd="0" destOrd="0" parTransId="{AE3242EF-E81A-440E-AA59-A586908F38CD}" sibTransId="{169CC14A-7204-405C-9CD3-DC730B1B85D4}"/>
    <dgm:cxn modelId="{DF5BDC13-C1C6-4849-B687-303C67FB83CD}" type="presOf" srcId="{BADA939A-58EC-4641-88AF-A068DC841E35}" destId="{0F56F659-BE36-4C8F-8213-0296F1BB7384}" srcOrd="0" destOrd="0" presId="urn:microsoft.com/office/officeart/2005/8/layout/hProcess7"/>
    <dgm:cxn modelId="{D54648EA-F01C-4DE0-A240-E6EFB682B264}" type="presOf" srcId="{BADA939A-58EC-4641-88AF-A068DC841E35}" destId="{D63B91CE-2448-40EB-AFF0-B519EDE43A44}" srcOrd="1" destOrd="0" presId="urn:microsoft.com/office/officeart/2005/8/layout/hProcess7"/>
    <dgm:cxn modelId="{2A5B84BE-58B0-4471-BD7A-F93AFBB67249}" srcId="{4B87F465-E541-4718-960F-EACDEFB87E84}" destId="{30B11834-8758-4E26-BFA5-FAA618C7A634}" srcOrd="0" destOrd="0" parTransId="{45060AB4-FF27-493A-B73C-68127819A73A}" sibTransId="{6AF7C022-5BDC-4913-B450-6B5DC94F0EFE}"/>
    <dgm:cxn modelId="{5F5E219F-B714-4E63-BE7E-2DC0B8C25A6A}" type="presOf" srcId="{1BF8A6D1-653E-4DA6-8326-C6F752821BEF}" destId="{31BCAFF8-A0FF-4EF5-A453-549D8568ED4B}" srcOrd="0" destOrd="0" presId="urn:microsoft.com/office/officeart/2005/8/layout/hProcess7"/>
    <dgm:cxn modelId="{DEE8C571-C910-4778-A50D-03AC74405A7A}" srcId="{BADA939A-58EC-4641-88AF-A068DC841E35}" destId="{03B14882-0558-4583-9621-5E6A387EAD7D}" srcOrd="0" destOrd="0" parTransId="{D6C17FE4-7CE5-49F0-897E-944DAE4BBCB8}" sibTransId="{03DC8331-A716-488A-B809-E8EBE8D4AF67}"/>
    <dgm:cxn modelId="{2D8D5794-3C06-4DCC-9010-0978798CA22B}" srcId="{4B87F465-E541-4718-960F-EACDEFB87E84}" destId="{81CB16DA-E8FE-4F24-BF11-B6BCB8537C10}" srcOrd="1" destOrd="0" parTransId="{CF4C4C01-5E4C-4FA2-8BB9-5EB65256B26C}" sibTransId="{0CDAAF8B-33F1-4F35-A46C-1C2C189AA0FD}"/>
    <dgm:cxn modelId="{70DF14A4-DD6A-448E-A540-6B5BD625DA4F}" type="presOf" srcId="{30B11834-8758-4E26-BFA5-FAA618C7A634}" destId="{346451D5-4443-4F98-8E18-291D39A42B23}" srcOrd="1" destOrd="0" presId="urn:microsoft.com/office/officeart/2005/8/layout/hProcess7"/>
    <dgm:cxn modelId="{9EF407A7-CF70-4155-A61C-1118DC38D11B}" srcId="{4B87F465-E541-4718-960F-EACDEFB87E84}" destId="{BADA939A-58EC-4641-88AF-A068DC841E35}" srcOrd="2" destOrd="0" parTransId="{7E02BCE6-3C23-4D3A-A22B-F8D401CD2428}" sibTransId="{B690D23C-A6F1-4875-84AF-E25C571CF4EA}"/>
    <dgm:cxn modelId="{C0A29C3E-AFE1-4AAE-A165-F2A3E357754B}" type="presOf" srcId="{81CB16DA-E8FE-4F24-BF11-B6BCB8537C10}" destId="{54DB5709-6FCC-4C7F-8319-335E5C5932F0}" srcOrd="0" destOrd="0" presId="urn:microsoft.com/office/officeart/2005/8/layout/hProcess7"/>
    <dgm:cxn modelId="{5B18E618-3F99-4477-AEBF-19E8DA33A517}" type="presOf" srcId="{71892620-80AC-424F-9E0C-EC33757ECCD3}" destId="{F377FA41-432B-429D-9E6B-DD723FBED080}" srcOrd="0" destOrd="0" presId="urn:microsoft.com/office/officeart/2005/8/layout/hProcess7"/>
    <dgm:cxn modelId="{EBAF5DE2-1209-415A-97FB-58ABA9E1D32D}" type="presOf" srcId="{30B11834-8758-4E26-BFA5-FAA618C7A634}" destId="{CE67FC27-18CD-40D0-818A-82000B0B0015}" srcOrd="0" destOrd="0" presId="urn:microsoft.com/office/officeart/2005/8/layout/hProcess7"/>
    <dgm:cxn modelId="{EFA22C98-CD74-4C2A-9304-8F1930A7E530}" type="presOf" srcId="{03B14882-0558-4583-9621-5E6A387EAD7D}" destId="{19466E98-13E6-4A2B-939D-B843900723CA}" srcOrd="0" destOrd="0" presId="urn:microsoft.com/office/officeart/2005/8/layout/hProcess7"/>
    <dgm:cxn modelId="{A30EA94D-3012-4B24-B27C-F3154CF61DED}" srcId="{30B11834-8758-4E26-BFA5-FAA618C7A634}" destId="{1BF8A6D1-653E-4DA6-8326-C6F752821BEF}" srcOrd="0" destOrd="0" parTransId="{9ED18997-2482-428E-A6D9-AB272B0D4460}" sibTransId="{C66420FD-174E-4C26-931E-F5737CDD3978}"/>
    <dgm:cxn modelId="{57B14C6F-0099-4A70-9F4F-85CF30DAB345}" type="presOf" srcId="{4B87F465-E541-4718-960F-EACDEFB87E84}" destId="{7E013CC1-6408-449F-A19A-2FB764CFC15C}" srcOrd="0" destOrd="0" presId="urn:microsoft.com/office/officeart/2005/8/layout/hProcess7"/>
    <dgm:cxn modelId="{BCFB0721-E872-4007-9136-6C9C9937CDD9}" type="presParOf" srcId="{7E013CC1-6408-449F-A19A-2FB764CFC15C}" destId="{F4B5B4A3-C6DE-4157-A4B7-1FC06ECF3EAC}" srcOrd="0" destOrd="0" presId="urn:microsoft.com/office/officeart/2005/8/layout/hProcess7"/>
    <dgm:cxn modelId="{41B507EB-2BC3-4142-9ACF-3B8B2D564B9F}" type="presParOf" srcId="{F4B5B4A3-C6DE-4157-A4B7-1FC06ECF3EAC}" destId="{CE67FC27-18CD-40D0-818A-82000B0B0015}" srcOrd="0" destOrd="0" presId="urn:microsoft.com/office/officeart/2005/8/layout/hProcess7"/>
    <dgm:cxn modelId="{42FA3C87-E35E-4BE2-AF77-88E18BF40FD6}" type="presParOf" srcId="{F4B5B4A3-C6DE-4157-A4B7-1FC06ECF3EAC}" destId="{346451D5-4443-4F98-8E18-291D39A42B23}" srcOrd="1" destOrd="0" presId="urn:microsoft.com/office/officeart/2005/8/layout/hProcess7"/>
    <dgm:cxn modelId="{DF2DCE41-2C37-4B95-83F3-B45825808332}" type="presParOf" srcId="{F4B5B4A3-C6DE-4157-A4B7-1FC06ECF3EAC}" destId="{31BCAFF8-A0FF-4EF5-A453-549D8568ED4B}" srcOrd="2" destOrd="0" presId="urn:microsoft.com/office/officeart/2005/8/layout/hProcess7"/>
    <dgm:cxn modelId="{7D0C62C3-3D1C-4CC7-AC38-180BCA7BD4BD}" type="presParOf" srcId="{7E013CC1-6408-449F-A19A-2FB764CFC15C}" destId="{F11AF54A-9A43-493C-8296-4791C1D74AA9}" srcOrd="1" destOrd="0" presId="urn:microsoft.com/office/officeart/2005/8/layout/hProcess7"/>
    <dgm:cxn modelId="{A65845F3-102A-4865-B66B-111088272B3F}" type="presParOf" srcId="{7E013CC1-6408-449F-A19A-2FB764CFC15C}" destId="{6EB6CE1F-0A11-43C5-B416-50AEB9B2BD12}" srcOrd="2" destOrd="0" presId="urn:microsoft.com/office/officeart/2005/8/layout/hProcess7"/>
    <dgm:cxn modelId="{98CF5CC0-5B7B-40C5-A49C-FF4D8D87B866}" type="presParOf" srcId="{6EB6CE1F-0A11-43C5-B416-50AEB9B2BD12}" destId="{1F0BD606-2559-4D4E-BBBD-FF35D68BF938}" srcOrd="0" destOrd="0" presId="urn:microsoft.com/office/officeart/2005/8/layout/hProcess7"/>
    <dgm:cxn modelId="{A225B0C5-013D-4D1F-A4EC-299CAE923B95}" type="presParOf" srcId="{6EB6CE1F-0A11-43C5-B416-50AEB9B2BD12}" destId="{572C0534-0049-4191-B1A0-7F6B3498881D}" srcOrd="1" destOrd="0" presId="urn:microsoft.com/office/officeart/2005/8/layout/hProcess7"/>
    <dgm:cxn modelId="{3112F56A-382A-44B0-8C96-FB507A61352A}" type="presParOf" srcId="{6EB6CE1F-0A11-43C5-B416-50AEB9B2BD12}" destId="{815F4E29-5380-4C5A-9D02-D8A8F4CF75A5}" srcOrd="2" destOrd="0" presId="urn:microsoft.com/office/officeart/2005/8/layout/hProcess7"/>
    <dgm:cxn modelId="{37DD5758-4AF9-4F0F-A162-09BEDD017D04}" type="presParOf" srcId="{7E013CC1-6408-449F-A19A-2FB764CFC15C}" destId="{DBF7EFB3-A0DF-4EAD-BBB3-8393541A9314}" srcOrd="3" destOrd="0" presId="urn:microsoft.com/office/officeart/2005/8/layout/hProcess7"/>
    <dgm:cxn modelId="{BEAF3EBA-CDF9-403A-BEE3-FBDAF8300F58}" type="presParOf" srcId="{7E013CC1-6408-449F-A19A-2FB764CFC15C}" destId="{1F4D932B-A509-400C-ADAA-EB9416EE40AA}" srcOrd="4" destOrd="0" presId="urn:microsoft.com/office/officeart/2005/8/layout/hProcess7"/>
    <dgm:cxn modelId="{E8B8A71A-DFBD-49D2-A4DF-03864A801FC8}" type="presParOf" srcId="{1F4D932B-A509-400C-ADAA-EB9416EE40AA}" destId="{54DB5709-6FCC-4C7F-8319-335E5C5932F0}" srcOrd="0" destOrd="0" presId="urn:microsoft.com/office/officeart/2005/8/layout/hProcess7"/>
    <dgm:cxn modelId="{008AC790-8521-4718-9685-20676673D3F4}" type="presParOf" srcId="{1F4D932B-A509-400C-ADAA-EB9416EE40AA}" destId="{74E37530-7DF3-4F94-8497-92FFE4F9584E}" srcOrd="1" destOrd="0" presId="urn:microsoft.com/office/officeart/2005/8/layout/hProcess7"/>
    <dgm:cxn modelId="{134553A2-E3D7-4306-AB42-274D50070675}" type="presParOf" srcId="{1F4D932B-A509-400C-ADAA-EB9416EE40AA}" destId="{F377FA41-432B-429D-9E6B-DD723FBED080}" srcOrd="2" destOrd="0" presId="urn:microsoft.com/office/officeart/2005/8/layout/hProcess7"/>
    <dgm:cxn modelId="{C917BD9A-EE01-4D32-9874-CA05B0240E70}" type="presParOf" srcId="{7E013CC1-6408-449F-A19A-2FB764CFC15C}" destId="{B5AF99C5-CEB5-4C65-8F50-5635A0AB4EAB}" srcOrd="5" destOrd="0" presId="urn:microsoft.com/office/officeart/2005/8/layout/hProcess7"/>
    <dgm:cxn modelId="{7A83C245-738D-451C-9F2E-F4E506D7D89C}" type="presParOf" srcId="{7E013CC1-6408-449F-A19A-2FB764CFC15C}" destId="{D3D0D148-6DCB-41F2-9F6C-4E49A4CF1B41}" srcOrd="6" destOrd="0" presId="urn:microsoft.com/office/officeart/2005/8/layout/hProcess7"/>
    <dgm:cxn modelId="{D988EAE1-0F5E-4F5C-88B1-C70C6F18B8B8}" type="presParOf" srcId="{D3D0D148-6DCB-41F2-9F6C-4E49A4CF1B41}" destId="{6048ACE1-BB87-4022-9365-D53C8C66691A}" srcOrd="0" destOrd="0" presId="urn:microsoft.com/office/officeart/2005/8/layout/hProcess7"/>
    <dgm:cxn modelId="{086D36B3-BAD0-488F-A02D-1A3250FB687E}" type="presParOf" srcId="{D3D0D148-6DCB-41F2-9F6C-4E49A4CF1B41}" destId="{31C8512E-CE49-4C5D-9D89-5C7AD9ACFDE2}" srcOrd="1" destOrd="0" presId="urn:microsoft.com/office/officeart/2005/8/layout/hProcess7"/>
    <dgm:cxn modelId="{A97EFE1C-30C6-49C7-9BD8-5F753791910C}" type="presParOf" srcId="{D3D0D148-6DCB-41F2-9F6C-4E49A4CF1B41}" destId="{7CEBEAE0-717A-47AD-8FDB-17BA7764CACF}" srcOrd="2" destOrd="0" presId="urn:microsoft.com/office/officeart/2005/8/layout/hProcess7"/>
    <dgm:cxn modelId="{B1F024BE-4944-4429-B753-887E1945D0B7}" type="presParOf" srcId="{7E013CC1-6408-449F-A19A-2FB764CFC15C}" destId="{EDB6EF74-2B3F-449F-BA2E-B64FE5E38AF8}" srcOrd="7" destOrd="0" presId="urn:microsoft.com/office/officeart/2005/8/layout/hProcess7"/>
    <dgm:cxn modelId="{B6040B7E-7BC8-4F06-964A-02E8D11C6415}" type="presParOf" srcId="{7E013CC1-6408-449F-A19A-2FB764CFC15C}" destId="{B1D4203F-D68D-41D0-8167-063937A2B1EA}" srcOrd="8" destOrd="0" presId="urn:microsoft.com/office/officeart/2005/8/layout/hProcess7"/>
    <dgm:cxn modelId="{3F27187A-43B6-472A-AAF8-7D443232864D}" type="presParOf" srcId="{B1D4203F-D68D-41D0-8167-063937A2B1EA}" destId="{0F56F659-BE36-4C8F-8213-0296F1BB7384}" srcOrd="0" destOrd="0" presId="urn:microsoft.com/office/officeart/2005/8/layout/hProcess7"/>
    <dgm:cxn modelId="{B40CB9FA-A9CA-49E2-98CC-BA73CFC04301}" type="presParOf" srcId="{B1D4203F-D68D-41D0-8167-063937A2B1EA}" destId="{D63B91CE-2448-40EB-AFF0-B519EDE43A44}" srcOrd="1" destOrd="0" presId="urn:microsoft.com/office/officeart/2005/8/layout/hProcess7"/>
    <dgm:cxn modelId="{8664F5BC-1307-4960-BDC6-6198242C9978}" type="presParOf" srcId="{B1D4203F-D68D-41D0-8167-063937A2B1EA}" destId="{19466E98-13E6-4A2B-939D-B843900723C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A18C6C2-6D31-41E5-BED3-EA4927B58A89}" type="doc">
      <dgm:prSet loTypeId="urn:microsoft.com/office/officeart/2005/8/layout/chevron2" loCatId="list" qsTypeId="urn:microsoft.com/office/officeart/2005/8/quickstyle/3d3" qsCatId="3D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23F660B9-54ED-404C-A3B9-B1E49FEF4005}">
      <dgm:prSet phldrT="[Text]"/>
      <dgm:spPr/>
      <dgm:t>
        <a:bodyPr/>
        <a:lstStyle/>
        <a:p>
          <a:r>
            <a:rPr lang="cs-CZ" dirty="0" smtClean="0"/>
            <a:t>1.</a:t>
          </a:r>
          <a:endParaRPr lang="cs-CZ" dirty="0"/>
        </a:p>
      </dgm:t>
    </dgm:pt>
    <dgm:pt modelId="{875686D6-780F-4FBB-B336-660D14F5B36F}" type="parTrans" cxnId="{AA121B56-71F4-4A0F-90D5-79D9E726D989}">
      <dgm:prSet/>
      <dgm:spPr/>
      <dgm:t>
        <a:bodyPr/>
        <a:lstStyle/>
        <a:p>
          <a:endParaRPr lang="cs-CZ"/>
        </a:p>
      </dgm:t>
    </dgm:pt>
    <dgm:pt modelId="{40253B4A-D4EB-4D12-B66B-FE3CA3CC22DA}" type="sibTrans" cxnId="{AA121B56-71F4-4A0F-90D5-79D9E726D989}">
      <dgm:prSet/>
      <dgm:spPr/>
      <dgm:t>
        <a:bodyPr/>
        <a:lstStyle/>
        <a:p>
          <a:endParaRPr lang="cs-CZ"/>
        </a:p>
      </dgm:t>
    </dgm:pt>
    <dgm:pt modelId="{E175A1FC-F78B-4539-AFE3-5A6FBF443863}">
      <dgm:prSet phldrT="[Text]"/>
      <dgm:spPr/>
      <dgm:t>
        <a:bodyPr/>
        <a:lstStyle/>
        <a:p>
          <a:r>
            <a:rPr lang="cs-CZ" dirty="0" smtClean="0"/>
            <a:t> Fotografie jen u pozitivních zpráv</a:t>
          </a:r>
          <a:endParaRPr lang="cs-CZ" dirty="0"/>
        </a:p>
      </dgm:t>
    </dgm:pt>
    <dgm:pt modelId="{C52893FE-FD0B-4E88-B0D6-86A01008704F}" type="parTrans" cxnId="{B18CC6FD-30F8-41EF-9A85-3572E585187C}">
      <dgm:prSet/>
      <dgm:spPr/>
      <dgm:t>
        <a:bodyPr/>
        <a:lstStyle/>
        <a:p>
          <a:endParaRPr lang="cs-CZ"/>
        </a:p>
      </dgm:t>
    </dgm:pt>
    <dgm:pt modelId="{329C7379-ECEA-4C0E-A2E6-C93E69F3CC87}" type="sibTrans" cxnId="{B18CC6FD-30F8-41EF-9A85-3572E585187C}">
      <dgm:prSet/>
      <dgm:spPr/>
      <dgm:t>
        <a:bodyPr/>
        <a:lstStyle/>
        <a:p>
          <a:endParaRPr lang="cs-CZ"/>
        </a:p>
      </dgm:t>
    </dgm:pt>
    <dgm:pt modelId="{573D6D8B-DAA9-407A-A73A-FFE39F1806D7}">
      <dgm:prSet phldrT="[Text]"/>
      <dgm:spPr/>
      <dgm:t>
        <a:bodyPr/>
        <a:lstStyle/>
        <a:p>
          <a:r>
            <a:rPr lang="cs-CZ" dirty="0" smtClean="0"/>
            <a:t>2.</a:t>
          </a:r>
          <a:endParaRPr lang="cs-CZ" dirty="0"/>
        </a:p>
      </dgm:t>
    </dgm:pt>
    <dgm:pt modelId="{CEDBBCD6-9AA5-4D1A-87B4-E0CBCD05D47B}" type="parTrans" cxnId="{B050CF21-A22E-4297-91A4-40AE383A60A5}">
      <dgm:prSet/>
      <dgm:spPr/>
      <dgm:t>
        <a:bodyPr/>
        <a:lstStyle/>
        <a:p>
          <a:endParaRPr lang="cs-CZ"/>
        </a:p>
      </dgm:t>
    </dgm:pt>
    <dgm:pt modelId="{85491574-85C8-4E03-96AA-1B4BC3F28D95}" type="sibTrans" cxnId="{B050CF21-A22E-4297-91A4-40AE383A60A5}">
      <dgm:prSet/>
      <dgm:spPr/>
      <dgm:t>
        <a:bodyPr/>
        <a:lstStyle/>
        <a:p>
          <a:endParaRPr lang="cs-CZ"/>
        </a:p>
      </dgm:t>
    </dgm:pt>
    <dgm:pt modelId="{5F519B9F-F100-439A-9F57-C822BAD6A1FC}">
      <dgm:prSet phldrT="[Text]"/>
      <dgm:spPr/>
      <dgm:t>
        <a:bodyPr/>
        <a:lstStyle/>
        <a:p>
          <a:r>
            <a:rPr lang="cs-CZ" dirty="0" smtClean="0"/>
            <a:t> Na akce pro seniory upozorňují lidé ze sdružení pro seniory</a:t>
          </a:r>
          <a:endParaRPr lang="cs-CZ" dirty="0"/>
        </a:p>
      </dgm:t>
    </dgm:pt>
    <dgm:pt modelId="{835FDFF6-0C13-485C-BA6C-C07EB5AEAB18}" type="parTrans" cxnId="{D7CD3E18-DBD6-4826-B376-0D4EBDEBD729}">
      <dgm:prSet/>
      <dgm:spPr/>
      <dgm:t>
        <a:bodyPr/>
        <a:lstStyle/>
        <a:p>
          <a:endParaRPr lang="cs-CZ"/>
        </a:p>
      </dgm:t>
    </dgm:pt>
    <dgm:pt modelId="{3D02AA7E-B451-4BB7-BE2E-BCB78E68ECA7}" type="sibTrans" cxnId="{D7CD3E18-DBD6-4826-B376-0D4EBDEBD729}">
      <dgm:prSet/>
      <dgm:spPr/>
      <dgm:t>
        <a:bodyPr/>
        <a:lstStyle/>
        <a:p>
          <a:endParaRPr lang="cs-CZ"/>
        </a:p>
      </dgm:t>
    </dgm:pt>
    <dgm:pt modelId="{CAA11C00-5789-4A28-ABBD-5E411A20F899}">
      <dgm:prSet phldrT="[Text]"/>
      <dgm:spPr/>
      <dgm:t>
        <a:bodyPr/>
        <a:lstStyle/>
        <a:p>
          <a:r>
            <a:rPr lang="cs-CZ" dirty="0" smtClean="0"/>
            <a:t>3.</a:t>
          </a:r>
          <a:endParaRPr lang="cs-CZ" dirty="0"/>
        </a:p>
      </dgm:t>
    </dgm:pt>
    <dgm:pt modelId="{4279CB90-9099-4E0E-953E-47DA1F54E955}" type="parTrans" cxnId="{A3616202-2D8D-49E5-B345-AE0D04B953E8}">
      <dgm:prSet/>
      <dgm:spPr/>
      <dgm:t>
        <a:bodyPr/>
        <a:lstStyle/>
        <a:p>
          <a:endParaRPr lang="cs-CZ"/>
        </a:p>
      </dgm:t>
    </dgm:pt>
    <dgm:pt modelId="{09606402-26AF-4E83-92A2-45CE6A8D03F4}" type="sibTrans" cxnId="{A3616202-2D8D-49E5-B345-AE0D04B953E8}">
      <dgm:prSet/>
      <dgm:spPr/>
      <dgm:t>
        <a:bodyPr/>
        <a:lstStyle/>
        <a:p>
          <a:endParaRPr lang="cs-CZ"/>
        </a:p>
      </dgm:t>
    </dgm:pt>
    <dgm:pt modelId="{FA4A185F-EC63-4C60-B05D-6C961573E7DA}">
      <dgm:prSet phldrT="[Text]"/>
      <dgm:spPr/>
      <dgm:t>
        <a:bodyPr/>
        <a:lstStyle/>
        <a:p>
          <a:r>
            <a:rPr lang="cs-CZ" dirty="0" smtClean="0"/>
            <a:t> Obecné a negativní zprávy píší redaktoři novin</a:t>
          </a:r>
          <a:endParaRPr lang="cs-CZ" dirty="0"/>
        </a:p>
      </dgm:t>
    </dgm:pt>
    <dgm:pt modelId="{0BCB5BD8-59AD-423E-BCE3-7CA39C40A5E5}" type="parTrans" cxnId="{AE589C6D-CD9D-4A57-BBF5-57B3C96D1451}">
      <dgm:prSet/>
      <dgm:spPr/>
      <dgm:t>
        <a:bodyPr/>
        <a:lstStyle/>
        <a:p>
          <a:endParaRPr lang="cs-CZ"/>
        </a:p>
      </dgm:t>
    </dgm:pt>
    <dgm:pt modelId="{1F20D65C-3CA7-4145-B8E7-4812236EF540}" type="sibTrans" cxnId="{AE589C6D-CD9D-4A57-BBF5-57B3C96D1451}">
      <dgm:prSet/>
      <dgm:spPr/>
      <dgm:t>
        <a:bodyPr/>
        <a:lstStyle/>
        <a:p>
          <a:endParaRPr lang="cs-CZ"/>
        </a:p>
      </dgm:t>
    </dgm:pt>
    <dgm:pt modelId="{CF6FBE21-2AC2-47C1-87F2-F32C205FB3EB}" type="pres">
      <dgm:prSet presAssocID="{9A18C6C2-6D31-41E5-BED3-EA4927B58A8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F81083DC-647B-4A20-A699-EE84BD64AA70}" type="pres">
      <dgm:prSet presAssocID="{23F660B9-54ED-404C-A3B9-B1E49FEF4005}" presName="composite" presStyleCnt="0"/>
      <dgm:spPr/>
    </dgm:pt>
    <dgm:pt modelId="{3806F891-66AB-49AD-80F4-EE79287C6271}" type="pres">
      <dgm:prSet presAssocID="{23F660B9-54ED-404C-A3B9-B1E49FEF4005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DF8559-5BAD-4CB9-BE3F-B8673DAFAC05}" type="pres">
      <dgm:prSet presAssocID="{23F660B9-54ED-404C-A3B9-B1E49FEF4005}" presName="descendantText" presStyleLbl="alignAcc1" presStyleIdx="0" presStyleCnt="3" custLinFactNeighborX="800" custLinFactNeighborY="-1011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FC3FD8-2184-4AFB-AB76-0C212BCCE51C}" type="pres">
      <dgm:prSet presAssocID="{40253B4A-D4EB-4D12-B66B-FE3CA3CC22DA}" presName="sp" presStyleCnt="0"/>
      <dgm:spPr/>
    </dgm:pt>
    <dgm:pt modelId="{69946872-6B93-4C54-B834-D5F247ADF334}" type="pres">
      <dgm:prSet presAssocID="{573D6D8B-DAA9-407A-A73A-FFE39F1806D7}" presName="composite" presStyleCnt="0"/>
      <dgm:spPr/>
    </dgm:pt>
    <dgm:pt modelId="{6D5BB010-A6E6-4876-826E-83926F861796}" type="pres">
      <dgm:prSet presAssocID="{573D6D8B-DAA9-407A-A73A-FFE39F1806D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0908DEF-BF11-4337-9851-C257641755E5}" type="pres">
      <dgm:prSet presAssocID="{573D6D8B-DAA9-407A-A73A-FFE39F1806D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50BEF0-FB6D-44F7-B9B2-D0A7FF9AEF3B}" type="pres">
      <dgm:prSet presAssocID="{85491574-85C8-4E03-96AA-1B4BC3F28D95}" presName="sp" presStyleCnt="0"/>
      <dgm:spPr/>
    </dgm:pt>
    <dgm:pt modelId="{5EF582C5-887F-4752-9432-1BD67E9E7402}" type="pres">
      <dgm:prSet presAssocID="{CAA11C00-5789-4A28-ABBD-5E411A20F899}" presName="composite" presStyleCnt="0"/>
      <dgm:spPr/>
    </dgm:pt>
    <dgm:pt modelId="{2FD5034F-96A9-4EEC-AAE7-17880B440957}" type="pres">
      <dgm:prSet presAssocID="{CAA11C00-5789-4A28-ABBD-5E411A20F89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0B91C67-E159-46E3-8831-5EC827B45159}" type="pres">
      <dgm:prSet presAssocID="{CAA11C00-5789-4A28-ABBD-5E411A20F89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D37FB5D0-0D65-45DE-AEA9-EAAB5B625A6A}" type="presOf" srcId="{E175A1FC-F78B-4539-AFE3-5A6FBF443863}" destId="{FADF8559-5BAD-4CB9-BE3F-B8673DAFAC05}" srcOrd="0" destOrd="0" presId="urn:microsoft.com/office/officeart/2005/8/layout/chevron2"/>
    <dgm:cxn modelId="{A5441C48-871D-4C96-99FC-22AE2B235E5B}" type="presOf" srcId="{FA4A185F-EC63-4C60-B05D-6C961573E7DA}" destId="{40B91C67-E159-46E3-8831-5EC827B45159}" srcOrd="0" destOrd="0" presId="urn:microsoft.com/office/officeart/2005/8/layout/chevron2"/>
    <dgm:cxn modelId="{52B2C3F7-383E-4696-97CD-A2D421779C79}" type="presOf" srcId="{9A18C6C2-6D31-41E5-BED3-EA4927B58A89}" destId="{CF6FBE21-2AC2-47C1-87F2-F32C205FB3EB}" srcOrd="0" destOrd="0" presId="urn:microsoft.com/office/officeart/2005/8/layout/chevron2"/>
    <dgm:cxn modelId="{A3616202-2D8D-49E5-B345-AE0D04B953E8}" srcId="{9A18C6C2-6D31-41E5-BED3-EA4927B58A89}" destId="{CAA11C00-5789-4A28-ABBD-5E411A20F899}" srcOrd="2" destOrd="0" parTransId="{4279CB90-9099-4E0E-953E-47DA1F54E955}" sibTransId="{09606402-26AF-4E83-92A2-45CE6A8D03F4}"/>
    <dgm:cxn modelId="{B050CF21-A22E-4297-91A4-40AE383A60A5}" srcId="{9A18C6C2-6D31-41E5-BED3-EA4927B58A89}" destId="{573D6D8B-DAA9-407A-A73A-FFE39F1806D7}" srcOrd="1" destOrd="0" parTransId="{CEDBBCD6-9AA5-4D1A-87B4-E0CBCD05D47B}" sibTransId="{85491574-85C8-4E03-96AA-1B4BC3F28D95}"/>
    <dgm:cxn modelId="{B18CC6FD-30F8-41EF-9A85-3572E585187C}" srcId="{23F660B9-54ED-404C-A3B9-B1E49FEF4005}" destId="{E175A1FC-F78B-4539-AFE3-5A6FBF443863}" srcOrd="0" destOrd="0" parTransId="{C52893FE-FD0B-4E88-B0D6-86A01008704F}" sibTransId="{329C7379-ECEA-4C0E-A2E6-C93E69F3CC87}"/>
    <dgm:cxn modelId="{B58AE3D7-B776-4E49-BEB9-9E3EC66CF140}" type="presOf" srcId="{573D6D8B-DAA9-407A-A73A-FFE39F1806D7}" destId="{6D5BB010-A6E6-4876-826E-83926F861796}" srcOrd="0" destOrd="0" presId="urn:microsoft.com/office/officeart/2005/8/layout/chevron2"/>
    <dgm:cxn modelId="{2AE17BE7-5671-4642-BD49-D305F0097A51}" type="presOf" srcId="{5F519B9F-F100-439A-9F57-C822BAD6A1FC}" destId="{D0908DEF-BF11-4337-9851-C257641755E5}" srcOrd="0" destOrd="0" presId="urn:microsoft.com/office/officeart/2005/8/layout/chevron2"/>
    <dgm:cxn modelId="{D7CD3E18-DBD6-4826-B376-0D4EBDEBD729}" srcId="{573D6D8B-DAA9-407A-A73A-FFE39F1806D7}" destId="{5F519B9F-F100-439A-9F57-C822BAD6A1FC}" srcOrd="0" destOrd="0" parTransId="{835FDFF6-0C13-485C-BA6C-C07EB5AEAB18}" sibTransId="{3D02AA7E-B451-4BB7-BE2E-BCB78E68ECA7}"/>
    <dgm:cxn modelId="{AE92A0AD-D24F-4DF9-8EBA-D024D63492CB}" type="presOf" srcId="{CAA11C00-5789-4A28-ABBD-5E411A20F899}" destId="{2FD5034F-96A9-4EEC-AAE7-17880B440957}" srcOrd="0" destOrd="0" presId="urn:microsoft.com/office/officeart/2005/8/layout/chevron2"/>
    <dgm:cxn modelId="{AE589C6D-CD9D-4A57-BBF5-57B3C96D1451}" srcId="{CAA11C00-5789-4A28-ABBD-5E411A20F899}" destId="{FA4A185F-EC63-4C60-B05D-6C961573E7DA}" srcOrd="0" destOrd="0" parTransId="{0BCB5BD8-59AD-423E-BCE3-7CA39C40A5E5}" sibTransId="{1F20D65C-3CA7-4145-B8E7-4812236EF540}"/>
    <dgm:cxn modelId="{AA121B56-71F4-4A0F-90D5-79D9E726D989}" srcId="{9A18C6C2-6D31-41E5-BED3-EA4927B58A89}" destId="{23F660B9-54ED-404C-A3B9-B1E49FEF4005}" srcOrd="0" destOrd="0" parTransId="{875686D6-780F-4FBB-B336-660D14F5B36F}" sibTransId="{40253B4A-D4EB-4D12-B66B-FE3CA3CC22DA}"/>
    <dgm:cxn modelId="{F946F05B-273C-442D-BF65-258076EDCD63}" type="presOf" srcId="{23F660B9-54ED-404C-A3B9-B1E49FEF4005}" destId="{3806F891-66AB-49AD-80F4-EE79287C6271}" srcOrd="0" destOrd="0" presId="urn:microsoft.com/office/officeart/2005/8/layout/chevron2"/>
    <dgm:cxn modelId="{83D0E0BD-EB6B-417C-9765-0150D4E1A234}" type="presParOf" srcId="{CF6FBE21-2AC2-47C1-87F2-F32C205FB3EB}" destId="{F81083DC-647B-4A20-A699-EE84BD64AA70}" srcOrd="0" destOrd="0" presId="urn:microsoft.com/office/officeart/2005/8/layout/chevron2"/>
    <dgm:cxn modelId="{D460C756-9DF8-40D9-9D36-B65E8BD31EF6}" type="presParOf" srcId="{F81083DC-647B-4A20-A699-EE84BD64AA70}" destId="{3806F891-66AB-49AD-80F4-EE79287C6271}" srcOrd="0" destOrd="0" presId="urn:microsoft.com/office/officeart/2005/8/layout/chevron2"/>
    <dgm:cxn modelId="{8FEB55ED-F6F2-4E1E-9426-67458B3E21A6}" type="presParOf" srcId="{F81083DC-647B-4A20-A699-EE84BD64AA70}" destId="{FADF8559-5BAD-4CB9-BE3F-B8673DAFAC05}" srcOrd="1" destOrd="0" presId="urn:microsoft.com/office/officeart/2005/8/layout/chevron2"/>
    <dgm:cxn modelId="{A041B274-30F1-426E-B65D-43E1CBD52C27}" type="presParOf" srcId="{CF6FBE21-2AC2-47C1-87F2-F32C205FB3EB}" destId="{62FC3FD8-2184-4AFB-AB76-0C212BCCE51C}" srcOrd="1" destOrd="0" presId="urn:microsoft.com/office/officeart/2005/8/layout/chevron2"/>
    <dgm:cxn modelId="{E6F6CC50-21D7-4B69-B6E1-4A466D427615}" type="presParOf" srcId="{CF6FBE21-2AC2-47C1-87F2-F32C205FB3EB}" destId="{69946872-6B93-4C54-B834-D5F247ADF334}" srcOrd="2" destOrd="0" presId="urn:microsoft.com/office/officeart/2005/8/layout/chevron2"/>
    <dgm:cxn modelId="{AA0F8511-E442-49B6-B17B-6B6B8161B5F3}" type="presParOf" srcId="{69946872-6B93-4C54-B834-D5F247ADF334}" destId="{6D5BB010-A6E6-4876-826E-83926F861796}" srcOrd="0" destOrd="0" presId="urn:microsoft.com/office/officeart/2005/8/layout/chevron2"/>
    <dgm:cxn modelId="{581B9707-9500-49BD-B88C-B1A2F3AC16DC}" type="presParOf" srcId="{69946872-6B93-4C54-B834-D5F247ADF334}" destId="{D0908DEF-BF11-4337-9851-C257641755E5}" srcOrd="1" destOrd="0" presId="urn:microsoft.com/office/officeart/2005/8/layout/chevron2"/>
    <dgm:cxn modelId="{B8C7372A-474D-4CF5-807C-2543A8BD3E5A}" type="presParOf" srcId="{CF6FBE21-2AC2-47C1-87F2-F32C205FB3EB}" destId="{6150BEF0-FB6D-44F7-B9B2-D0A7FF9AEF3B}" srcOrd="3" destOrd="0" presId="urn:microsoft.com/office/officeart/2005/8/layout/chevron2"/>
    <dgm:cxn modelId="{3B9E693C-55E6-4576-AC1C-6916B08981C3}" type="presParOf" srcId="{CF6FBE21-2AC2-47C1-87F2-F32C205FB3EB}" destId="{5EF582C5-887F-4752-9432-1BD67E9E7402}" srcOrd="4" destOrd="0" presId="urn:microsoft.com/office/officeart/2005/8/layout/chevron2"/>
    <dgm:cxn modelId="{53C2397C-D97F-432C-BEC5-A1528FE5D3D8}" type="presParOf" srcId="{5EF582C5-887F-4752-9432-1BD67E9E7402}" destId="{2FD5034F-96A9-4EEC-AAE7-17880B440957}" srcOrd="0" destOrd="0" presId="urn:microsoft.com/office/officeart/2005/8/layout/chevron2"/>
    <dgm:cxn modelId="{9D73DEED-29CD-4DB0-BDC2-52A967DFD94C}" type="presParOf" srcId="{5EF582C5-887F-4752-9432-1BD67E9E7402}" destId="{40B91C67-E159-46E3-8831-5EC827B4515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3573B0-896A-4E83-8DF4-9BCFF6109A3A}">
      <dsp:nvSpPr>
        <dsp:cNvPr id="0" name=""/>
        <dsp:cNvSpPr/>
      </dsp:nvSpPr>
      <dsp:spPr>
        <a:xfrm>
          <a:off x="0" y="385455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9E1183-22D5-496F-831A-E363221F3CE5}">
      <dsp:nvSpPr>
        <dsp:cNvPr id="0" name=""/>
        <dsp:cNvSpPr/>
      </dsp:nvSpPr>
      <dsp:spPr>
        <a:xfrm>
          <a:off x="396044" y="90255"/>
          <a:ext cx="5544616" cy="5904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1. Zdroje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396044" y="90255"/>
        <a:ext cx="5544616" cy="590400"/>
      </dsp:txXfrm>
    </dsp:sp>
    <dsp:sp modelId="{AD289B61-A535-47A1-8273-6199DDB21B5C}">
      <dsp:nvSpPr>
        <dsp:cNvPr id="0" name=""/>
        <dsp:cNvSpPr/>
      </dsp:nvSpPr>
      <dsp:spPr>
        <a:xfrm>
          <a:off x="0" y="1292656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EA7E16-A627-4348-93A6-35552C9216FA}">
      <dsp:nvSpPr>
        <dsp:cNvPr id="0" name=""/>
        <dsp:cNvSpPr/>
      </dsp:nvSpPr>
      <dsp:spPr>
        <a:xfrm>
          <a:off x="396044" y="997456"/>
          <a:ext cx="5544616" cy="590400"/>
        </a:xfrm>
        <a:prstGeom prst="roundRect">
          <a:avLst/>
        </a:prstGeom>
        <a:solidFill>
          <a:schemeClr val="accent1">
            <a:shade val="80000"/>
            <a:hueOff val="-132837"/>
            <a:satOff val="-6334"/>
            <a:lumOff val="8083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2. Zastoupení v rubrikách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396044" y="997456"/>
        <a:ext cx="5544616" cy="590400"/>
      </dsp:txXfrm>
    </dsp:sp>
    <dsp:sp modelId="{D79A84CB-37A3-47F5-8BED-9D39D5CBEA38}">
      <dsp:nvSpPr>
        <dsp:cNvPr id="0" name=""/>
        <dsp:cNvSpPr/>
      </dsp:nvSpPr>
      <dsp:spPr>
        <a:xfrm>
          <a:off x="0" y="2199856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5AA35-3F6B-42E4-8EE9-A7B80A3CBF9C}">
      <dsp:nvSpPr>
        <dsp:cNvPr id="0" name=""/>
        <dsp:cNvSpPr/>
      </dsp:nvSpPr>
      <dsp:spPr>
        <a:xfrm>
          <a:off x="396044" y="1904656"/>
          <a:ext cx="5544616" cy="590400"/>
        </a:xfrm>
        <a:prstGeom prst="roundRect">
          <a:avLst/>
        </a:prstGeom>
        <a:solidFill>
          <a:schemeClr val="accent1">
            <a:shade val="80000"/>
            <a:hueOff val="-265675"/>
            <a:satOff val="-12668"/>
            <a:lumOff val="16165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3. Rozdělení zpráv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396044" y="1904656"/>
        <a:ext cx="5544616" cy="590400"/>
      </dsp:txXfrm>
    </dsp:sp>
    <dsp:sp modelId="{6AF006B9-2EF7-4717-9540-28ED511D4CD6}">
      <dsp:nvSpPr>
        <dsp:cNvPr id="0" name=""/>
        <dsp:cNvSpPr/>
      </dsp:nvSpPr>
      <dsp:spPr>
        <a:xfrm>
          <a:off x="0" y="3107056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CE4E16-7BEF-4876-86F2-FD9DC873515D}">
      <dsp:nvSpPr>
        <dsp:cNvPr id="0" name=""/>
        <dsp:cNvSpPr/>
      </dsp:nvSpPr>
      <dsp:spPr>
        <a:xfrm>
          <a:off x="432048" y="2840767"/>
          <a:ext cx="5544616" cy="590400"/>
        </a:xfrm>
        <a:prstGeom prst="roundRect">
          <a:avLst/>
        </a:prstGeom>
        <a:solidFill>
          <a:schemeClr val="accent1">
            <a:shade val="80000"/>
            <a:hueOff val="-398512"/>
            <a:satOff val="-19001"/>
            <a:lumOff val="24248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4. Pozorování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432048" y="2840767"/>
        <a:ext cx="5544616" cy="590400"/>
      </dsp:txXfrm>
    </dsp:sp>
    <dsp:sp modelId="{16093903-E582-41A8-B03B-4E00F4982F9E}">
      <dsp:nvSpPr>
        <dsp:cNvPr id="0" name=""/>
        <dsp:cNvSpPr/>
      </dsp:nvSpPr>
      <dsp:spPr>
        <a:xfrm>
          <a:off x="0" y="4014256"/>
          <a:ext cx="792088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7FDDC7-7B54-4D82-AFCA-82BF7FE4041C}">
      <dsp:nvSpPr>
        <dsp:cNvPr id="0" name=""/>
        <dsp:cNvSpPr/>
      </dsp:nvSpPr>
      <dsp:spPr>
        <a:xfrm>
          <a:off x="432048" y="3744413"/>
          <a:ext cx="5544616" cy="590400"/>
        </a:xfrm>
        <a:prstGeom prst="roundRect">
          <a:avLst/>
        </a:prstGeom>
        <a:solidFill>
          <a:schemeClr val="accent1">
            <a:shade val="80000"/>
            <a:hueOff val="-531350"/>
            <a:satOff val="-25335"/>
            <a:lumOff val="3233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73" tIns="0" rIns="209573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000" b="1" kern="1200" dirty="0" smtClean="0">
              <a:solidFill>
                <a:schemeClr val="tx1"/>
              </a:solidFill>
            </a:rPr>
            <a:t>5. Shrnutí a závěr</a:t>
          </a:r>
          <a:endParaRPr lang="cs-CZ" sz="2000" b="1" kern="1200" dirty="0">
            <a:solidFill>
              <a:schemeClr val="tx1"/>
            </a:solidFill>
          </a:endParaRPr>
        </a:p>
      </dsp:txBody>
      <dsp:txXfrm>
        <a:off x="432048" y="3744413"/>
        <a:ext cx="5544616" cy="59040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9508AC5-AE35-4635-BEE4-CA87C79A1408}">
      <dsp:nvSpPr>
        <dsp:cNvPr id="0" name=""/>
        <dsp:cNvSpPr/>
      </dsp:nvSpPr>
      <dsp:spPr>
        <a:xfrm>
          <a:off x="84062" y="0"/>
          <a:ext cx="2838184" cy="482453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9824" tIns="369824" rIns="369824" bIns="369824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200" kern="1200"/>
        </a:p>
      </dsp:txBody>
      <dsp:txXfrm>
        <a:off x="84062" y="0"/>
        <a:ext cx="2838184" cy="1447360"/>
      </dsp:txXfrm>
    </dsp:sp>
    <dsp:sp modelId="{6EE7A35E-7D87-4EAA-9D1A-18CF6A797574}">
      <dsp:nvSpPr>
        <dsp:cNvPr id="0" name=""/>
        <dsp:cNvSpPr/>
      </dsp:nvSpPr>
      <dsp:spPr>
        <a:xfrm>
          <a:off x="288033" y="1944214"/>
          <a:ext cx="4637072" cy="1182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3700" kern="1200" dirty="0" smtClean="0"/>
            <a:t>Přerovský a hranický deník</a:t>
          </a:r>
          <a:endParaRPr lang="cs-CZ" sz="3700" kern="1200" dirty="0"/>
        </a:p>
      </dsp:txBody>
      <dsp:txXfrm>
        <a:off x="288033" y="1944214"/>
        <a:ext cx="4637072" cy="1182576"/>
      </dsp:txXfrm>
    </dsp:sp>
    <dsp:sp modelId="{7C8A1BBC-F4AD-472C-9AA4-D4B4AB11A25D}">
      <dsp:nvSpPr>
        <dsp:cNvPr id="0" name=""/>
        <dsp:cNvSpPr/>
      </dsp:nvSpPr>
      <dsp:spPr>
        <a:xfrm rot="18552112">
          <a:off x="4702867" y="2045390"/>
          <a:ext cx="1207994" cy="44121"/>
        </a:xfrm>
        <a:custGeom>
          <a:avLst/>
          <a:gdLst/>
          <a:ahLst/>
          <a:cxnLst/>
          <a:rect l="0" t="0" r="0" b="0"/>
          <a:pathLst>
            <a:path>
              <a:moveTo>
                <a:pt x="0" y="22060"/>
              </a:moveTo>
              <a:lnTo>
                <a:pt x="1207994" y="22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18552112">
        <a:off x="5276665" y="2037250"/>
        <a:ext cx="60399" cy="60399"/>
      </dsp:txXfrm>
    </dsp:sp>
    <dsp:sp modelId="{A0C62D6D-FAD1-4BEF-BE01-5F2B13E10414}">
      <dsp:nvSpPr>
        <dsp:cNvPr id="0" name=""/>
        <dsp:cNvSpPr/>
      </dsp:nvSpPr>
      <dsp:spPr>
        <a:xfrm>
          <a:off x="5688624" y="1008110"/>
          <a:ext cx="2365153" cy="1182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Přerovský deník</a:t>
          </a:r>
          <a:endParaRPr lang="cs-CZ" sz="2800" kern="1200" dirty="0"/>
        </a:p>
      </dsp:txBody>
      <dsp:txXfrm>
        <a:off x="5688624" y="1008110"/>
        <a:ext cx="2365153" cy="1182576"/>
      </dsp:txXfrm>
    </dsp:sp>
    <dsp:sp modelId="{1CC89199-5F5B-4460-940F-EA7EA3E969F5}">
      <dsp:nvSpPr>
        <dsp:cNvPr id="0" name=""/>
        <dsp:cNvSpPr/>
      </dsp:nvSpPr>
      <dsp:spPr>
        <a:xfrm rot="2763132">
          <a:off x="4756781" y="2909487"/>
          <a:ext cx="1100166" cy="44121"/>
        </a:xfrm>
        <a:custGeom>
          <a:avLst/>
          <a:gdLst/>
          <a:ahLst/>
          <a:cxnLst/>
          <a:rect l="0" t="0" r="0" b="0"/>
          <a:pathLst>
            <a:path>
              <a:moveTo>
                <a:pt x="0" y="22060"/>
              </a:moveTo>
              <a:lnTo>
                <a:pt x="1100166" y="2206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" kern="1200"/>
        </a:p>
      </dsp:txBody>
      <dsp:txXfrm rot="2763132">
        <a:off x="5279361" y="2904043"/>
        <a:ext cx="55008" cy="55008"/>
      </dsp:txXfrm>
    </dsp:sp>
    <dsp:sp modelId="{DBB248DB-6181-479C-93A0-BFF428375CB4}">
      <dsp:nvSpPr>
        <dsp:cNvPr id="0" name=""/>
        <dsp:cNvSpPr/>
      </dsp:nvSpPr>
      <dsp:spPr>
        <a:xfrm>
          <a:off x="5688624" y="2736304"/>
          <a:ext cx="2365153" cy="11825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algn="t" rotWithShape="0">
            <a:srgbClr val="000000">
              <a:alpha val="5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800" kern="1200" dirty="0" smtClean="0"/>
            <a:t>Nové Přerovsko</a:t>
          </a:r>
          <a:endParaRPr lang="cs-CZ" sz="2800" kern="1200" dirty="0"/>
        </a:p>
      </dsp:txBody>
      <dsp:txXfrm>
        <a:off x="5688624" y="2736304"/>
        <a:ext cx="2365153" cy="118257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94A2B94-0E82-4263-A91D-21EDFCF62819}">
      <dsp:nvSpPr>
        <dsp:cNvPr id="0" name=""/>
        <dsp:cNvSpPr/>
      </dsp:nvSpPr>
      <dsp:spPr>
        <a:xfrm>
          <a:off x="0" y="0"/>
          <a:ext cx="4248472" cy="424847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04F58-7D04-4B7F-BF7A-A3C7DD5B5BB7}">
      <dsp:nvSpPr>
        <dsp:cNvPr id="0" name=""/>
        <dsp:cNvSpPr/>
      </dsp:nvSpPr>
      <dsp:spPr>
        <a:xfrm>
          <a:off x="2124236" y="0"/>
          <a:ext cx="6084675" cy="4248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>
              <a:solidFill>
                <a:schemeClr val="accent1">
                  <a:lumMod val="75000"/>
                </a:schemeClr>
              </a:solidFill>
            </a:rPr>
            <a:t>Výročí</a:t>
          </a:r>
          <a:endParaRPr lang="cs-CZ" sz="6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24236" y="0"/>
        <a:ext cx="3042337" cy="2018024"/>
      </dsp:txXfrm>
    </dsp:sp>
    <dsp:sp modelId="{AA0EC838-ADB7-4CA8-BA5C-5F1571C893CD}">
      <dsp:nvSpPr>
        <dsp:cNvPr id="0" name=""/>
        <dsp:cNvSpPr/>
      </dsp:nvSpPr>
      <dsp:spPr>
        <a:xfrm>
          <a:off x="1115223" y="2018024"/>
          <a:ext cx="2018024" cy="201802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shade val="80000"/>
            <a:hueOff val="-531350"/>
            <a:satOff val="-25335"/>
            <a:lumOff val="3233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B3A318-EF2C-41B2-95B3-50D5C9374CDB}">
      <dsp:nvSpPr>
        <dsp:cNvPr id="0" name=""/>
        <dsp:cNvSpPr/>
      </dsp:nvSpPr>
      <dsp:spPr>
        <a:xfrm>
          <a:off x="2124236" y="2018024"/>
          <a:ext cx="6084675" cy="201802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-531350"/>
              <a:satOff val="-25335"/>
              <a:lumOff val="3233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500" kern="1200" dirty="0" smtClean="0">
              <a:solidFill>
                <a:schemeClr val="accent1">
                  <a:lumMod val="75000"/>
                </a:schemeClr>
              </a:solidFill>
            </a:rPr>
            <a:t>Úmrtí</a:t>
          </a:r>
          <a:endParaRPr lang="cs-CZ" sz="65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2124236" y="2018024"/>
        <a:ext cx="3042337" cy="2018024"/>
      </dsp:txXfrm>
    </dsp:sp>
    <dsp:sp modelId="{AE42935A-AC7E-44F9-8E15-8FD94856E50D}">
      <dsp:nvSpPr>
        <dsp:cNvPr id="0" name=""/>
        <dsp:cNvSpPr/>
      </dsp:nvSpPr>
      <dsp:spPr>
        <a:xfrm>
          <a:off x="5166573" y="0"/>
          <a:ext cx="3042337" cy="201802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Dlouhověkost</a:t>
          </a:r>
          <a:endParaRPr lang="cs-CZ" sz="36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Významné osobnosti</a:t>
          </a:r>
          <a:endParaRPr lang="cs-CZ" sz="3600" kern="1200" dirty="0"/>
        </a:p>
      </dsp:txBody>
      <dsp:txXfrm>
        <a:off x="5166573" y="0"/>
        <a:ext cx="3042337" cy="2018024"/>
      </dsp:txXfrm>
    </dsp:sp>
    <dsp:sp modelId="{09B6F3E4-9B70-4555-ABD8-D111428812CB}">
      <dsp:nvSpPr>
        <dsp:cNvPr id="0" name=""/>
        <dsp:cNvSpPr/>
      </dsp:nvSpPr>
      <dsp:spPr>
        <a:xfrm>
          <a:off x="5166573" y="2018024"/>
          <a:ext cx="3042337" cy="2018024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cene3d>
          <a:camera prst="orthographicFront"/>
          <a:lightRig rig="chilly" dir="t"/>
        </a:scene3d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3600" kern="1200" dirty="0" smtClean="0"/>
            <a:t>Významné osobnosti</a:t>
          </a:r>
          <a:endParaRPr lang="cs-CZ" sz="3600" kern="1200" dirty="0"/>
        </a:p>
      </dsp:txBody>
      <dsp:txXfrm>
        <a:off x="5166573" y="2018024"/>
        <a:ext cx="3042337" cy="201802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presOf axis="self"/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F90D8-DFCA-4EB9-9EE4-F8F7C87CC936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AB59C-40F2-4F7B-941A-076F5370DE2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00FE30-3D13-4371-B11A-883AB06733A2}" type="datetimeFigureOut">
              <a:rPr lang="cs-CZ" smtClean="0"/>
              <a:pPr/>
              <a:t>9.11.2012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8007"/>
            <a:ext cx="5388610" cy="44412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3" y="9374301"/>
            <a:ext cx="2918831" cy="493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326C8F-4A3B-42CF-84EE-0AFEFD44099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Zaoblený obdélník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41556-76F6-44C4-A9C0-4704E2B6F054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E58C4-9144-47ED-B7B6-D422710E7E24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63093-A2A7-49C7-A0A6-A25C10722038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17FD9-15E2-49B8-AC65-5EA072939685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délník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Zaoblený obdélník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DF71A-65EC-4E6A-8179-DEDA9AF4E8F7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A61EE-1188-4DCD-9F13-ED05D7276E33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B469-F68B-4ED2-A988-DC3FA524C64F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37CA4C-1C74-4B82-B365-20E544F573E0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DBA9C-3815-47E5-8399-2E7378D55601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Zaoblený obdélník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73FA-2EEC-4375-A219-6871DF84F745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F88B7-7DFB-474E-8ADA-349879E3DD94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bdélník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Zaoblený obdélník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A212FD8-E19F-4AD9-AF93-3E5F1FA6229B}" type="datetime1">
              <a:rPr lang="cs-CZ" smtClean="0"/>
              <a:pPr/>
              <a:t>9.11.2012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E66212D-6DB6-49AF-B901-0BCA4BFFC9F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2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revue.idnes.cz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3789040"/>
            <a:ext cx="6400800" cy="1080120"/>
          </a:xfrm>
        </p:spPr>
        <p:txBody>
          <a:bodyPr>
            <a:normAutofit/>
          </a:bodyPr>
          <a:lstStyle/>
          <a:p>
            <a:r>
              <a:rPr lang="cs-CZ" sz="4400" b="1" dirty="0" smtClean="0">
                <a:ln w="18000">
                  <a:solidFill>
                    <a:schemeClr val="accent2">
                      <a:lumMod val="5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Noviny</a:t>
            </a:r>
            <a:endParaRPr lang="cs-CZ" sz="4400" dirty="0">
              <a:ln w="18000">
                <a:solidFill>
                  <a:schemeClr val="accent2">
                    <a:lumMod val="5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spc="1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OBRAZ</a:t>
            </a:r>
            <a:r>
              <a:rPr lang="cs-CZ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SENIORA V MÉDIÍCH</a:t>
            </a:r>
            <a:endParaRPr lang="cs-CZ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Kultura</a:t>
            </a:r>
            <a:endParaRPr lang="cs-CZ" sz="44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6212D-6DB6-49AF-B901-0BCA4BFFC9F7}" type="slidenum">
              <a:rPr lang="cs-CZ" smtClean="0"/>
              <a:pPr/>
              <a:t>10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0" y="1628800"/>
          <a:ext cx="8748464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</a:rPr>
              <a:t>Ze zahraničí</a:t>
            </a:r>
            <a:endParaRPr lang="cs-CZ" sz="4400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11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7315200" cy="522288"/>
          </a:xfrm>
        </p:spPr>
        <p:txBody>
          <a:bodyPr/>
          <a:lstStyle/>
          <a:p>
            <a:r>
              <a:rPr lang="cs-CZ" dirty="0" smtClean="0"/>
              <a:t>Vévodkyně z Alby s manželem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12</a:t>
            </a:fld>
            <a:endParaRPr lang="cs-CZ" dirty="0"/>
          </a:p>
        </p:txBody>
      </p:sp>
      <p:pic>
        <p:nvPicPr>
          <p:cNvPr id="6" name="Zástupný symbol pro obrázek 5" descr="4517383-svatba-vevodkyne-z-alby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0674" b="10674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869160"/>
            <a:ext cx="7315200" cy="522288"/>
          </a:xfrm>
        </p:spPr>
        <p:txBody>
          <a:bodyPr/>
          <a:lstStyle/>
          <a:p>
            <a:r>
              <a:rPr lang="cs-CZ" dirty="0" smtClean="0"/>
              <a:t>Vévodkyně z Alby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2"/>
          </p:nvPr>
        </p:nvSpPr>
        <p:spPr>
          <a:xfrm>
            <a:off x="251520" y="5445224"/>
            <a:ext cx="7315200" cy="685800"/>
          </a:xfrm>
        </p:spPr>
        <p:txBody>
          <a:bodyPr/>
          <a:lstStyle/>
          <a:p>
            <a:r>
              <a:rPr lang="cs-CZ" dirty="0" smtClean="0"/>
              <a:t>Oběť plastických operací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13</a:t>
            </a:fld>
            <a:endParaRPr lang="cs-CZ" dirty="0"/>
          </a:p>
        </p:txBody>
      </p:sp>
      <p:pic>
        <p:nvPicPr>
          <p:cNvPr id="6" name="Zástupný symbol pro obrázek 5" descr="crop-113587-4e53fbb67a606-vevodkyne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48" r="2848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14</a:t>
            </a:fld>
            <a:endParaRPr lang="cs-CZ"/>
          </a:p>
        </p:txBody>
      </p:sp>
      <p:graphicFrame>
        <p:nvGraphicFramePr>
          <p:cNvPr id="5" name="Graf 4"/>
          <p:cNvGraphicFramePr/>
          <p:nvPr/>
        </p:nvGraphicFramePr>
        <p:xfrm>
          <a:off x="323528" y="188640"/>
          <a:ext cx="8640960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0_p291efe96_novi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88640"/>
            <a:ext cx="8712969" cy="6480720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15</a:t>
            </a:fld>
            <a:endParaRPr lang="cs-CZ"/>
          </a:p>
        </p:txBody>
      </p:sp>
      <p:pic>
        <p:nvPicPr>
          <p:cNvPr id="7" name="Obrázek 6" descr="PA2695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183634">
            <a:off x="12135" y="718411"/>
            <a:ext cx="8814163" cy="735306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323528" y="188640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Pozitivní zprávy</a:t>
            </a:r>
            <a:endParaRPr lang="cs-CZ" sz="4400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2" name="Obrázek 11" descr="PA2696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4472">
            <a:off x="180420" y="4823645"/>
            <a:ext cx="8609133" cy="694704"/>
          </a:xfrm>
          <a:prstGeom prst="rect">
            <a:avLst/>
          </a:prstGeom>
        </p:spPr>
      </p:pic>
      <p:pic>
        <p:nvPicPr>
          <p:cNvPr id="14" name="Obrázek 13" descr="PA269599 - Kop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610919">
            <a:off x="297860" y="2864937"/>
            <a:ext cx="9144000" cy="524239"/>
          </a:xfrm>
          <a:prstGeom prst="rect">
            <a:avLst/>
          </a:prstGeom>
        </p:spPr>
      </p:pic>
      <p:pic>
        <p:nvPicPr>
          <p:cNvPr id="15" name="Obrázek 14" descr="PA26959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789040"/>
            <a:ext cx="8253079" cy="797066"/>
          </a:xfrm>
          <a:prstGeom prst="rect">
            <a:avLst/>
          </a:prstGeom>
        </p:spPr>
      </p:pic>
      <p:pic>
        <p:nvPicPr>
          <p:cNvPr id="16" name="Obrázek 15" descr="PA26959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580112" y="1268760"/>
            <a:ext cx="3359429" cy="1800200"/>
          </a:xfrm>
          <a:prstGeom prst="rect">
            <a:avLst/>
          </a:prstGeom>
        </p:spPr>
      </p:pic>
      <p:pic>
        <p:nvPicPr>
          <p:cNvPr id="5" name="Obrázek 4" descr="PA269575 - Kopi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0675868">
            <a:off x="318474" y="1736348"/>
            <a:ext cx="6417832" cy="1372036"/>
          </a:xfrm>
          <a:prstGeom prst="rect">
            <a:avLst/>
          </a:prstGeom>
        </p:spPr>
      </p:pic>
      <p:pic>
        <p:nvPicPr>
          <p:cNvPr id="9" name="Obrázek 8" descr="PA26958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1273562">
            <a:off x="192733" y="5423547"/>
            <a:ext cx="8689166" cy="6917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 descr="0_p291efe96_noviny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712967" cy="6480720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395536" y="260648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rPr>
              <a:t>Negativní zprávy</a:t>
            </a:r>
            <a:endParaRPr lang="cs-CZ" sz="4400" u="sng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Obrázek 8" descr="PA2695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80777">
            <a:off x="179512" y="980728"/>
            <a:ext cx="8680572" cy="683766"/>
          </a:xfrm>
          <a:prstGeom prst="rect">
            <a:avLst/>
          </a:prstGeom>
        </p:spPr>
      </p:pic>
      <p:pic>
        <p:nvPicPr>
          <p:cNvPr id="10" name="Obrázek 9" descr="PA2695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73254">
            <a:off x="357129" y="1736315"/>
            <a:ext cx="8388424" cy="1107064"/>
          </a:xfrm>
          <a:prstGeom prst="rect">
            <a:avLst/>
          </a:prstGeom>
        </p:spPr>
      </p:pic>
      <p:pic>
        <p:nvPicPr>
          <p:cNvPr id="11" name="Obrázek 10" descr="PA2695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2780928"/>
            <a:ext cx="5961606" cy="1853545"/>
          </a:xfrm>
          <a:prstGeom prst="rect">
            <a:avLst/>
          </a:prstGeom>
        </p:spPr>
      </p:pic>
      <p:pic>
        <p:nvPicPr>
          <p:cNvPr id="8" name="Obrázek 7" descr="PA26959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941168"/>
            <a:ext cx="7524328" cy="1259346"/>
          </a:xfrm>
          <a:prstGeom prst="rect">
            <a:avLst/>
          </a:prstGeom>
        </p:spPr>
      </p:pic>
      <p:pic>
        <p:nvPicPr>
          <p:cNvPr id="14" name="Obrázek 13" descr="PA26956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87624" y="4509120"/>
            <a:ext cx="7740352" cy="2022351"/>
          </a:xfrm>
          <a:prstGeom prst="rect">
            <a:avLst/>
          </a:prstGeom>
        </p:spPr>
      </p:pic>
      <p:pic>
        <p:nvPicPr>
          <p:cNvPr id="15" name="Obrázek 14" descr="PA269580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292080" y="4797152"/>
            <a:ext cx="3707904" cy="1911551"/>
          </a:xfrm>
          <a:prstGeom prst="rect">
            <a:avLst/>
          </a:prstGeom>
        </p:spPr>
      </p:pic>
      <p:pic>
        <p:nvPicPr>
          <p:cNvPr id="12" name="Obrázek 11" descr="PA26960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605686">
            <a:off x="654860" y="1972401"/>
            <a:ext cx="8316416" cy="2422321"/>
          </a:xfrm>
          <a:prstGeom prst="rect">
            <a:avLst/>
          </a:prstGeom>
        </p:spPr>
      </p:pic>
      <p:pic>
        <p:nvPicPr>
          <p:cNvPr id="16" name="Obrázek 15" descr="PA269605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73400">
            <a:off x="407403" y="1235209"/>
            <a:ext cx="8316416" cy="2442400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7" name="Obrázek 16" descr="PA269613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87624" y="5229200"/>
            <a:ext cx="3851920" cy="1402234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19" name="Obrázek 18" descr="PA269636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51520" y="3284984"/>
            <a:ext cx="8695700" cy="64962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0" name="Obrázek 19" descr="PA26965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3933056"/>
            <a:ext cx="5580112" cy="1749624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</a:rPr>
              <a:t>Pozorování</a:t>
            </a:r>
            <a:endParaRPr lang="cs-CZ" sz="4400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17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467544" y="1447800"/>
          <a:ext cx="8424936" cy="4933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0"/>
            <a:ext cx="8075240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Shrnutí</a:t>
            </a:r>
            <a:endParaRPr lang="cs-CZ" sz="4400" u="sng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2"/>
          </p:nvPr>
        </p:nvGraphicFramePr>
        <p:xfrm>
          <a:off x="683568" y="1124744"/>
          <a:ext cx="8064896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18</a:t>
            </a:fld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143000"/>
          </a:xfrm>
        </p:spPr>
        <p:txBody>
          <a:bodyPr/>
          <a:lstStyle/>
          <a:p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Závěr</a:t>
            </a:r>
            <a:endParaRPr lang="cs-CZ" sz="44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19</a:t>
            </a:fld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323528" y="1447800"/>
          <a:ext cx="8363272" cy="514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BW_Newspaper_Stack_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1"/>
            <a:ext cx="8712968" cy="6481164"/>
          </a:xfrm>
          <a:prstGeom prst="rect">
            <a:avLst/>
          </a:prstGeom>
        </p:spPr>
      </p:pic>
      <p:sp>
        <p:nvSpPr>
          <p:cNvPr id="2" name="Zástupný symbol pro číslo snímku 1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</a:rPr>
              <a:t>Použité prameny</a:t>
            </a:r>
            <a:endParaRPr lang="cs-CZ" sz="4400" u="sng" dirty="0">
              <a:solidFill>
                <a:schemeClr val="tx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>
          <a:xfrm>
            <a:off x="611560" y="1447800"/>
            <a:ext cx="8075240" cy="4572000"/>
          </a:xfrm>
        </p:spPr>
        <p:txBody>
          <a:bodyPr/>
          <a:lstStyle/>
          <a:p>
            <a:r>
              <a:rPr lang="cs-CZ" dirty="0" smtClean="0"/>
              <a:t>Přerovský a hranický deník</a:t>
            </a:r>
            <a:endParaRPr lang="cs-CZ" dirty="0" smtClean="0">
              <a:hlinkClick r:id="rId2"/>
            </a:endParaRPr>
          </a:p>
          <a:p>
            <a:r>
              <a:rPr lang="cs-CZ" dirty="0" smtClean="0">
                <a:hlinkClick r:id="rId2"/>
              </a:rPr>
              <a:t>http://revue.</a:t>
            </a:r>
            <a:r>
              <a:rPr lang="cs-CZ" dirty="0" err="1" smtClean="0">
                <a:hlinkClick r:id="rId2"/>
              </a:rPr>
              <a:t>idnes.cz</a:t>
            </a:r>
            <a:endParaRPr lang="cs-CZ" dirty="0" smtClean="0"/>
          </a:p>
          <a:p>
            <a:r>
              <a:rPr lang="cs-CZ" dirty="0" smtClean="0"/>
              <a:t>www.novinky.</a:t>
            </a:r>
            <a:r>
              <a:rPr lang="cs-CZ" dirty="0" err="1" smtClean="0"/>
              <a:t>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39552" y="1916832"/>
            <a:ext cx="8229600" cy="1470025"/>
          </a:xfrm>
        </p:spPr>
        <p:txBody>
          <a:bodyPr>
            <a:normAutofit/>
          </a:bodyPr>
          <a:lstStyle/>
          <a:p>
            <a:r>
              <a:rPr lang="cs-CZ" sz="6600" dirty="0" smtClean="0"/>
              <a:t>Děkuji za pozornost</a:t>
            </a:r>
            <a:endParaRPr lang="cs-CZ" sz="6600" dirty="0"/>
          </a:p>
        </p:txBody>
      </p:sp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683568" y="476672"/>
            <a:ext cx="40324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/>
              <a:t>Obsah</a:t>
            </a:r>
            <a:endParaRPr lang="cs-CZ" sz="4400" u="sng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460432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3</a:t>
            </a:fld>
            <a:endParaRPr lang="cs-CZ"/>
          </a:p>
        </p:txBody>
      </p:sp>
      <p:graphicFrame>
        <p:nvGraphicFramePr>
          <p:cNvPr id="7" name="Diagram 6"/>
          <p:cNvGraphicFramePr/>
          <p:nvPr/>
        </p:nvGraphicFramePr>
        <p:xfrm>
          <a:off x="755576" y="1412776"/>
          <a:ext cx="792088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8460432" y="6165304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467544" y="404664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u="sng" dirty="0" smtClean="0"/>
              <a:t>Zdroje</a:t>
            </a:r>
            <a:endParaRPr lang="cs-CZ" sz="4400" u="sng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539552" y="1268760"/>
          <a:ext cx="835292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683568" y="1484784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Časové rozmezí</a:t>
            </a:r>
            <a:r>
              <a:rPr lang="cs-CZ" dirty="0" smtClean="0"/>
              <a:t>: </a:t>
            </a:r>
            <a:r>
              <a:rPr lang="cs-CZ" b="1" dirty="0" smtClean="0"/>
              <a:t>červenec – prosinec 2011</a:t>
            </a:r>
          </a:p>
          <a:p>
            <a:endParaRPr lang="cs-CZ" dirty="0" smtClean="0"/>
          </a:p>
          <a:p>
            <a:r>
              <a:rPr lang="cs-CZ" u="sng" dirty="0" smtClean="0"/>
              <a:t>Region</a:t>
            </a:r>
            <a:r>
              <a:rPr lang="cs-CZ" dirty="0" smtClean="0"/>
              <a:t>: </a:t>
            </a:r>
            <a:r>
              <a:rPr lang="cs-CZ" b="1" dirty="0" smtClean="0"/>
              <a:t>Přerovsko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755576" y="5013176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u="sng" dirty="0" smtClean="0"/>
              <a:t>Počet zpráv</a:t>
            </a:r>
            <a:r>
              <a:rPr lang="cs-CZ" dirty="0" smtClean="0"/>
              <a:t>: </a:t>
            </a:r>
            <a:r>
              <a:rPr lang="cs-CZ" b="1" dirty="0" smtClean="0"/>
              <a:t>58</a:t>
            </a:r>
            <a:endParaRPr lang="cs-CZ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5</a:t>
            </a:fld>
            <a:endParaRPr lang="cs-CZ" dirty="0"/>
          </a:p>
        </p:txBody>
      </p:sp>
      <p:graphicFrame>
        <p:nvGraphicFramePr>
          <p:cNvPr id="4" name="Graf 3">
            <a:hlinkClick r:id="rId2" action="ppaction://hlinksldjump"/>
          </p:cNvPr>
          <p:cNvGraphicFramePr/>
          <p:nvPr/>
        </p:nvGraphicFramePr>
        <p:xfrm>
          <a:off x="179512" y="260648"/>
          <a:ext cx="8748464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91264" cy="1143000"/>
          </a:xfrm>
        </p:spPr>
        <p:txBody>
          <a:bodyPr/>
          <a:lstStyle/>
          <a:p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Česká</a:t>
            </a:r>
            <a:r>
              <a:rPr lang="cs-CZ" u="sng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republika</a:t>
            </a:r>
            <a:endParaRPr lang="cs-CZ" sz="4400" u="sng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6" name="Zástupný symbol pro obsah 5"/>
          <p:cNvGraphicFramePr>
            <a:graphicFrameLocks noGrp="1"/>
          </p:cNvGraphicFramePr>
          <p:nvPr>
            <p:ph sz="quarter" idx="1"/>
          </p:nvPr>
        </p:nvGraphicFramePr>
        <p:xfrm>
          <a:off x="539552" y="1700808"/>
          <a:ext cx="8208912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237312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U nás doma</a:t>
            </a:r>
            <a:endParaRPr lang="cs-CZ" sz="44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7</a:t>
            </a:fld>
            <a:endParaRPr lang="cs-CZ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611560" y="1772816"/>
          <a:ext cx="7772400" cy="3421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  <a:latin typeface="+mn-lt"/>
                <a:hlinkClick r:id="rId2" action="ppaction://hlinksldjump"/>
              </a:rPr>
              <a:t>Černá kronika</a:t>
            </a:r>
            <a:endParaRPr lang="cs-CZ" sz="4400" u="sng" dirty="0">
              <a:solidFill>
                <a:schemeClr val="tx1"/>
              </a:solidFill>
              <a:latin typeface="+mn-lt"/>
              <a:hlinkClick r:id="rId2" action="ppaction://hlinksldjump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8</a:t>
            </a:fld>
            <a:endParaRPr lang="cs-CZ" dirty="0"/>
          </a:p>
        </p:txBody>
      </p:sp>
      <p:graphicFrame>
        <p:nvGraphicFramePr>
          <p:cNvPr id="5" name="Zástupný symbol pro obsah 4"/>
          <p:cNvGraphicFramePr>
            <a:graphicFrameLocks noGrp="1"/>
          </p:cNvGraphicFramePr>
          <p:nvPr>
            <p:ph sz="quarter" idx="1"/>
          </p:nvPr>
        </p:nvGraphicFramePr>
        <p:xfrm>
          <a:off x="899592" y="1628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43000"/>
          </a:xfrm>
        </p:spPr>
        <p:txBody>
          <a:bodyPr>
            <a:normAutofit/>
          </a:bodyPr>
          <a:lstStyle/>
          <a:p>
            <a:r>
              <a:rPr lang="cs-CZ" sz="4400" u="sng" dirty="0" smtClean="0">
                <a:solidFill>
                  <a:schemeClr val="tx1"/>
                </a:solidFill>
                <a:latin typeface="+mn-lt"/>
              </a:rPr>
              <a:t>Ekonomika</a:t>
            </a:r>
            <a:endParaRPr lang="cs-CZ" sz="4400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>
          <a:xfrm>
            <a:off x="8532440" y="6165304"/>
            <a:ext cx="457200" cy="457200"/>
          </a:xfrm>
        </p:spPr>
        <p:txBody>
          <a:bodyPr/>
          <a:lstStyle/>
          <a:p>
            <a:fld id="{2E66212D-6DB6-49AF-B901-0BCA4BFFC9F7}" type="slidenum">
              <a:rPr lang="cs-CZ" smtClean="0"/>
              <a:pPr/>
              <a:t>9</a:t>
            </a:fld>
            <a:endParaRPr lang="cs-CZ" dirty="0"/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quarter" idx="1"/>
          </p:nvPr>
        </p:nvGraphicFramePr>
        <p:xfrm>
          <a:off x="539552" y="1484784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mění">
  <a:themeElements>
    <a:clrScheme name="Jmění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Jmění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Jmění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1426</TotalTime>
  <Words>287</Words>
  <Application>Microsoft Office PowerPoint</Application>
  <PresentationFormat>Předvádění na obrazovce (4:3)</PresentationFormat>
  <Paragraphs>100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Jmění</vt:lpstr>
      <vt:lpstr>OBRAZ SENIORA V MÉDIÍCH</vt:lpstr>
      <vt:lpstr>Snímek 2</vt:lpstr>
      <vt:lpstr>Snímek 3</vt:lpstr>
      <vt:lpstr>Snímek 4</vt:lpstr>
      <vt:lpstr>Snímek 5</vt:lpstr>
      <vt:lpstr>Česká republika</vt:lpstr>
      <vt:lpstr>U nás doma</vt:lpstr>
      <vt:lpstr>Černá kronika</vt:lpstr>
      <vt:lpstr>Ekonomika</vt:lpstr>
      <vt:lpstr>Kultura</vt:lpstr>
      <vt:lpstr>Ze zahraničí</vt:lpstr>
      <vt:lpstr>Vévodkyně z Alby s manželem</vt:lpstr>
      <vt:lpstr>Vévodkyně z Alby</vt:lpstr>
      <vt:lpstr>Snímek 14</vt:lpstr>
      <vt:lpstr>Snímek 15</vt:lpstr>
      <vt:lpstr>Snímek 16</vt:lpstr>
      <vt:lpstr>Pozorování</vt:lpstr>
      <vt:lpstr>Shrnutí</vt:lpstr>
      <vt:lpstr>Závěr</vt:lpstr>
      <vt:lpstr>Použité prameny</vt:lpstr>
      <vt:lpstr>Děkuji za pozornost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OBRAZ SENIORA V MÉDIÍCH</dc:title>
  <dc:creator>Zdena</dc:creator>
  <cp:lastModifiedBy>VGP-YB21</cp:lastModifiedBy>
  <cp:revision>123</cp:revision>
  <dcterms:created xsi:type="dcterms:W3CDTF">2012-10-24T14:53:16Z</dcterms:created>
  <dcterms:modified xsi:type="dcterms:W3CDTF">2012-11-09T14:07:58Z</dcterms:modified>
</cp:coreProperties>
</file>