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2" r:id="rId4"/>
    <p:sldId id="263" r:id="rId5"/>
    <p:sldId id="267" r:id="rId6"/>
    <p:sldId id="266" r:id="rId7"/>
    <p:sldId id="272" r:id="rId8"/>
    <p:sldId id="268" r:id="rId9"/>
    <p:sldId id="265" r:id="rId10"/>
    <p:sldId id="269" r:id="rId11"/>
    <p:sldId id="260" r:id="rId12"/>
    <p:sldId id="271" r:id="rId13"/>
    <p:sldId id="273" r:id="rId14"/>
    <p:sldId id="270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4211"/>
    <a:srgbClr val="7D7A00"/>
    <a:srgbClr val="F2BD92"/>
    <a:srgbClr val="A6D86E"/>
    <a:srgbClr val="9E73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35C9F-FD00-4D3C-8E4F-055B9F0E019B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B364-3A54-4996-B893-F8A4395D30F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B364-3A54-4996-B893-F8A4395D30F0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B364-3A54-4996-B893-F8A4395D30F0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de-DE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de-DE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5A309-2F06-4386-A37A-82886589996E}" type="datetimeFigureOut">
              <a:rPr lang="sk-SK" smtClean="0"/>
              <a:pPr/>
              <a:t>18. 10. 2012</a:t>
            </a:fld>
            <a:endParaRPr lang="de-D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F635-08EF-4127-B64E-59E82B865E0B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143932" cy="1470025"/>
          </a:xfrm>
        </p:spPr>
        <p:txBody>
          <a:bodyPr>
            <a:noAutofit/>
          </a:bodyPr>
          <a:lstStyle/>
          <a:p>
            <a:r>
              <a:rPr lang="de-DE" sz="6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Adelbert von Chamisso</a:t>
            </a:r>
            <a:endParaRPr lang="de-DE" sz="6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1752600"/>
          </a:xfrm>
        </p:spPr>
        <p:txBody>
          <a:bodyPr>
            <a:noAutofit/>
          </a:bodyPr>
          <a:lstStyle/>
          <a:p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Peter Schlemihls </a:t>
            </a:r>
            <a:r>
              <a:rPr lang="sk-SK" sz="6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wundersame</a:t>
            </a:r>
            <a:r>
              <a:rPr lang="sk-SK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6600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Geschichte</a:t>
            </a:r>
            <a:endParaRPr lang="de-DE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14400" y="192880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			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Ich setzte meine Reise auf 				derselben Straße fort; es fanden 				sich bei mir alle 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				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Bequemlichkeiten des Lebens und selbst ihre Pracht wieder ein; ich konnte mich frei und leicht bewegen, da ich einen, obgleich nur </a:t>
            </a:r>
            <a:r>
              <a:rPr lang="de-D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erborgten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 Schatten besaß, und ich flößte überall die Ehrfurcht ein, die der Reichtum gebietet; aber ich hatte den Tod im Herzen.“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endParaRPr lang="de-DE" i="1" dirty="0">
              <a:latin typeface="Garamond" pitchFamily="18" charset="0"/>
            </a:endParaRPr>
          </a:p>
        </p:txBody>
      </p:sp>
      <p:pic>
        <p:nvPicPr>
          <p:cNvPr id="27650" name="Picture 2" descr="C:\Users\Majka\Documents\Lektüreklub I\uteka na ko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142900"/>
            <a:ext cx="4439832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58196" cy="1714512"/>
          </a:xfrm>
        </p:spPr>
        <p:txBody>
          <a:bodyPr>
            <a:noAutofit/>
          </a:bodyPr>
          <a:lstStyle/>
          <a:p>
            <a:r>
              <a:rPr lang="sk-SK" sz="4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„</a:t>
            </a:r>
            <a:r>
              <a:rPr lang="pt-BR" sz="4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Justo judicio Dei judicatus sum; justo judicio Dei condemnatus sum</a:t>
            </a:r>
            <a:r>
              <a:rPr lang="sk-SK" sz="4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.“</a:t>
            </a:r>
            <a:br>
              <a:rPr lang="sk-SK" sz="4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endParaRPr lang="de-DE" sz="4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sk-SK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</a:t>
            </a:r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Das </a:t>
            </a:r>
            <a:r>
              <a:rPr lang="de-DE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gerechte Gottesgericht hat mich urteilt; das gerechte Gottesgericht hat mich verurteilt</a:t>
            </a:r>
            <a:r>
              <a:rPr lang="de-DE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</a:t>
            </a:r>
            <a:endParaRPr lang="sk-SK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sk-SK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</a:t>
            </a:r>
            <a:r>
              <a:rPr lang="de-D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Wen</a:t>
            </a:r>
            <a:r>
              <a:rPr lang="sk-SK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stellte der graue Mann dar?</a:t>
            </a:r>
            <a:endParaRPr lang="sk-SK" sz="3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jka\Documents\Lektüreklub I\cizmy a medv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322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4000504"/>
            <a:ext cx="8429684" cy="20717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</a:t>
            </a:r>
            <a:r>
              <a:rPr lang="de-DE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elche</a:t>
            </a:r>
            <a:r>
              <a:rPr lang="de-DE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Erkenntnis ergibt sich 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aus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dieser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Geschichte</a:t>
            </a:r>
            <a:r>
              <a:rPr lang="sk-SK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?</a:t>
            </a:r>
            <a:endParaRPr lang="sk-SK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00034" y="785794"/>
            <a:ext cx="8286808" cy="15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  </a:t>
            </a:r>
            <a:r>
              <a:rPr kumimoji="0" lang="de-DE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„Du aber, mein Freund, willst Du unter den</a:t>
            </a:r>
            <a:r>
              <a:rPr kumimoji="0" lang="sk-SK" sz="4000" b="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de-DE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+mn-cs"/>
              </a:rPr>
              <a:t>Menschen leben, so lerne verehren zuvörderst den Schatten, sodann das Geld.“</a:t>
            </a:r>
            <a:endParaRPr kumimoji="0" lang="sk-SK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500166" y="1714488"/>
            <a:ext cx="6429420" cy="3500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de-DE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A5A5A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Danke für Ihre</a:t>
            </a:r>
          </a:p>
          <a:p>
            <a:pPr algn="ctr" rtl="0"/>
            <a:r>
              <a:rPr lang="de-DE" sz="3600" b="1" i="1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5A5A5A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aramond"/>
              </a:rPr>
              <a:t>Aufmerksamkeit!</a:t>
            </a:r>
            <a:endParaRPr lang="de-DE" sz="3600" b="1" i="1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5A5A5A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aramo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Adelbert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von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Chamisso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2214578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seinerzeit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einer der beliebtesten deutschen Dichter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am 30. Januar 1781 auf Schloss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Boncourt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		    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 der Champagne geboren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7" name="Picture 3" descr="C:\Users\Majka\Documents\Lektüreklub I\chamiss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22654"/>
            <a:ext cx="3015468" cy="3235346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2928926" y="5786454"/>
            <a:ext cx="578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1790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Umsiedlung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nach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Berlin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3428992" y="4214818"/>
            <a:ext cx="534793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Sohn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des Grafen Louis Marie 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 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Chamissot</a:t>
            </a:r>
            <a:endParaRPr lang="de-DE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571456"/>
            <a:ext cx="8258204" cy="628654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  <a:buNone/>
            </a:pPr>
            <a:r>
              <a:rPr lang="sk-SK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„</a:t>
            </a:r>
            <a:r>
              <a:rPr lang="de-DE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Ich bin Franzose in Deutschland und Deutscher in Frankreich […] ich bin nirgends im Platze, ich bin überall fremd.</a:t>
            </a:r>
            <a:r>
              <a:rPr lang="sk-SK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</a:t>
            </a: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1813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Peter Schlemihls wundersame Geschichte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1815 – 1818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naturkundliche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Expedition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zum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Nordpol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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Reisebericht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Reise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um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die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Welt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1819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Heirat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mit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Antonie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Piaste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sym typeface="Symbol"/>
              </a:rPr>
              <a:t>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Liederzyklus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Frauenliebe und -leben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sym typeface="Symbol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21. August 1838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gestorben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lnSpc>
                <a:spcPct val="110000"/>
              </a:lnSpc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de-DE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Peter Schlemihls wundersame Geschichte</a:t>
            </a:r>
            <a:endParaRPr lang="de-DE" sz="3200" i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Märchenerzählung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Übergangswerk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zwischen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Romantik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und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dem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b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ürgerlichen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Realismus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realistische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Merkmale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Darstellung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der unheilvollen Macht des Geldes </a:t>
            </a:r>
            <a:endParaRPr lang="de-D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90000"/>
            </a:pP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konfliktreiches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Verhältnis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von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Individuum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und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Gesellschaft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bezeichnet</a:t>
            </a:r>
            <a:endParaRPr lang="de-DE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de-DE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None/>
            </a:pP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Was wollte der</a:t>
            </a:r>
          </a:p>
          <a:p>
            <a:pPr>
              <a:buNone/>
            </a:pP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Mann in grauem </a:t>
            </a:r>
          </a:p>
          <a:p>
            <a:pPr>
              <a:buNone/>
            </a:pP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Rock von Schlemihl?</a:t>
            </a:r>
          </a:p>
          <a:p>
            <a:pPr>
              <a:buNone/>
            </a:pP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Users\Majka\Documents\Lektüreklub I\pekne dviha ti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-3"/>
            <a:ext cx="4929190" cy="6858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42939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  <a:buNone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  <a:buNone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	„O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rdentliche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Leute pflegten ihren Schatten mit sich zu nehmen, wenn sie in die Sonne 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gingen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.“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052" name="Picture 4" descr="C:\Users\Majka\Documents\Lektüreklub I\smeju sa mu dec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6"/>
            <a:ext cx="5896520" cy="4087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14810" y="2000240"/>
            <a:ext cx="4514824" cy="4525963"/>
          </a:xfrm>
        </p:spPr>
        <p:txBody>
          <a:bodyPr>
            <a:normAutofit/>
          </a:bodyPr>
          <a:lstStyle/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alltägliche Sachen,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110000"/>
              <a:buNone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	die man mehr schätzen sollte</a:t>
            </a:r>
            <a:endParaRPr lang="de-DE" sz="2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Symbol aller bürgerlichen Solidität 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Verlust des Schattens 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=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Verlust der Heimat 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026" name="Picture 2" descr="C:\Users\Majka\Documents\Lektüreklub I\pod mesia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14471"/>
            <a:ext cx="4071935" cy="4943529"/>
          </a:xfrm>
          <a:prstGeom prst="rect">
            <a:avLst/>
          </a:prstGeom>
          <a:noFill/>
        </p:spPr>
      </p:pic>
      <p:sp>
        <p:nvSpPr>
          <p:cNvPr id="4" name="Obdĺžnik 3"/>
          <p:cNvSpPr/>
          <p:nvPr/>
        </p:nvSpPr>
        <p:spPr>
          <a:xfrm>
            <a:off x="1285852" y="642918"/>
            <a:ext cx="593303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Was</a:t>
            </a:r>
            <a:r>
              <a:rPr lang="sk-SK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stellt</a:t>
            </a:r>
            <a:r>
              <a:rPr lang="sk-SK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der </a:t>
            </a:r>
            <a:r>
              <a:rPr lang="sk-SK" sz="3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Schatten</a:t>
            </a:r>
            <a:r>
              <a:rPr lang="sk-SK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dar?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0</a:t>
            </a:r>
            <a:endParaRPr lang="de-DE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de-DE" dirty="0"/>
          </a:p>
        </p:txBody>
      </p:sp>
      <p:pic>
        <p:nvPicPr>
          <p:cNvPr id="3074" name="Picture 2" descr="C:\Users\Majka\Documents\Lektüreklub I\prvy raz videl min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717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643074"/>
          </a:xfrm>
        </p:spPr>
        <p:txBody>
          <a:bodyPr/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Welche Erklärung hatte Schlemihl für seine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Schattenlosigkeit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?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  <a:buNone/>
            </a:pP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4100" name="Picture 4" descr="C:\Users\Majka\Documents\Lektüreklub I\sedi bez tie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857496"/>
            <a:ext cx="5199036" cy="4000504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500034" y="3286124"/>
            <a:ext cx="3357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  <a:buFont typeface="Arial" pitchFamily="34" charset="0"/>
              <a:buChar char="•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Warum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hat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er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</a:t>
            </a:r>
            <a:r>
              <a:rPr lang="sk-SK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gelogen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,</a:t>
            </a:r>
            <a:r>
              <a:rPr lang="sk-S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wie er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seinen Schatten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SzPct val="110000"/>
            </a:pP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  verloren hat? </a:t>
            </a:r>
            <a:endParaRPr lang="sk-S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156</Words>
  <Application>Microsoft Office PowerPoint</Application>
  <PresentationFormat>Prezentácia na obrazovke (4:3)</PresentationFormat>
  <Paragraphs>57</Paragraphs>
  <Slides>14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Adelbert von Chamisso</vt:lpstr>
      <vt:lpstr>Adelbert von Chamisso</vt:lpstr>
      <vt:lpstr>Snímka 3</vt:lpstr>
      <vt:lpstr>Peter Schlemihls wundersame Geschichte</vt:lpstr>
      <vt:lpstr>Snímka 5</vt:lpstr>
      <vt:lpstr>Snímka 6</vt:lpstr>
      <vt:lpstr>Snímka 7</vt:lpstr>
      <vt:lpstr>0</vt:lpstr>
      <vt:lpstr>Snímka 9</vt:lpstr>
      <vt:lpstr>Snímka 10</vt:lpstr>
      <vt:lpstr>„Justo judicio Dei judicatus sum; justo judicio Dei condemnatus sum.“ </vt:lpstr>
      <vt:lpstr>Snímka 12</vt:lpstr>
      <vt:lpstr>Snímka 13</vt:lpstr>
      <vt:lpstr>Snímka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Adelbert von Chamisso</dc:title>
  <dc:creator>Majka</dc:creator>
  <cp:lastModifiedBy>Majka</cp:lastModifiedBy>
  <cp:revision>84</cp:revision>
  <dcterms:created xsi:type="dcterms:W3CDTF">2012-10-13T17:23:32Z</dcterms:created>
  <dcterms:modified xsi:type="dcterms:W3CDTF">2012-10-18T10:07:33Z</dcterms:modified>
</cp:coreProperties>
</file>