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5BAC-8BCC-4FB5-96BB-0E6F3517C418}" type="datetimeFigureOut">
              <a:rPr lang="cs-CZ" smtClean="0"/>
              <a:pPr/>
              <a:t>16.10.2012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82AC234-1EBA-4DAA-8E13-836301F64E0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5BAC-8BCC-4FB5-96BB-0E6F3517C418}" type="datetimeFigureOut">
              <a:rPr lang="cs-CZ" smtClean="0"/>
              <a:pPr/>
              <a:t>16.10.2012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AC234-1EBA-4DAA-8E13-836301F64E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5BAC-8BCC-4FB5-96BB-0E6F3517C418}" type="datetimeFigureOut">
              <a:rPr lang="cs-CZ" smtClean="0"/>
              <a:pPr/>
              <a:t>16.10.2012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AC234-1EBA-4DAA-8E13-836301F64E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5BAC-8BCC-4FB5-96BB-0E6F3517C418}" type="datetimeFigureOut">
              <a:rPr lang="cs-CZ" smtClean="0"/>
              <a:pPr/>
              <a:t>16.10.2012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AC234-1EBA-4DAA-8E13-836301F64E0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5BAC-8BCC-4FB5-96BB-0E6F3517C418}" type="datetimeFigureOut">
              <a:rPr lang="cs-CZ" smtClean="0"/>
              <a:pPr/>
              <a:t>16.10.2012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82AC234-1EBA-4DAA-8E13-836301F64E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5BAC-8BCC-4FB5-96BB-0E6F3517C418}" type="datetimeFigureOut">
              <a:rPr lang="cs-CZ" smtClean="0"/>
              <a:pPr/>
              <a:t>16.10.2012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AC234-1EBA-4DAA-8E13-836301F64E0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5BAC-8BCC-4FB5-96BB-0E6F3517C418}" type="datetimeFigureOut">
              <a:rPr lang="cs-CZ" smtClean="0"/>
              <a:pPr/>
              <a:t>16.10.2012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AC234-1EBA-4DAA-8E13-836301F64E0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5BAC-8BCC-4FB5-96BB-0E6F3517C418}" type="datetimeFigureOut">
              <a:rPr lang="cs-CZ" smtClean="0"/>
              <a:pPr/>
              <a:t>16.10.2012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AC234-1EBA-4DAA-8E13-836301F64E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5BAC-8BCC-4FB5-96BB-0E6F3517C418}" type="datetimeFigureOut">
              <a:rPr lang="cs-CZ" smtClean="0"/>
              <a:pPr/>
              <a:t>16.10.2012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AC234-1EBA-4DAA-8E13-836301F64E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5BAC-8BCC-4FB5-96BB-0E6F3517C418}" type="datetimeFigureOut">
              <a:rPr lang="cs-CZ" smtClean="0"/>
              <a:pPr/>
              <a:t>16.10.2012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AC234-1EBA-4DAA-8E13-836301F64E0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5BAC-8BCC-4FB5-96BB-0E6F3517C418}" type="datetimeFigureOut">
              <a:rPr lang="cs-CZ" smtClean="0"/>
              <a:pPr/>
              <a:t>16.10.2012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82AC234-1EBA-4DAA-8E13-836301F64E0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5035BAC-8BCC-4FB5-96BB-0E6F3517C418}" type="datetimeFigureOut">
              <a:rPr lang="cs-CZ" smtClean="0"/>
              <a:pPr/>
              <a:t>16.10.2012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82AC234-1EBA-4DAA-8E13-836301F64E0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Greg</a:t>
            </a:r>
            <a:r>
              <a:rPr lang="cs-CZ" b="1" dirty="0" smtClean="0"/>
              <a:t> </a:t>
            </a:r>
            <a:r>
              <a:rPr lang="cs-CZ" b="1" dirty="0" err="1" smtClean="0"/>
              <a:t>Egan</a:t>
            </a:r>
            <a:r>
              <a:rPr lang="cs-CZ" b="1" dirty="0" smtClean="0"/>
              <a:t>: Učím se být sám sebou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>
                <a:latin typeface="+mj-lt"/>
              </a:rPr>
              <a:t>Jaké problémy z oblasti filosofie mysli povídka znázorňuje?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>
                <a:latin typeface="+mj-lt"/>
              </a:rPr>
              <a:t>Jak hodnotíte myšlenkový experiment, který </a:t>
            </a:r>
            <a:r>
              <a:rPr lang="cs-CZ" b="1" dirty="0" err="1" smtClean="0">
                <a:latin typeface="+mj-lt"/>
              </a:rPr>
              <a:t>Egan</a:t>
            </a:r>
            <a:r>
              <a:rPr lang="cs-CZ" b="1" dirty="0" smtClean="0">
                <a:latin typeface="+mj-lt"/>
              </a:rPr>
              <a:t> vytváří na podporu funkcionalismu? 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>
                <a:latin typeface="+mj-lt"/>
              </a:rPr>
              <a:t>Jak dovedně je podle Vás v povídce zachycen okamžik přepnutí biologického mozku a diamantu?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>
                <a:latin typeface="+mj-lt"/>
              </a:rPr>
              <a:t>Co je to tedy „já“? Jak </a:t>
            </a:r>
            <a:r>
              <a:rPr lang="cs-CZ" b="1" dirty="0" err="1" smtClean="0">
                <a:latin typeface="+mj-lt"/>
              </a:rPr>
              <a:t>Egan</a:t>
            </a:r>
            <a:r>
              <a:rPr lang="cs-CZ" b="1" dirty="0" smtClean="0">
                <a:latin typeface="+mj-lt"/>
              </a:rPr>
              <a:t> řeší problém osobní identity?</a:t>
            </a:r>
            <a:endParaRPr lang="cs-CZ" b="1" dirty="0">
              <a:latin typeface="+mj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246</TotalTime>
  <Words>58</Words>
  <Application>Microsoft Office PowerPoint</Application>
  <PresentationFormat>Předvádění na obrazovce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Jmění</vt:lpstr>
      <vt:lpstr>Greg Egan: Učím se být sám sebou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pro_zamecnik_lukas</dc:creator>
  <cp:lastModifiedBy>KOL</cp:lastModifiedBy>
  <cp:revision>51</cp:revision>
  <dcterms:created xsi:type="dcterms:W3CDTF">2010-11-30T12:31:13Z</dcterms:created>
  <dcterms:modified xsi:type="dcterms:W3CDTF">2012-10-16T09:34:22Z</dcterms:modified>
</cp:coreProperties>
</file>