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7.xml" ContentType="application/vnd.openxmlformats-officedocument.theme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theme/theme8.xml" ContentType="application/vnd.openxmlformats-officedocument.theme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theme/theme9.xml" ContentType="application/vnd.openxmlformats-officedocument.theme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5" r:id="rId3"/>
    <p:sldMasterId id="2147483697" r:id="rId4"/>
    <p:sldMasterId id="2147483709" r:id="rId5"/>
    <p:sldMasterId id="2147483721" r:id="rId6"/>
    <p:sldMasterId id="2147483734" r:id="rId7"/>
    <p:sldMasterId id="2147483746" r:id="rId8"/>
    <p:sldMasterId id="2147483758" r:id="rId9"/>
    <p:sldMasterId id="2147483770" r:id="rId10"/>
  </p:sldMasterIdLst>
  <p:sldIdLst>
    <p:sldId id="256" r:id="rId11"/>
    <p:sldId id="259" r:id="rId12"/>
    <p:sldId id="257" r:id="rId13"/>
    <p:sldId id="258" r:id="rId14"/>
    <p:sldId id="261" r:id="rId15"/>
    <p:sldId id="26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10" Type="http://schemas.openxmlformats.org/officeDocument/2006/relationships/slideMaster" Target="slideMasters/slideMaster10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57" name="Rectangle 21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>
              <a:latin typeface="Arial" charset="0"/>
            </a:endParaRPr>
          </a:p>
        </p:txBody>
      </p:sp>
      <p:pic>
        <p:nvPicPr>
          <p:cNvPr id="65562" name="Picture 26" descr="titl 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17775" y="2565400"/>
            <a:ext cx="568801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noProof="0" smtClean="0"/>
              <a:t>Kliknutím lze upravit styl.</a:t>
            </a:r>
            <a:endParaRPr lang="cs-CZ" noProof="0" smtClean="0"/>
          </a:p>
        </p:txBody>
      </p:sp>
      <p:sp>
        <p:nvSpPr>
          <p:cNvPr id="65551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5552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4D8A22F-397C-48AA-A08F-AA6E90424A9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D8A22F-397C-48AA-A08F-AA6E90424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0982779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75E505-81AB-46B2-8105-6A19FA0FD80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0731921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2676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2676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11B1489-78C4-41B8-B456-8646740F712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8510084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A4EF4DF-3282-453F-9E3A-D46F43055E3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6872882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21ADBF5-78E6-429F-8D02-D2BC8BB3F0B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9724851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3BB7F66-979D-4B04-BA8D-33AFA82A5AF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4432602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1110C6-6D20-4946-BC61-61CCE8BA413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264252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8A730E0-B30E-45CC-AF97-57DBF6C5B97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741653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2A5C24C-BF13-43BC-A686-AEA202C32BB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775664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B748867-E339-474D-862C-496278937DD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6021988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76A2F47-5464-4EED-ADC7-FF6D4057DCC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466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D8A22F-397C-48AA-A08F-AA6E90424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50719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E90FEFB-C9EE-4EED-B760-2777561CAFB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957653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CCCE309-1546-4EB2-8DC5-131B5511F81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0336750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16922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16922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EB77447-0C05-4FFD-9859-6F19C5FE669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74961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B2CF47-B15B-4924-B43C-B13DB386A0B7}" type="datetimeFigureOut">
              <a:rPr lang="cs-CZ" smtClean="0"/>
              <a:t>24.9.2012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8A22F-397C-48AA-A08F-AA6E90424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0717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48DA66-ED92-43BD-818A-B1848DE6215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0259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E0564E-8BB1-4DAF-BB29-7F0A5F690BD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4700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0CFE58B-8596-4A1C-A373-7D004FC1F87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34453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258EF66-EF92-4F8D-B0AE-6E5551CBB28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8172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EC0D5E3-41AF-48E0-8AED-9BE6B8FDAEF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5143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4C7B3F-CBF4-4655-B90F-465FB8F5991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00983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C6CF4F2-324D-4413-B2F8-77FD9EB8D31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60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D8A22F-397C-48AA-A08F-AA6E90424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64163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3FA9D0-3D3B-496F-A348-666DB7DA8FA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18910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09BDA68-27D8-4957-ACC0-834D18B3550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11301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93DF3A-F539-4316-87E8-5CDE3786DAE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52178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ECC3E09-4B25-45E6-B217-BB28DC4E1A9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171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4F284CC-A2AA-4715-BEC7-235ACADAF05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7707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B7A519-E49F-4A09-BB49-BD9301A6DB1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85535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536F4A5-F08C-4DE4-AAD6-4FC304C3F66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18452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94F127-98FE-45D4-9CA8-3DA310B8DC5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37777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6E75D2-33EB-497B-945A-5099CBE6A56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2084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4244E3-9435-41DF-9774-069BAAD7F2F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4785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D8A22F-397C-48AA-A08F-AA6E90424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891681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6C2F70-3F6A-46A9-A4C2-3969D92FA13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386714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FF99640-78C4-4895-A0E0-65BAD4B4D18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76853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41A279-C241-475A-A23D-BED23DCD4D1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4951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5DDA25D-6156-40F6-9885-9C0E91D5048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192970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788686D-9A70-4780-987B-30723DF0A4A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489792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>
              <a:latin typeface="Arial" charset="0"/>
            </a:endParaRPr>
          </a:p>
        </p:txBody>
      </p:sp>
      <p:pic>
        <p:nvPicPr>
          <p:cNvPr id="222211" name="Picture 3" descr="titl 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17775" y="2728913"/>
            <a:ext cx="5688013" cy="2157412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noProof="0" smtClean="0"/>
              <a:t>Kliknutím lze upravit styl.</a:t>
            </a:r>
            <a:endParaRPr lang="cs-CZ" noProof="0" smtClean="0"/>
          </a:p>
        </p:txBody>
      </p:sp>
      <p:sp>
        <p:nvSpPr>
          <p:cNvPr id="22221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221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504F4D5-FB51-48F5-BA16-134AD2D4B1E6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2218" name="Picture 10" descr="OPVK_MU_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925" y="5248275"/>
            <a:ext cx="4205288" cy="801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053E985-EBC6-4A99-BD77-84251302F43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742957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85BAEB1-39A9-4417-B606-1F0B95AD70E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767162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38E6DB0-B7D2-44F3-8D81-015BD938A87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023581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42998DE-3646-4A79-82C5-B04A9D9D1DC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1071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D8A22F-397C-48AA-A08F-AA6E90424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269579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C5336A-ED3C-405E-B844-1F0C0A1F12F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940749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AE16210-5655-4675-A836-6C39491D7E0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835555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0CCCAB-3941-4225-B8C5-5B33EAC7CFC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94577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EDA857A-6A1B-42C3-A2E6-B9D4D63B3BF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921591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75E505-81AB-46B2-8105-6A19FA0FD80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073192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2676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2676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11B1489-78C4-41B8-B456-8646740F712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851008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A4EF4DF-3282-453F-9E3A-D46F43055E3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687288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21ADBF5-78E6-429F-8D02-D2BC8BB3F0B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972485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3BB7F66-979D-4B04-BA8D-33AFA82A5AF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443260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1110C6-6D20-4946-BC61-61CCE8BA413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26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D8A22F-397C-48AA-A08F-AA6E90424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394327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8A730E0-B30E-45CC-AF97-57DBF6C5B97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74165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2A5C24C-BF13-43BC-A686-AEA202C32BB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775664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B748867-E339-474D-862C-496278937DD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602198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76A2F47-5464-4EED-ADC7-FF6D4057DCC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46661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E90FEFB-C9EE-4EED-B760-2777561CAFB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957653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CCCE309-1546-4EB2-8DC5-131B5511F81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033675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16922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16922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EB77447-0C05-4FFD-9859-6F19C5FE669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749617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57" name="Rectangle 21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>
              <a:latin typeface="Arial" charset="0"/>
            </a:endParaRPr>
          </a:p>
        </p:txBody>
      </p:sp>
      <p:pic>
        <p:nvPicPr>
          <p:cNvPr id="65562" name="Picture 26" descr="titl 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17775" y="2565400"/>
            <a:ext cx="568801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noProof="0" smtClean="0"/>
              <a:t>Kliknutím lze upravit styl.</a:t>
            </a:r>
            <a:endParaRPr lang="cs-CZ" noProof="0" smtClean="0"/>
          </a:p>
        </p:txBody>
      </p:sp>
      <p:sp>
        <p:nvSpPr>
          <p:cNvPr id="65551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5552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4D8A22F-397C-48AA-A08F-AA6E90424A9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D8A22F-397C-48AA-A08F-AA6E90424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641639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D8A22F-397C-48AA-A08F-AA6E90424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8916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D8A22F-397C-48AA-A08F-AA6E90424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025133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D8A22F-397C-48AA-A08F-AA6E90424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269579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D8A22F-397C-48AA-A08F-AA6E90424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394327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D8A22F-397C-48AA-A08F-AA6E90424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025133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D8A22F-397C-48AA-A08F-AA6E90424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764223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D8A22F-397C-48AA-A08F-AA6E90424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38223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D8A22F-397C-48AA-A08F-AA6E90424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777299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D8A22F-397C-48AA-A08F-AA6E90424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098277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D8A22F-397C-48AA-A08F-AA6E90424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50719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B2CF47-B15B-4924-B43C-B13DB386A0B7}" type="datetimeFigureOut">
              <a:rPr lang="cs-CZ" smtClean="0"/>
              <a:t>24.9.2012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8A22F-397C-48AA-A08F-AA6E90424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071731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48DA66-ED92-43BD-818A-B1848DE6215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0259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D8A22F-397C-48AA-A08F-AA6E90424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764223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E0564E-8BB1-4DAF-BB29-7F0A5F690BD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470034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0CFE58B-8596-4A1C-A373-7D004FC1F87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344537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258EF66-EF92-4F8D-B0AE-6E5551CBB28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81726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EC0D5E3-41AF-48E0-8AED-9BE6B8FDAEF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51434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4C7B3F-CBF4-4655-B90F-465FB8F5991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009834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C6CF4F2-324D-4413-B2F8-77FD9EB8D31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6076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3FA9D0-3D3B-496F-A348-666DB7DA8FA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189105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09BDA68-27D8-4957-ACC0-834D18B3550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113011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93DF3A-F539-4316-87E8-5CDE3786DAE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521788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ECC3E09-4B25-45E6-B217-BB28DC4E1A9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17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D8A22F-397C-48AA-A08F-AA6E90424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38223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4F284CC-A2AA-4715-BEC7-235ACADAF05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77074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B7A519-E49F-4A09-BB49-BD9301A6DB1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855356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536F4A5-F08C-4DE4-AAD6-4FC304C3F66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184526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94F127-98FE-45D4-9CA8-3DA310B8DC5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377774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6E75D2-33EB-497B-945A-5099CBE6A56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20842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4244E3-9435-41DF-9774-069BAAD7F2F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478542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6C2F70-3F6A-46A9-A4C2-3969D92FA13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386714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FF99640-78C4-4895-A0E0-65BAD4B4D18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768535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41A279-C241-475A-A23D-BED23DCD4D1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49517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5DDA25D-6156-40F6-9885-9C0E91D5048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1929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D8A22F-397C-48AA-A08F-AA6E90424A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7772996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788686D-9A70-4780-987B-30723DF0A4A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4897921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>
              <a:latin typeface="Arial" charset="0"/>
            </a:endParaRPr>
          </a:p>
        </p:txBody>
      </p:sp>
      <p:pic>
        <p:nvPicPr>
          <p:cNvPr id="222211" name="Picture 3" descr="titl 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17775" y="2728913"/>
            <a:ext cx="5688013" cy="2157412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noProof="0" smtClean="0"/>
              <a:t>Kliknutím lze upravit styl.</a:t>
            </a:r>
            <a:endParaRPr lang="cs-CZ" noProof="0" smtClean="0"/>
          </a:p>
        </p:txBody>
      </p:sp>
      <p:sp>
        <p:nvSpPr>
          <p:cNvPr id="22221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221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504F4D5-FB51-48F5-BA16-134AD2D4B1E6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2218" name="Picture 10" descr="OPVK_MU_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925" y="5248275"/>
            <a:ext cx="4205288" cy="801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053E985-EBC6-4A99-BD77-84251302F43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742957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85BAEB1-39A9-4417-B606-1F0B95AD70E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767162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38E6DB0-B7D2-44F3-8D81-015BD938A87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023581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42998DE-3646-4A79-82C5-B04A9D9D1DC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107104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C5336A-ED3C-405E-B844-1F0C0A1F12F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940749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AE16210-5655-4675-A836-6C39491D7E0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835555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0CCCAB-3941-4225-B8C5-5B33EAC7CFC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94577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EDA857A-6A1B-42C3-A2E6-B9D4D63B3BF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9215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04.xml"/><Relationship Id="rId7" Type="http://schemas.openxmlformats.org/officeDocument/2006/relationships/slideLayout" Target="../slideLayouts/slideLayout108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3.xml"/><Relationship Id="rId1" Type="http://schemas.openxmlformats.org/officeDocument/2006/relationships/slideLayout" Target="../slideLayouts/slideLayout102.xml"/><Relationship Id="rId6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2.xml"/><Relationship Id="rId5" Type="http://schemas.openxmlformats.org/officeDocument/2006/relationships/slideLayout" Target="../slideLayouts/slideLayout106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11.xml"/><Relationship Id="rId4" Type="http://schemas.openxmlformats.org/officeDocument/2006/relationships/slideLayout" Target="../slideLayouts/slideLayout105.xml"/><Relationship Id="rId9" Type="http://schemas.openxmlformats.org/officeDocument/2006/relationships/slideLayout" Target="../slideLayouts/slideLayout110.xml"/><Relationship Id="rId14" Type="http://schemas.openxmlformats.org/officeDocument/2006/relationships/image" Target="../media/image4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2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image" Target="../media/image4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image" Target="../media/image4.emf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8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Relationship Id="rId14" Type="http://schemas.openxmlformats.org/officeDocument/2006/relationships/image" Target="../media/image1.emf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5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78.xm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Relationship Id="rId14" Type="http://schemas.openxmlformats.org/officeDocument/2006/relationships/image" Target="../media/image2.emf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7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82.xml"/><Relationship Id="rId7" Type="http://schemas.openxmlformats.org/officeDocument/2006/relationships/slideLayout" Target="../slideLayouts/slideLayout86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1.xml"/><Relationship Id="rId1" Type="http://schemas.openxmlformats.org/officeDocument/2006/relationships/slideLayout" Target="../slideLayouts/slideLayout80.xml"/><Relationship Id="rId6" Type="http://schemas.openxmlformats.org/officeDocument/2006/relationships/slideLayout" Target="../slideLayouts/slideLayout85.xml"/><Relationship Id="rId11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4.xml"/><Relationship Id="rId10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3.xml"/><Relationship Id="rId9" Type="http://schemas.openxmlformats.org/officeDocument/2006/relationships/slideLayout" Target="../slideLayouts/slideLayout88.xml"/><Relationship Id="rId14" Type="http://schemas.openxmlformats.org/officeDocument/2006/relationships/image" Target="../media/image2.emf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93.xml"/><Relationship Id="rId7" Type="http://schemas.openxmlformats.org/officeDocument/2006/relationships/slideLayout" Target="../slideLayouts/slideLayout97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2.xml"/><Relationship Id="rId1" Type="http://schemas.openxmlformats.org/officeDocument/2006/relationships/slideLayout" Target="../slideLayouts/slideLayout91.xml"/><Relationship Id="rId6" Type="http://schemas.openxmlformats.org/officeDocument/2006/relationships/slideLayout" Target="../slideLayouts/slideLayout96.xml"/><Relationship Id="rId11" Type="http://schemas.openxmlformats.org/officeDocument/2006/relationships/slideLayout" Target="../slideLayouts/slideLayout101.xml"/><Relationship Id="rId5" Type="http://schemas.openxmlformats.org/officeDocument/2006/relationships/slideLayout" Target="../slideLayouts/slideLayout9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0.xml"/><Relationship Id="rId4" Type="http://schemas.openxmlformats.org/officeDocument/2006/relationships/slideLayout" Target="../slideLayouts/slideLayout94.xml"/><Relationship Id="rId9" Type="http://schemas.openxmlformats.org/officeDocument/2006/relationships/slideLayout" Target="../slideLayouts/slideLayout99.xml"/><Relationship Id="rId1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64537" name="Picture 25" descr="zahlavi CZ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64D8A22F-397C-48AA-A08F-AA6E90424A9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3235" name="Picture 3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323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BB35D476-5B2C-4911-AD57-0AD527975ADB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3243" name="Picture 11" descr="OPVK_MU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3286125"/>
            <a:ext cx="8002588" cy="1525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108556" name="Picture 12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85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A5107A13-A85C-464F-9C1A-C324E0819FEA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110602" name="Picture 10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059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05417E5B-73EA-41BA-AE3B-E3A285437E38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1187" name="Picture 3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118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178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B3A573AA-BBB3-4EFC-91D0-EBD9E31D059B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1200" name="Picture 16" descr="OPVK_MU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4643438"/>
            <a:ext cx="5926138" cy="113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3235" name="Picture 3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323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BB35D476-5B2C-4911-AD57-0AD527975ADB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3243" name="Picture 11" descr="OPVK_MU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3286125"/>
            <a:ext cx="8002588" cy="1525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64537" name="Picture 25" descr="zahlavi CZ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64D8A22F-397C-48AA-A08F-AA6E90424A9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108556" name="Picture 12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85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A5107A13-A85C-464F-9C1A-C324E0819FEA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110602" name="Picture 10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059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05417E5B-73EA-41BA-AE3B-E3A285437E38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1187" name="Picture 3" descr="zahlavi CZ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118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178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r>
              <a:rPr lang="cs-CZ"/>
              <a:t>Název prezentace v zápatí</a:t>
            </a:r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n-lt"/>
              </a:defRPr>
            </a:lvl1pPr>
          </a:lstStyle>
          <a:p>
            <a:fld id="{B3A573AA-BBB3-4EFC-91D0-EBD9E31D059B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221200" name="Picture 16" descr="OPVK_MU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4643438"/>
            <a:ext cx="5926138" cy="113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ovarova@phil.muni.cz" TargetMode="External"/><Relationship Id="rId2" Type="http://schemas.openxmlformats.org/officeDocument/2006/relationships/hyperlink" Target="mailto:kovarovap@gmai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Rozvoj IT kompetencí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843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Organizace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PhDr. Pavla Kovářová (136790)</a:t>
            </a:r>
          </a:p>
          <a:p>
            <a:r>
              <a:rPr lang="cs-CZ" dirty="0" smtClean="0">
                <a:hlinkClick r:id="rId2"/>
              </a:rPr>
              <a:t>kovarovap@gmail.com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kovarova@phil.muni.cz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Název prezentace v zápatí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53E985-EBC6-4A99-BD77-84251302F432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26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Formát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Počet kreditů: 4 (x Účast na konferencích)</a:t>
            </a:r>
          </a:p>
          <a:p>
            <a:r>
              <a:rPr lang="cs-CZ" dirty="0" smtClean="0"/>
              <a:t>B pro bakaláře i magistry</a:t>
            </a:r>
          </a:p>
          <a:p>
            <a:r>
              <a:rPr lang="cs-CZ" dirty="0" smtClean="0"/>
              <a:t>Jaro i podzim (možnost opakovaně)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Obsah, témata, struktura, účast individuální</a:t>
            </a:r>
          </a:p>
          <a:p>
            <a:r>
              <a:rPr lang="cs-CZ" dirty="0" smtClean="0"/>
              <a:t>Nutné min. dva typy činností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Název prezentace v zápatí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53E985-EBC6-4A99-BD77-84251302F432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13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Aktivity a body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308686"/>
              </p:ext>
            </p:extLst>
          </p:nvPr>
        </p:nvGraphicFramePr>
        <p:xfrm>
          <a:off x="720725" y="2017713"/>
          <a:ext cx="7776864" cy="42672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84330"/>
                <a:gridCol w="2692534"/>
              </a:tblGrid>
              <a:tr h="1151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Činnost (vždy zaměřená na IT)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18" marR="472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Počet bodů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18" marR="47218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Účast na konferenci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18" marR="472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15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18" marR="47218" marT="0" marB="0"/>
                </a:tc>
              </a:tr>
              <a:tr h="349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Účast na konferenci se zprávou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18" marR="472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40/80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18" marR="47218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Přednáška na konferenci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18" marR="472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15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18" marR="47218" marT="0" marB="0"/>
                </a:tc>
              </a:tr>
              <a:tr h="268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Praktický workshop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18" marR="472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15 nebo 25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18" marR="47218" marT="0" marB="0"/>
                </a:tc>
              </a:tr>
              <a:tr h="587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Školení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18" marR="472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5/hod., max. 25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18" marR="47218" marT="0" marB="0"/>
                </a:tc>
              </a:tr>
              <a:tr h="907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Zpracování nástroje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18" marR="472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5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18" marR="47218" marT="0" marB="0"/>
                </a:tc>
              </a:tr>
              <a:tr h="506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Článek o online nástrojích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18" marR="472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10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18" marR="47218" marT="0" marB="0"/>
                </a:tc>
              </a:tr>
              <a:tr h="825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Odborný článek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18" marR="472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15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18" marR="47218" marT="0" marB="0"/>
                </a:tc>
              </a:tr>
              <a:tr h="1145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Odborný recenzovaný článek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18" marR="472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80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18" marR="47218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Praxe v IT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18" marR="472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20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18" marR="47218" marT="0" marB="0"/>
                </a:tc>
              </a:tr>
              <a:tr h="106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Spolupráce s APLS nebo </a:t>
                      </a:r>
                      <a:r>
                        <a:rPr lang="cs-CZ" sz="2000" dirty="0" err="1" smtClean="0">
                          <a:effectLst/>
                        </a:rPr>
                        <a:t>InHD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18" marR="472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Max. 80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18" marR="47218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Individuální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18" marR="472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1/hod.</a:t>
                      </a:r>
                      <a:r>
                        <a:rPr lang="cs-CZ" sz="20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práce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18" marR="4721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559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Dotazy?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566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dpis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>Děkuji za pozornost.</a:t>
            </a:r>
            <a:endParaRPr lang="cs-CZ" dirty="0"/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465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TMU">
  <a:themeElements>
    <a:clrScheme name="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6_Směsi">
  <a:themeElements>
    <a:clrScheme name="3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3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MU_PPTprezentace_sablona_CZ">
  <a:themeElements>
    <a:clrScheme name="1_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Směsi">
  <a:themeElements>
    <a:clrScheme name="3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3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SITMU">
  <a:themeElements>
    <a:clrScheme name="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4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5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2_MU_PPTprezentace_sablona_CZ">
  <a:themeElements>
    <a:clrScheme name="1_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MU_PPTprezentace_sablona_CZ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SITMU</Template>
  <TotalTime>14</TotalTime>
  <Words>127</Words>
  <Application>Microsoft Office PowerPoint</Application>
  <PresentationFormat>Předvádění na obrazovce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10</vt:i4>
      </vt:variant>
      <vt:variant>
        <vt:lpstr>Nadpisy snímků</vt:lpstr>
      </vt:variant>
      <vt:variant>
        <vt:i4>6</vt:i4>
      </vt:variant>
    </vt:vector>
  </HeadingPairs>
  <TitlesOfParts>
    <vt:vector size="16" baseType="lpstr">
      <vt:lpstr>SITMU</vt:lpstr>
      <vt:lpstr>1_Směsi</vt:lpstr>
      <vt:lpstr>2_Směsi</vt:lpstr>
      <vt:lpstr>1_MU_PPTprezentace_sablona_CZ</vt:lpstr>
      <vt:lpstr>3_Směsi</vt:lpstr>
      <vt:lpstr>1_SITMU</vt:lpstr>
      <vt:lpstr>4_Směsi</vt:lpstr>
      <vt:lpstr>5_Směsi</vt:lpstr>
      <vt:lpstr>2_MU_PPTprezentace_sablona_CZ</vt:lpstr>
      <vt:lpstr>6_Směsi</vt:lpstr>
      <vt:lpstr>Rozvoj IT kompetencí</vt:lpstr>
      <vt:lpstr>Organizace</vt:lpstr>
      <vt:lpstr>Formát</vt:lpstr>
      <vt:lpstr>Aktivity a body</vt:lpstr>
      <vt:lpstr>Dotazy?</vt:lpstr>
      <vt:lpstr> Děkuji za pozornost.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Rozvoj IT kompetencí</dc:title>
  <dc:creator>Pavla Kovářová</dc:creator>
  <cp:lastModifiedBy>Pavla Kovářová</cp:lastModifiedBy>
  <cp:revision>4</cp:revision>
  <dcterms:created xsi:type="dcterms:W3CDTF">2012-09-24T07:27:45Z</dcterms:created>
  <dcterms:modified xsi:type="dcterms:W3CDTF">2012-09-24T07:41:45Z</dcterms:modified>
</cp:coreProperties>
</file>