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1" r:id="rId6"/>
    <p:sldMasterId id="2147483734" r:id="rId7"/>
    <p:sldMasterId id="2147483746" r:id="rId8"/>
    <p:sldMasterId id="2147483758" r:id="rId9"/>
    <p:sldMasterId id="2147483770" r:id="rId10"/>
  </p:sldMasterIdLst>
  <p:sldIdLst>
    <p:sldId id="256" r:id="rId11"/>
    <p:sldId id="259" r:id="rId12"/>
    <p:sldId id="257" r:id="rId13"/>
    <p:sldId id="258" r:id="rId14"/>
    <p:sldId id="261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98277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75E505-81AB-46B2-8105-6A19FA0FD8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319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1B1489-78C4-41B8-B456-8646740F71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5100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EF4DF-3282-453F-9E3A-D46F43055E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7288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1ADBF5-78E6-429F-8D02-D2BC8BB3F0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72485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BB7F66-979D-4B04-BA8D-33AFA82A5AF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326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110C6-6D20-4946-BC61-61CCE8BA413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26425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730E0-B30E-45CC-AF97-57DBF6C5B9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74165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A5C24C-BF13-43BC-A686-AEA202C32B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664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48867-E339-474D-862C-496278937D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2198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6A2F47-5464-4EED-ADC7-FF6D4057DC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719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0FEFB-C9EE-4EED-B760-2777561CAF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7653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CE309-1546-4EB2-8DC5-131B5511F8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33675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B77447-0C05-4FFD-9859-6F19C5FE66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49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B2CF47-B15B-4924-B43C-B13DB386A0B7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71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DA66-ED92-43BD-818A-B1848DE621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59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0564E-8BB1-4DAF-BB29-7F0A5F690BD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0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FE58B-8596-4A1C-A373-7D004FC1F8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45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58EF66-EF92-4F8D-B0AE-6E5551CBB2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17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C0D5E3-41AF-48E0-8AED-9BE6B8FDAE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4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4C7B3F-CBF4-4655-B90F-465FB8F599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98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6CF4F2-324D-4413-B2F8-77FD9EB8D3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416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FA9D0-3D3B-496F-A348-666DB7DA8F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9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9BDA68-27D8-4957-ACC0-834D18B355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30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3DF3A-F539-4316-87E8-5CDE3786DA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17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C3E09-4B25-45E6-B217-BB28DC4E1A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17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284CC-A2AA-4715-BEC7-235ACADAF0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70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B7A519-E49F-4A09-BB49-BD9301A6DB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53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6F4A5-F08C-4DE4-AAD6-4FC304C3F66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45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4F127-98FE-45D4-9CA8-3DA310B8DC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77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E75D2-33EB-497B-945A-5099CBE6A5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08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244E3-9435-41DF-9774-069BAAD7F2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916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C2F70-3F6A-46A9-A4C2-3969D92FA13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67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F99640-78C4-4895-A0E0-65BAD4B4D1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85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1A279-C241-475A-A23D-BED23DCD4D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495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DDA25D-6156-40F6-9885-9C0E91D504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929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8686D-9A70-4780-987B-30723DF0A4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897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04F4D5-FB51-48F5-BA16-134AD2D4B1E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3E985-EBC6-4A99-BD77-84251302F43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4295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5BAEB1-39A9-4417-B606-1F0B95AD70E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716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E6DB0-B7D2-44F3-8D81-015BD938A8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2358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2998DE-3646-4A79-82C5-B04A9D9D1D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7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95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336A-ED3C-405E-B844-1F0C0A1F12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074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16210-5655-4675-A836-6C39491D7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555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0CCCAB-3941-4225-B8C5-5B33EAC7CF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9457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DA857A-6A1B-42C3-A2E6-B9D4D63B3BF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215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75E505-81AB-46B2-8105-6A19FA0FD8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319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1B1489-78C4-41B8-B456-8646740F71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510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EF4DF-3282-453F-9E3A-D46F43055E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728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1ADBF5-78E6-429F-8D02-D2BC8BB3F0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7248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BB7F66-979D-4B04-BA8D-33AFA82A5AF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326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110C6-6D20-4946-BC61-61CCE8BA413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26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9432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730E0-B30E-45CC-AF97-57DBF6C5B9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741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A5C24C-BF13-43BC-A686-AEA202C32B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66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48867-E339-474D-862C-496278937D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21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6A2F47-5464-4EED-ADC7-FF6D4057DC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66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0FEFB-C9EE-4EED-B760-2777561CAF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76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CE309-1546-4EB2-8DC5-131B5511F8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3367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B77447-0C05-4FFD-9859-6F19C5FE66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4961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4163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91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513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957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9432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513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6422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3822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729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9827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71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B2CF47-B15B-4924-B43C-B13DB386A0B7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7173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DA66-ED92-43BD-818A-B1848DE621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5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6422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0564E-8BB1-4DAF-BB29-7F0A5F690BD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003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FE58B-8596-4A1C-A373-7D004FC1F8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453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58EF66-EF92-4F8D-B0AE-6E5551CBB2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172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C0D5E3-41AF-48E0-8AED-9BE6B8FDAE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43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4C7B3F-CBF4-4655-B90F-465FB8F599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983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6CF4F2-324D-4413-B2F8-77FD9EB8D3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07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FA9D0-3D3B-496F-A348-666DB7DA8F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910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9BDA68-27D8-4957-ACC0-834D18B355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301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3DF3A-F539-4316-87E8-5CDE3786DA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178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C3E09-4B25-45E6-B217-BB28DC4E1A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1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3822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284CC-A2AA-4715-BEC7-235ACADAF0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707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B7A519-E49F-4A09-BB49-BD9301A6DB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535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6F4A5-F08C-4DE4-AAD6-4FC304C3F66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452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4F127-98FE-45D4-9CA8-3DA310B8DC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777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E75D2-33EB-497B-945A-5099CBE6A5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084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244E3-9435-41DF-9774-069BAAD7F2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854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C2F70-3F6A-46A9-A4C2-3969D92FA13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6714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F99640-78C4-4895-A0E0-65BAD4B4D1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8535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1A279-C241-475A-A23D-BED23DCD4D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4951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DDA25D-6156-40F6-9885-9C0E91D504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92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729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8686D-9A70-4780-987B-30723DF0A4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89792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04F4D5-FB51-48F5-BA16-134AD2D4B1E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3E985-EBC6-4A99-BD77-84251302F43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42957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5BAEB1-39A9-4417-B606-1F0B95AD70E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716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E6DB0-B7D2-44F3-8D81-015BD938A8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2358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2998DE-3646-4A79-82C5-B04A9D9D1D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7104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336A-ED3C-405E-B844-1F0C0A1F12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074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16210-5655-4675-A836-6C39491D7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5555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0CCCAB-3941-4225-B8C5-5B33EAC7CF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94577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DA857A-6A1B-42C3-A2E6-B9D4D63B3BF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2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image" Target="../media/image4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2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image" Target="../media/image2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B35D476-5B2C-4911-AD57-0AD527975AD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A5107A13-A85C-464F-9C1A-C324E0819FE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5417E5B-73EA-41BA-AE3B-E3A285437E3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3A573AA-BBB3-4EFC-91D0-EBD9E31D059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B35D476-5B2C-4911-AD57-0AD527975AD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64D8A22F-397C-48AA-A08F-AA6E90424A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A5107A13-A85C-464F-9C1A-C324E0819FE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5417E5B-73EA-41BA-AE3B-E3A285437E3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3A573AA-BBB3-4EFC-91D0-EBD9E31D059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varova@phil.muni.cz" TargetMode="External"/><Relationship Id="rId2" Type="http://schemas.openxmlformats.org/officeDocument/2006/relationships/hyperlink" Target="mailto:kovarovap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 IT kompetencí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Organizace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PhDr. Pavla Kovářová (136790)</a:t>
            </a:r>
          </a:p>
          <a:p>
            <a:r>
              <a:rPr lang="cs-CZ" dirty="0" smtClean="0">
                <a:hlinkClick r:id="rId2"/>
              </a:rPr>
              <a:t>kovarovap@gmail.com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kovarova@phil.muni.cz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3E985-EBC6-4A99-BD77-84251302F43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kreditů: 4 (x Účast na konferencích)</a:t>
            </a:r>
          </a:p>
          <a:p>
            <a:r>
              <a:rPr lang="cs-CZ" dirty="0" smtClean="0"/>
              <a:t>B pro bakaláře i magistry</a:t>
            </a:r>
          </a:p>
          <a:p>
            <a:r>
              <a:rPr lang="cs-CZ" dirty="0" smtClean="0"/>
              <a:t>Jaro i podzim (možnost opakovaně)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Obsah, témata, struktura, účast individuální</a:t>
            </a:r>
          </a:p>
          <a:p>
            <a:r>
              <a:rPr lang="cs-CZ" dirty="0" smtClean="0"/>
              <a:t>Nutné min. dva typy činností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3E985-EBC6-4A99-BD77-84251302F43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Aktivity a body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8686"/>
              </p:ext>
            </p:extLst>
          </p:nvPr>
        </p:nvGraphicFramePr>
        <p:xfrm>
          <a:off x="720725" y="2017713"/>
          <a:ext cx="7776864" cy="4267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4330"/>
                <a:gridCol w="2692534"/>
              </a:tblGrid>
              <a:tr h="11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Činnost (vždy zaměřená na IT)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bodů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Účast na konferenci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3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Účast na konferenci se zprávou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40/80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Přednáška na konferenci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26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Praktický workshop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 nebo 25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58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Školení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5/hod., max. 25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90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Zpracování nástroje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50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Článek o online nástrojích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8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Odborný článek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114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Odborný recenzovaný článek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Praxe v IT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106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Spolupráce s APLS nebo </a:t>
                      </a:r>
                      <a:r>
                        <a:rPr lang="cs-CZ" sz="2000" dirty="0" err="1" smtClean="0">
                          <a:effectLst/>
                        </a:rPr>
                        <a:t>InHD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Max. 80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Individuální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1/hod.</a:t>
                      </a:r>
                      <a:r>
                        <a:rPr lang="cs-CZ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práce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8" marR="472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5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6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Děkuji za pozornost.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6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SITMU</Template>
  <TotalTime>14</TotalTime>
  <Words>127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10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SITMU</vt:lpstr>
      <vt:lpstr>1_Směsi</vt:lpstr>
      <vt:lpstr>2_Směsi</vt:lpstr>
      <vt:lpstr>1_MU_PPTprezentace_sablona_CZ</vt:lpstr>
      <vt:lpstr>3_Směsi</vt:lpstr>
      <vt:lpstr>1_SITMU</vt:lpstr>
      <vt:lpstr>4_Směsi</vt:lpstr>
      <vt:lpstr>5_Směsi</vt:lpstr>
      <vt:lpstr>2_MU_PPTprezentace_sablona_CZ</vt:lpstr>
      <vt:lpstr>6_Směsi</vt:lpstr>
      <vt:lpstr>Rozvoj IT kompetencí</vt:lpstr>
      <vt:lpstr>Organizace</vt:lpstr>
      <vt:lpstr>Formát</vt:lpstr>
      <vt:lpstr>Aktivity a body</vt:lpstr>
      <vt:lpstr>Dotazy?</vt:lpstr>
      <vt:lpstr> Děkuji za pozornost.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IT kompetencí</dc:title>
  <dc:creator>Pavla Kovářová</dc:creator>
  <cp:lastModifiedBy>Pavla Kovářová</cp:lastModifiedBy>
  <cp:revision>4</cp:revision>
  <dcterms:created xsi:type="dcterms:W3CDTF">2012-09-24T07:27:45Z</dcterms:created>
  <dcterms:modified xsi:type="dcterms:W3CDTF">2012-09-24T07:41:45Z</dcterms:modified>
</cp:coreProperties>
</file>