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p:sldMasterIdLst>
    <p:sldMasterId id="2147483648" r:id="rId1"/>
    <p:sldMasterId id="2147483670" r:id="rId2"/>
  </p:sldMasterIdLst>
  <p:notesMasterIdLst>
    <p:notesMasterId r:id="rId11"/>
  </p:notesMasterIdLst>
  <p:handoutMasterIdLst>
    <p:handoutMasterId r:id="rId12"/>
  </p:handoutMasterIdLst>
  <p:sldIdLst>
    <p:sldId id="259" r:id="rId3"/>
    <p:sldId id="333" r:id="rId4"/>
    <p:sldId id="273" r:id="rId5"/>
    <p:sldId id="335" r:id="rId6"/>
    <p:sldId id="336" r:id="rId7"/>
    <p:sldId id="327" r:id="rId8"/>
    <p:sldId id="329" r:id="rId9"/>
    <p:sldId id="332" r:id="rId10"/>
  </p:sldIdLst>
  <p:sldSz cx="9144000" cy="6858000" type="screen4x3"/>
  <p:notesSz cx="7086600" cy="94107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C2828"/>
    <a:srgbClr val="F1F1F1"/>
    <a:srgbClr val="FAE600"/>
    <a:srgbClr val="B4B4B4"/>
    <a:srgbClr val="FFD200"/>
    <a:srgbClr val="000000"/>
    <a:srgbClr val="646464"/>
    <a:srgbClr val="80808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39" autoAdjust="0"/>
    <p:restoredTop sz="81593" autoAdjust="0"/>
  </p:normalViewPr>
  <p:slideViewPr>
    <p:cSldViewPr>
      <p:cViewPr varScale="1">
        <p:scale>
          <a:sx n="85" d="100"/>
          <a:sy n="85" d="100"/>
        </p:scale>
        <p:origin x="-1020" y="-84"/>
      </p:cViewPr>
      <p:guideLst>
        <p:guide orient="horz" pos="3884"/>
        <p:guide orient="horz" pos="2051"/>
        <p:guide pos="2880"/>
      </p:guideLst>
    </p:cSldViewPr>
  </p:slideViewPr>
  <p:notesTextViewPr>
    <p:cViewPr>
      <p:scale>
        <a:sx n="100" d="100"/>
        <a:sy n="100" d="100"/>
      </p:scale>
      <p:origin x="0" y="0"/>
    </p:cViewPr>
  </p:notesTextViewPr>
  <p:sorterViewPr>
    <p:cViewPr>
      <p:scale>
        <a:sx n="50" d="100"/>
        <a:sy n="50" d="100"/>
      </p:scale>
      <p:origin x="0" y="0"/>
    </p:cViewPr>
  </p:sorterViewPr>
  <p:notesViewPr>
    <p:cSldViewPr>
      <p:cViewPr varScale="1">
        <p:scale>
          <a:sx n="66" d="100"/>
          <a:sy n="66" d="100"/>
        </p:scale>
        <p:origin x="0" y="0"/>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9638" name="Rectangle 6"/>
          <p:cNvSpPr>
            <a:spLocks noChangeArrowheads="1"/>
          </p:cNvSpPr>
          <p:nvPr/>
        </p:nvSpPr>
        <p:spPr bwMode="auto">
          <a:xfrm>
            <a:off x="158750" y="9136063"/>
            <a:ext cx="1289050" cy="144462"/>
          </a:xfrm>
          <a:prstGeom prst="rect">
            <a:avLst/>
          </a:prstGeom>
          <a:noFill/>
          <a:ln w="9525">
            <a:noFill/>
            <a:miter lim="800000"/>
            <a:headEnd/>
            <a:tailEnd/>
          </a:ln>
          <a:effectLst/>
        </p:spPr>
        <p:txBody>
          <a:bodyPr lIns="0" tIns="0" rIns="0" bIns="0"/>
          <a:lstStyle/>
          <a:p>
            <a:r>
              <a:rPr lang="en-US" sz="1100">
                <a:cs typeface="Arial" charset="0"/>
              </a:rPr>
              <a:t>May 22, 2008</a:t>
            </a:r>
          </a:p>
        </p:txBody>
      </p:sp>
      <p:sp>
        <p:nvSpPr>
          <p:cNvPr id="69639" name="Rectangle 7"/>
          <p:cNvSpPr>
            <a:spLocks noChangeArrowheads="1"/>
          </p:cNvSpPr>
          <p:nvPr/>
        </p:nvSpPr>
        <p:spPr bwMode="auto">
          <a:xfrm>
            <a:off x="2481263" y="9136063"/>
            <a:ext cx="2057400" cy="196850"/>
          </a:xfrm>
          <a:prstGeom prst="rect">
            <a:avLst/>
          </a:prstGeom>
          <a:noFill/>
          <a:ln w="9525">
            <a:noFill/>
            <a:miter lim="800000"/>
            <a:headEnd/>
            <a:tailEnd/>
          </a:ln>
          <a:effectLst/>
        </p:spPr>
        <p:txBody>
          <a:bodyPr lIns="0" tIns="0" rIns="0" bIns="0"/>
          <a:lstStyle/>
          <a:p>
            <a:r>
              <a:rPr lang="en-US" sz="1100">
                <a:cs typeface="Arial" charset="0"/>
              </a:rPr>
              <a:t>Presentation title</a:t>
            </a:r>
          </a:p>
        </p:txBody>
      </p:sp>
      <p:sp>
        <p:nvSpPr>
          <p:cNvPr id="69640" name="Rectangle 8"/>
          <p:cNvSpPr>
            <a:spLocks noChangeArrowheads="1"/>
          </p:cNvSpPr>
          <p:nvPr/>
        </p:nvSpPr>
        <p:spPr bwMode="auto">
          <a:xfrm>
            <a:off x="1635125" y="9136063"/>
            <a:ext cx="663575" cy="196850"/>
          </a:xfrm>
          <a:prstGeom prst="rect">
            <a:avLst/>
          </a:prstGeom>
          <a:noFill/>
          <a:ln w="9525">
            <a:noFill/>
            <a:miter lim="800000"/>
            <a:headEnd/>
            <a:tailEnd/>
          </a:ln>
          <a:effectLst/>
        </p:spPr>
        <p:txBody>
          <a:bodyPr lIns="0" tIns="0" rIns="0" bIns="0"/>
          <a:lstStyle/>
          <a:p>
            <a:r>
              <a:rPr lang="en-US" sz="1100">
                <a:cs typeface="Arial" charset="0"/>
              </a:rPr>
              <a:t>Page </a:t>
            </a:r>
            <a:fld id="{74984DEF-64B7-4B0D-9CAD-88AC71C7ACA2}" type="slidenum">
              <a:rPr lang="en-US" sz="1100">
                <a:cs typeface="Arial" charset="0"/>
              </a:rPr>
              <a:pPr/>
              <a:t>‹#›</a:t>
            </a:fld>
            <a:endParaRPr lang="en-US" sz="1100">
              <a:cs typeface="Arial" charset="0"/>
            </a:endParaRPr>
          </a:p>
        </p:txBody>
      </p:sp>
      <p:pic>
        <p:nvPicPr>
          <p:cNvPr id="69641" name="Picture 9" descr="logo_tagblack"/>
          <p:cNvPicPr>
            <a:picLocks noChangeAspect="1" noChangeArrowheads="1"/>
          </p:cNvPicPr>
          <p:nvPr/>
        </p:nvPicPr>
        <p:blipFill>
          <a:blip r:embed="rId2" cstate="print"/>
          <a:srcRect/>
          <a:stretch>
            <a:fillRect/>
          </a:stretch>
        </p:blipFill>
        <p:spPr bwMode="auto">
          <a:xfrm>
            <a:off x="5462588" y="8953500"/>
            <a:ext cx="1485900" cy="333375"/>
          </a:xfrm>
          <a:prstGeom prst="rect">
            <a:avLst/>
          </a:prstGeom>
          <a:noFill/>
        </p:spPr>
      </p:pic>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6" name="Rectangle 4"/>
          <p:cNvSpPr>
            <a:spLocks noGrp="1" noRot="1" noChangeAspect="1" noChangeArrowheads="1" noTextEdit="1"/>
          </p:cNvSpPr>
          <p:nvPr>
            <p:ph type="sldImg" idx="2"/>
          </p:nvPr>
        </p:nvSpPr>
        <p:spPr bwMode="auto">
          <a:xfrm>
            <a:off x="1190625" y="706438"/>
            <a:ext cx="4705350" cy="3529012"/>
          </a:xfrm>
          <a:prstGeom prst="rect">
            <a:avLst/>
          </a:prstGeom>
          <a:noFill/>
          <a:ln w="9525">
            <a:solidFill>
              <a:srgbClr val="000000"/>
            </a:solidFill>
            <a:miter lim="800000"/>
            <a:headEnd/>
            <a:tailEnd/>
          </a:ln>
          <a:effectLst/>
        </p:spPr>
      </p:sp>
      <p:sp>
        <p:nvSpPr>
          <p:cNvPr id="8197" name="Rectangle 5"/>
          <p:cNvSpPr>
            <a:spLocks noGrp="1" noChangeArrowheads="1"/>
          </p:cNvSpPr>
          <p:nvPr>
            <p:ph type="body" sz="quarter" idx="3"/>
          </p:nvPr>
        </p:nvSpPr>
        <p:spPr bwMode="auto">
          <a:xfrm>
            <a:off x="708025" y="4470400"/>
            <a:ext cx="5670550" cy="4233863"/>
          </a:xfrm>
          <a:prstGeom prst="rect">
            <a:avLst/>
          </a:prstGeom>
          <a:noFill/>
          <a:ln w="9525">
            <a:noFill/>
            <a:miter lim="800000"/>
            <a:headEnd/>
            <a:tailEnd/>
          </a:ln>
          <a:effectLst/>
        </p:spPr>
        <p:txBody>
          <a:bodyPr vert="horz" wrap="square" lIns="94265" tIns="47133" rIns="94265" bIns="47133"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8200" name="Rectangle 8"/>
          <p:cNvSpPr>
            <a:spLocks noChangeArrowheads="1"/>
          </p:cNvSpPr>
          <p:nvPr/>
        </p:nvSpPr>
        <p:spPr bwMode="auto">
          <a:xfrm>
            <a:off x="158750" y="9136063"/>
            <a:ext cx="1289050" cy="144462"/>
          </a:xfrm>
          <a:prstGeom prst="rect">
            <a:avLst/>
          </a:prstGeom>
          <a:noFill/>
          <a:ln w="9525">
            <a:noFill/>
            <a:miter lim="800000"/>
            <a:headEnd/>
            <a:tailEnd/>
          </a:ln>
          <a:effectLst/>
        </p:spPr>
        <p:txBody>
          <a:bodyPr lIns="0" tIns="0" rIns="0" bIns="0"/>
          <a:lstStyle/>
          <a:p>
            <a:r>
              <a:rPr lang="en-US" sz="1100">
                <a:cs typeface="Arial" charset="0"/>
              </a:rPr>
              <a:t>May 22, 2008</a:t>
            </a:r>
          </a:p>
        </p:txBody>
      </p:sp>
      <p:sp>
        <p:nvSpPr>
          <p:cNvPr id="8201" name="Rectangle 9"/>
          <p:cNvSpPr>
            <a:spLocks noChangeArrowheads="1"/>
          </p:cNvSpPr>
          <p:nvPr/>
        </p:nvSpPr>
        <p:spPr bwMode="auto">
          <a:xfrm>
            <a:off x="2481263" y="9136063"/>
            <a:ext cx="2057400" cy="196850"/>
          </a:xfrm>
          <a:prstGeom prst="rect">
            <a:avLst/>
          </a:prstGeom>
          <a:noFill/>
          <a:ln w="9525">
            <a:noFill/>
            <a:miter lim="800000"/>
            <a:headEnd/>
            <a:tailEnd/>
          </a:ln>
          <a:effectLst/>
        </p:spPr>
        <p:txBody>
          <a:bodyPr lIns="0" tIns="0" rIns="0" bIns="0"/>
          <a:lstStyle/>
          <a:p>
            <a:r>
              <a:rPr lang="en-US" sz="1100">
                <a:cs typeface="Arial" charset="0"/>
              </a:rPr>
              <a:t>Presentation title</a:t>
            </a:r>
          </a:p>
        </p:txBody>
      </p:sp>
      <p:sp>
        <p:nvSpPr>
          <p:cNvPr id="8202" name="Rectangle 10"/>
          <p:cNvSpPr>
            <a:spLocks noChangeArrowheads="1"/>
          </p:cNvSpPr>
          <p:nvPr/>
        </p:nvSpPr>
        <p:spPr bwMode="auto">
          <a:xfrm>
            <a:off x="1635125" y="9136063"/>
            <a:ext cx="663575" cy="196850"/>
          </a:xfrm>
          <a:prstGeom prst="rect">
            <a:avLst/>
          </a:prstGeom>
          <a:noFill/>
          <a:ln w="9525">
            <a:noFill/>
            <a:miter lim="800000"/>
            <a:headEnd/>
            <a:tailEnd/>
          </a:ln>
          <a:effectLst/>
        </p:spPr>
        <p:txBody>
          <a:bodyPr lIns="0" tIns="0" rIns="0" bIns="0"/>
          <a:lstStyle/>
          <a:p>
            <a:r>
              <a:rPr lang="en-US" sz="1100">
                <a:cs typeface="Arial" charset="0"/>
              </a:rPr>
              <a:t>Page </a:t>
            </a:r>
            <a:fld id="{FA5FCB97-0EDB-4471-BEA3-C3A3F240EE22}" type="slidenum">
              <a:rPr lang="en-US" sz="1100">
                <a:cs typeface="Arial" charset="0"/>
              </a:rPr>
              <a:pPr/>
              <a:t>‹#›</a:t>
            </a:fld>
            <a:endParaRPr lang="en-US" sz="1100">
              <a:cs typeface="Arial" charset="0"/>
            </a:endParaRPr>
          </a:p>
        </p:txBody>
      </p:sp>
      <p:pic>
        <p:nvPicPr>
          <p:cNvPr id="8203" name="Picture 11" descr="logo_tagblack"/>
          <p:cNvPicPr>
            <a:picLocks noChangeAspect="1" noChangeArrowheads="1"/>
          </p:cNvPicPr>
          <p:nvPr/>
        </p:nvPicPr>
        <p:blipFill>
          <a:blip r:embed="rId2"/>
          <a:srcRect/>
          <a:stretch>
            <a:fillRect/>
          </a:stretch>
        </p:blipFill>
        <p:spPr bwMode="auto">
          <a:xfrm>
            <a:off x="5462588" y="8953500"/>
            <a:ext cx="1485900" cy="333375"/>
          </a:xfrm>
          <a:prstGeom prst="rect">
            <a:avLst/>
          </a:prstGeom>
          <a:noFill/>
        </p:spPr>
      </p:pic>
    </p:spTree>
  </p:cSld>
  <p:clrMap bg1="lt1" tx1="dk1" bg2="lt2" tx2="dk2" accent1="accent1" accent2="accent2" accent3="accent3" accent4="accent4" accent5="accent5" accent6="accent6" hlink="hlink" folHlink="folHlink"/>
  <p:notesStyle>
    <a:lvl1pPr algn="l" rtl="0" fontAlgn="base">
      <a:spcBef>
        <a:spcPct val="30000"/>
      </a:spcBef>
      <a:spcAft>
        <a:spcPct val="0"/>
      </a:spcAft>
      <a:buClr>
        <a:srgbClr val="FFD200"/>
      </a:buClr>
      <a:buSzPct val="75000"/>
      <a:buFont typeface="Arial" charset="0"/>
      <a:defRPr sz="1200" kern="1200">
        <a:solidFill>
          <a:schemeClr val="tx1"/>
        </a:solidFill>
        <a:latin typeface="Arial" charset="0"/>
        <a:ea typeface="+mn-ea"/>
        <a:cs typeface="+mn-cs"/>
      </a:defRPr>
    </a:lvl1pPr>
    <a:lvl2pPr marL="1588" indent="179388" algn="l" rtl="0" fontAlgn="base">
      <a:spcBef>
        <a:spcPct val="30000"/>
      </a:spcBef>
      <a:spcAft>
        <a:spcPct val="0"/>
      </a:spcAft>
      <a:buClr>
        <a:srgbClr val="FFD200"/>
      </a:buClr>
      <a:buSzPct val="75000"/>
      <a:buFont typeface="Arial" charset="0"/>
      <a:buChar char="►"/>
      <a:defRPr sz="1200" kern="1200">
        <a:solidFill>
          <a:schemeClr val="tx1"/>
        </a:solidFill>
        <a:latin typeface="Arial" charset="0"/>
        <a:ea typeface="+mn-ea"/>
        <a:cs typeface="+mn-cs"/>
      </a:defRPr>
    </a:lvl2pPr>
    <a:lvl3pPr marL="360363" indent="190500" algn="l" rtl="0" fontAlgn="base">
      <a:spcBef>
        <a:spcPct val="30000"/>
      </a:spcBef>
      <a:spcAft>
        <a:spcPct val="0"/>
      </a:spcAft>
      <a:buClr>
        <a:srgbClr val="FFD200"/>
      </a:buClr>
      <a:buSzPct val="75000"/>
      <a:buFont typeface="Arial" charset="0"/>
      <a:buChar char="►"/>
      <a:defRPr sz="1200" kern="1200">
        <a:solidFill>
          <a:schemeClr val="tx1"/>
        </a:solidFill>
        <a:latin typeface="Arial" charset="0"/>
        <a:ea typeface="+mn-ea"/>
        <a:cs typeface="+mn-cs"/>
      </a:defRPr>
    </a:lvl3pPr>
    <a:lvl4pPr marL="723900" indent="177800" algn="l" rtl="0" fontAlgn="base">
      <a:spcBef>
        <a:spcPct val="30000"/>
      </a:spcBef>
      <a:spcAft>
        <a:spcPct val="0"/>
      </a:spcAft>
      <a:buClr>
        <a:srgbClr val="FFD200"/>
      </a:buClr>
      <a:buSzPct val="75000"/>
      <a:buFont typeface="Arial" charset="0"/>
      <a:buChar char="►"/>
      <a:defRPr sz="1200" kern="1200">
        <a:solidFill>
          <a:schemeClr val="tx1"/>
        </a:solidFill>
        <a:latin typeface="Arial" charset="0"/>
        <a:ea typeface="+mn-ea"/>
        <a:cs typeface="+mn-cs"/>
      </a:defRPr>
    </a:lvl4pPr>
    <a:lvl5pPr marL="1081088" indent="176213" algn="l" rtl="0" fontAlgn="base">
      <a:spcBef>
        <a:spcPct val="30000"/>
      </a:spcBef>
      <a:spcAft>
        <a:spcPct val="0"/>
      </a:spcAft>
      <a:buClr>
        <a:srgbClr val="FFD200"/>
      </a:buClr>
      <a:buSzPct val="75000"/>
      <a:buFont typeface="Arial" charset="0"/>
      <a:buChar char="►"/>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570" name="Rectangle 2"/>
          <p:cNvSpPr>
            <a:spLocks noGrp="1" noRot="1" noChangeAspect="1" noChangeArrowheads="1" noTextEdit="1"/>
          </p:cNvSpPr>
          <p:nvPr>
            <p:ph type="sldImg"/>
          </p:nvPr>
        </p:nvSpPr>
        <p:spPr>
          <a:ln/>
        </p:spPr>
      </p:sp>
      <p:sp>
        <p:nvSpPr>
          <p:cNvPr id="237571" name="Rectangle 3"/>
          <p:cNvSpPr>
            <a:spLocks noGrp="1" noChangeArrowheads="1"/>
          </p:cNvSpPr>
          <p:nvPr>
            <p:ph type="body" idx="1"/>
          </p:nvPr>
        </p:nvSpPr>
        <p:spPr/>
        <p:txBody>
          <a:bodyPr/>
          <a:lstStyle/>
          <a:p>
            <a:pPr>
              <a:lnSpc>
                <a:spcPct val="90000"/>
              </a:lnSpc>
            </a:pPr>
            <a:r>
              <a:rPr lang="en-GB" sz="1000"/>
              <a:t>For information on applying this template onto existing presentations, refer to the notes on slide 2 of this presentation.</a:t>
            </a:r>
          </a:p>
          <a:p>
            <a:pPr>
              <a:lnSpc>
                <a:spcPct val="90000"/>
              </a:lnSpc>
            </a:pPr>
            <a:r>
              <a:rPr lang="en-GB" sz="1000"/>
              <a:t>The Input area of the Beam can be customized to reflect the content of the</a:t>
            </a:r>
            <a:br>
              <a:rPr lang="en-GB" sz="1000"/>
            </a:br>
            <a:r>
              <a:rPr lang="en-GB" sz="1000"/>
              <a:t>presentation. The Input area is an AutoShape with a picture fill. To change this, ensure you have the image you wish to use (ideally a </a:t>
            </a:r>
            <a:r>
              <a:rPr lang="en-GB" sz="1000" b="1"/>
              <a:t>.jpg</a:t>
            </a:r>
            <a:r>
              <a:rPr lang="en-GB" sz="1000"/>
              <a:t> or a </a:t>
            </a:r>
            <a:r>
              <a:rPr lang="en-GB" sz="1000" b="1"/>
              <a:t>.png</a:t>
            </a:r>
            <a:r>
              <a:rPr lang="en-GB" sz="1000"/>
              <a:t> file) in an accessible folder. The image should have a ratio of 1:1 to ensure it does not appear distorted.</a:t>
            </a:r>
          </a:p>
          <a:p>
            <a:pPr>
              <a:lnSpc>
                <a:spcPct val="90000"/>
              </a:lnSpc>
            </a:pPr>
            <a:r>
              <a:rPr lang="en-GB" sz="1000"/>
              <a:t>Acceptable images for importing into the Input area of the Beam are the three approved graphics (lines), and black and white photography or illustrations which follow the principles laid out on </a:t>
            </a:r>
            <a:r>
              <a:rPr lang="en-GB" sz="1000" i="1"/>
              <a:t>The Branding Zone. </a:t>
            </a:r>
            <a:r>
              <a:rPr lang="en-GB" sz="1000"/>
              <a:t>Color images should never be imported into this area.</a:t>
            </a:r>
          </a:p>
          <a:p>
            <a:pPr>
              <a:lnSpc>
                <a:spcPct val="90000"/>
              </a:lnSpc>
            </a:pPr>
            <a:r>
              <a:rPr lang="en-GB" sz="1000"/>
              <a:t>To create a thank you slide with a picture in the Input area of the Beam, duplicate this master slide and create a new master slide. If using the graphic on the title slide the same should be used on the thank you slide. If using a picture in the Input area of the Beam in the title slide, the same or different but related picture can be used on the thank you slide. </a:t>
            </a:r>
          </a:p>
          <a:p>
            <a:pPr>
              <a:lnSpc>
                <a:spcPct val="90000"/>
              </a:lnSpc>
            </a:pPr>
            <a:r>
              <a:rPr lang="en-GB" sz="1000"/>
              <a:t>Customize the Input area of the Beam as described below. </a:t>
            </a:r>
          </a:p>
          <a:p>
            <a:pPr lvl="1">
              <a:lnSpc>
                <a:spcPct val="90000"/>
              </a:lnSpc>
            </a:pPr>
            <a:r>
              <a:rPr lang="en-GB" sz="1000"/>
              <a:t>Click on the </a:t>
            </a:r>
            <a:r>
              <a:rPr lang="en-GB" sz="1000" b="1"/>
              <a:t>View</a:t>
            </a:r>
            <a:r>
              <a:rPr lang="en-GB" sz="1000"/>
              <a:t> tab from the menu bar and select </a:t>
            </a:r>
            <a:r>
              <a:rPr lang="en-GB" sz="1000" b="1"/>
              <a:t>Master&gt;Slide Master</a:t>
            </a:r>
          </a:p>
          <a:p>
            <a:pPr lvl="1">
              <a:lnSpc>
                <a:spcPct val="90000"/>
              </a:lnSpc>
            </a:pPr>
            <a:r>
              <a:rPr lang="en-GB" sz="1000"/>
              <a:t>Right-click on the Input graphic and select </a:t>
            </a:r>
            <a:r>
              <a:rPr lang="en-GB" sz="1000" b="1"/>
              <a:t>Format AutoShape</a:t>
            </a:r>
          </a:p>
          <a:p>
            <a:pPr lvl="1">
              <a:lnSpc>
                <a:spcPct val="90000"/>
              </a:lnSpc>
            </a:pPr>
            <a:r>
              <a:rPr lang="en-GB" sz="1000"/>
              <a:t>From the </a:t>
            </a:r>
            <a:r>
              <a:rPr lang="en-GB" sz="1000" b="1"/>
              <a:t>Fill</a:t>
            </a:r>
            <a:r>
              <a:rPr lang="en-GB" sz="1000"/>
              <a:t> menu, under the </a:t>
            </a:r>
            <a:r>
              <a:rPr lang="en-GB" sz="1000" b="1"/>
              <a:t>Color and Lines</a:t>
            </a:r>
            <a:r>
              <a:rPr lang="en-GB" sz="1000"/>
              <a:t> tab, click on the drop-down arrow next to </a:t>
            </a:r>
            <a:r>
              <a:rPr lang="en-GB" sz="1000" b="1"/>
              <a:t>Color</a:t>
            </a:r>
            <a:r>
              <a:rPr lang="en-GB" sz="1000"/>
              <a:t> and select the </a:t>
            </a:r>
            <a:r>
              <a:rPr lang="en-GB" sz="1000" b="1"/>
              <a:t>Fill Effects</a:t>
            </a:r>
            <a:r>
              <a:rPr lang="en-GB" sz="1000"/>
              <a:t> menu</a:t>
            </a:r>
          </a:p>
          <a:p>
            <a:pPr lvl="1">
              <a:lnSpc>
                <a:spcPct val="90000"/>
              </a:lnSpc>
            </a:pPr>
            <a:r>
              <a:rPr lang="en-GB" sz="1000"/>
              <a:t>From the </a:t>
            </a:r>
            <a:r>
              <a:rPr lang="en-GB" sz="1000" b="1"/>
              <a:t>Picture</a:t>
            </a:r>
            <a:r>
              <a:rPr lang="en-GB" sz="1000"/>
              <a:t> tab, click on </a:t>
            </a:r>
            <a:r>
              <a:rPr lang="en-GB" sz="1000" b="1"/>
              <a:t>Select Picture</a:t>
            </a:r>
            <a:r>
              <a:rPr lang="en-GB" sz="1000"/>
              <a:t>. Navigate to the folder containing the image you wish to insert in the Input area. Highlight the image and tick the </a:t>
            </a:r>
            <a:r>
              <a:rPr lang="en-GB" sz="1000" b="1"/>
              <a:t>Lock picture aspect ratio</a:t>
            </a:r>
            <a:r>
              <a:rPr lang="en-GB" sz="1000"/>
              <a:t> box. Click on </a:t>
            </a:r>
            <a:r>
              <a:rPr lang="en-GB" sz="1000" b="1"/>
              <a:t>OK</a:t>
            </a:r>
            <a:r>
              <a:rPr lang="en-GB" sz="1000"/>
              <a:t>.</a:t>
            </a:r>
          </a:p>
          <a:p>
            <a:pPr lvl="1">
              <a:lnSpc>
                <a:spcPct val="90000"/>
              </a:lnSpc>
            </a:pPr>
            <a:r>
              <a:rPr lang="en-GB" sz="1000"/>
              <a:t>You can now preview the image before continuing. If you are happy with how it looks, click </a:t>
            </a:r>
            <a:r>
              <a:rPr lang="en-GB" sz="1000" b="1"/>
              <a:t>Ok</a:t>
            </a:r>
            <a:r>
              <a:rPr lang="en-GB" sz="1000"/>
              <a:t> to continue. Otherwise, repeat the process until you are happy with your selected image</a:t>
            </a:r>
          </a:p>
          <a:p>
            <a:pPr lvl="1">
              <a:lnSpc>
                <a:spcPct val="90000"/>
              </a:lnSpc>
            </a:pPr>
            <a:r>
              <a:rPr lang="en-GB" sz="1000"/>
              <a:t>To exit from </a:t>
            </a:r>
            <a:r>
              <a:rPr lang="en-GB" sz="1000" b="1"/>
              <a:t>Master View</a:t>
            </a:r>
            <a:r>
              <a:rPr lang="en-GB" sz="1000"/>
              <a:t>, click on </a:t>
            </a:r>
            <a:r>
              <a:rPr lang="en-GB" sz="1000" b="1"/>
              <a:t>View&gt;Normal</a:t>
            </a:r>
            <a:r>
              <a:rPr lang="en-GB" sz="1000"/>
              <a:t>. The change you made to the Input graphic should now be visible on the title slide</a:t>
            </a:r>
            <a:endParaRPr lang="en-US" sz="10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594" name="Rectangle 2"/>
          <p:cNvSpPr>
            <a:spLocks noGrp="1" noRot="1" noChangeAspect="1" noChangeArrowheads="1" noTextEdit="1"/>
          </p:cNvSpPr>
          <p:nvPr>
            <p:ph type="sldImg"/>
          </p:nvPr>
        </p:nvSpPr>
        <p:spPr>
          <a:ln/>
        </p:spPr>
      </p:sp>
      <p:sp>
        <p:nvSpPr>
          <p:cNvPr id="238595" name="Rectangle 3"/>
          <p:cNvSpPr>
            <a:spLocks noGrp="1" noChangeArrowheads="1"/>
          </p:cNvSpPr>
          <p:nvPr>
            <p:ph type="body" idx="1"/>
          </p:nvPr>
        </p:nvSpPr>
        <p:spPr/>
        <p:txBody>
          <a:bodyPr/>
          <a:lstStyle/>
          <a:p>
            <a:r>
              <a:rPr lang="en-GB"/>
              <a:t>It is possible to apply this template to exiting presentations.</a:t>
            </a:r>
          </a:p>
          <a:p>
            <a:pPr lvl="1" indent="177800"/>
            <a:r>
              <a:rPr lang="en-GB"/>
              <a:t>Have the latest presentation template open</a:t>
            </a:r>
          </a:p>
          <a:p>
            <a:pPr lvl="1" indent="177800"/>
            <a:r>
              <a:rPr lang="en-GB"/>
              <a:t>Click on the </a:t>
            </a:r>
            <a:r>
              <a:rPr lang="en-GB" b="1"/>
              <a:t>View</a:t>
            </a:r>
            <a:r>
              <a:rPr lang="en-GB"/>
              <a:t> tab and select </a:t>
            </a:r>
            <a:r>
              <a:rPr lang="en-GB" b="1"/>
              <a:t>Normal </a:t>
            </a:r>
            <a:endParaRPr lang="en-GB"/>
          </a:p>
          <a:p>
            <a:pPr lvl="1" indent="177800"/>
            <a:r>
              <a:rPr lang="en-GB"/>
              <a:t>Delete all unwanted slides</a:t>
            </a:r>
          </a:p>
          <a:p>
            <a:pPr lvl="1" indent="177800"/>
            <a:r>
              <a:rPr lang="en-GB"/>
              <a:t>Click on the </a:t>
            </a:r>
            <a:r>
              <a:rPr lang="en-GB" b="1"/>
              <a:t>Insert</a:t>
            </a:r>
            <a:r>
              <a:rPr lang="en-GB"/>
              <a:t> tab from the menu bar and select </a:t>
            </a:r>
            <a:r>
              <a:rPr lang="en-GB" b="1"/>
              <a:t>Slides from Files</a:t>
            </a:r>
          </a:p>
          <a:p>
            <a:pPr lvl="1" indent="177800"/>
            <a:r>
              <a:rPr lang="en-GB"/>
              <a:t>Click on </a:t>
            </a:r>
            <a:r>
              <a:rPr lang="en-GB" b="1"/>
              <a:t>Browse</a:t>
            </a:r>
            <a:r>
              <a:rPr lang="en-GB"/>
              <a:t>. Navigate to the presentation you wish to update with the new template. Highlight the presentation and click </a:t>
            </a:r>
            <a:r>
              <a:rPr lang="en-GB" b="1"/>
              <a:t>Open</a:t>
            </a:r>
            <a:r>
              <a:rPr lang="en-GB"/>
              <a:t> </a:t>
            </a:r>
          </a:p>
          <a:p>
            <a:pPr lvl="1" indent="177800"/>
            <a:r>
              <a:rPr lang="en-GB"/>
              <a:t>Wait for the slides from the presentation to load and click on </a:t>
            </a:r>
            <a:r>
              <a:rPr lang="en-GB" b="1"/>
              <a:t>Insert All</a:t>
            </a:r>
            <a:r>
              <a:rPr lang="en-GB"/>
              <a:t>. Then click </a:t>
            </a:r>
            <a:r>
              <a:rPr lang="en-GB" b="1"/>
              <a:t>Close</a:t>
            </a:r>
          </a:p>
          <a:p>
            <a:pPr lvl="1" indent="177800"/>
            <a:r>
              <a:rPr lang="en-GB"/>
              <a:t>Check the inserted slides to ensure that the most appropriate master slide has been used on each slide </a:t>
            </a:r>
          </a:p>
          <a:p>
            <a:pPr lvl="1" indent="177800"/>
            <a:r>
              <a:rPr lang="en-GB"/>
              <a:t>To change the master applied to a slide select the slide you wish to apply a different master to then click on the </a:t>
            </a:r>
            <a:r>
              <a:rPr lang="en-GB" b="1"/>
              <a:t>Format</a:t>
            </a:r>
            <a:r>
              <a:rPr lang="en-GB"/>
              <a:t> tab from the menu bar and select </a:t>
            </a:r>
            <a:r>
              <a:rPr lang="en-GB" b="1"/>
              <a:t>Slide Design</a:t>
            </a:r>
          </a:p>
          <a:p>
            <a:pPr lvl="1" indent="177800"/>
            <a:r>
              <a:rPr lang="en-GB"/>
              <a:t>From the </a:t>
            </a:r>
            <a:r>
              <a:rPr lang="en-GB" b="1"/>
              <a:t>Used in This Presentation</a:t>
            </a:r>
            <a:r>
              <a:rPr lang="en-GB"/>
              <a:t> section choose the master you wish to apply to the slide and hover over it to reveal a drop-down arrow. Click on the arrow and select </a:t>
            </a:r>
            <a:r>
              <a:rPr lang="en-GB" b="1"/>
              <a:t>Apply to Selected Slides</a:t>
            </a:r>
          </a:p>
          <a:p>
            <a:r>
              <a:rPr lang="en-GB"/>
              <a:t>It is important to thoroughly check the presentation to ensure that no further formatting is needed.</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594" name="Rectangle 2"/>
          <p:cNvSpPr>
            <a:spLocks noGrp="1" noRot="1" noChangeAspect="1" noChangeArrowheads="1" noTextEdit="1"/>
          </p:cNvSpPr>
          <p:nvPr>
            <p:ph type="sldImg"/>
          </p:nvPr>
        </p:nvSpPr>
        <p:spPr>
          <a:ln/>
        </p:spPr>
      </p:sp>
      <p:sp>
        <p:nvSpPr>
          <p:cNvPr id="238595" name="Rectangle 3"/>
          <p:cNvSpPr>
            <a:spLocks noGrp="1" noChangeArrowheads="1"/>
          </p:cNvSpPr>
          <p:nvPr>
            <p:ph type="body" idx="1"/>
          </p:nvPr>
        </p:nvSpPr>
        <p:spPr/>
        <p:txBody>
          <a:bodyPr/>
          <a:lstStyle/>
          <a:p>
            <a:r>
              <a:rPr lang="en-GB"/>
              <a:t>It is possible to apply this template to exiting presentations.</a:t>
            </a:r>
          </a:p>
          <a:p>
            <a:pPr lvl="1" indent="177800"/>
            <a:r>
              <a:rPr lang="en-GB"/>
              <a:t>Have the latest presentation template open</a:t>
            </a:r>
          </a:p>
          <a:p>
            <a:pPr lvl="1" indent="177800"/>
            <a:r>
              <a:rPr lang="en-GB"/>
              <a:t>Click on the </a:t>
            </a:r>
            <a:r>
              <a:rPr lang="en-GB" b="1"/>
              <a:t>View</a:t>
            </a:r>
            <a:r>
              <a:rPr lang="en-GB"/>
              <a:t> tab and select </a:t>
            </a:r>
            <a:r>
              <a:rPr lang="en-GB" b="1"/>
              <a:t>Normal </a:t>
            </a:r>
            <a:endParaRPr lang="en-GB"/>
          </a:p>
          <a:p>
            <a:pPr lvl="1" indent="177800"/>
            <a:r>
              <a:rPr lang="en-GB"/>
              <a:t>Delete all unwanted slides</a:t>
            </a:r>
          </a:p>
          <a:p>
            <a:pPr lvl="1" indent="177800"/>
            <a:r>
              <a:rPr lang="en-GB"/>
              <a:t>Click on the </a:t>
            </a:r>
            <a:r>
              <a:rPr lang="en-GB" b="1"/>
              <a:t>Insert</a:t>
            </a:r>
            <a:r>
              <a:rPr lang="en-GB"/>
              <a:t> tab from the menu bar and select </a:t>
            </a:r>
            <a:r>
              <a:rPr lang="en-GB" b="1"/>
              <a:t>Slides from Files</a:t>
            </a:r>
          </a:p>
          <a:p>
            <a:pPr lvl="1" indent="177800"/>
            <a:r>
              <a:rPr lang="en-GB"/>
              <a:t>Click on </a:t>
            </a:r>
            <a:r>
              <a:rPr lang="en-GB" b="1"/>
              <a:t>Browse</a:t>
            </a:r>
            <a:r>
              <a:rPr lang="en-GB"/>
              <a:t>. Navigate to the presentation you wish to update with the new template. Highlight the presentation and click </a:t>
            </a:r>
            <a:r>
              <a:rPr lang="en-GB" b="1"/>
              <a:t>Open</a:t>
            </a:r>
            <a:r>
              <a:rPr lang="en-GB"/>
              <a:t> </a:t>
            </a:r>
          </a:p>
          <a:p>
            <a:pPr lvl="1" indent="177800"/>
            <a:r>
              <a:rPr lang="en-GB"/>
              <a:t>Wait for the slides from the presentation to load and click on </a:t>
            </a:r>
            <a:r>
              <a:rPr lang="en-GB" b="1"/>
              <a:t>Insert All</a:t>
            </a:r>
            <a:r>
              <a:rPr lang="en-GB"/>
              <a:t>. Then click </a:t>
            </a:r>
            <a:r>
              <a:rPr lang="en-GB" b="1"/>
              <a:t>Close</a:t>
            </a:r>
          </a:p>
          <a:p>
            <a:pPr lvl="1" indent="177800"/>
            <a:r>
              <a:rPr lang="en-GB"/>
              <a:t>Check the inserted slides to ensure that the most appropriate master slide has been used on each slide </a:t>
            </a:r>
          </a:p>
          <a:p>
            <a:pPr lvl="1" indent="177800"/>
            <a:r>
              <a:rPr lang="en-GB"/>
              <a:t>To change the master applied to a slide select the slide you wish to apply a different master to then click on the </a:t>
            </a:r>
            <a:r>
              <a:rPr lang="en-GB" b="1"/>
              <a:t>Format</a:t>
            </a:r>
            <a:r>
              <a:rPr lang="en-GB"/>
              <a:t> tab from the menu bar and select </a:t>
            </a:r>
            <a:r>
              <a:rPr lang="en-GB" b="1"/>
              <a:t>Slide Design</a:t>
            </a:r>
          </a:p>
          <a:p>
            <a:pPr lvl="1" indent="177800"/>
            <a:r>
              <a:rPr lang="en-GB"/>
              <a:t>From the </a:t>
            </a:r>
            <a:r>
              <a:rPr lang="en-GB" b="1"/>
              <a:t>Used in This Presentation</a:t>
            </a:r>
            <a:r>
              <a:rPr lang="en-GB"/>
              <a:t> section choose the master you wish to apply to the slide and hover over it to reveal a drop-down arrow. Click on the arrow and select </a:t>
            </a:r>
            <a:r>
              <a:rPr lang="en-GB" b="1"/>
              <a:t>Apply to Selected Slides</a:t>
            </a:r>
          </a:p>
          <a:p>
            <a:r>
              <a:rPr lang="en-GB"/>
              <a:t>It is important to thoroughly check the presentation to ensure that no further formatting is needed.</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594" name="Rectangle 2"/>
          <p:cNvSpPr>
            <a:spLocks noGrp="1" noRot="1" noChangeAspect="1" noChangeArrowheads="1" noTextEdit="1"/>
          </p:cNvSpPr>
          <p:nvPr>
            <p:ph type="sldImg"/>
          </p:nvPr>
        </p:nvSpPr>
        <p:spPr>
          <a:ln/>
        </p:spPr>
      </p:sp>
      <p:sp>
        <p:nvSpPr>
          <p:cNvPr id="238595" name="Rectangle 3"/>
          <p:cNvSpPr>
            <a:spLocks noGrp="1" noChangeArrowheads="1"/>
          </p:cNvSpPr>
          <p:nvPr>
            <p:ph type="body" idx="1"/>
          </p:nvPr>
        </p:nvSpPr>
        <p:spPr/>
        <p:txBody>
          <a:bodyPr/>
          <a:lstStyle/>
          <a:p>
            <a:r>
              <a:rPr lang="en-GB"/>
              <a:t>It is possible to apply this template to exiting presentations.</a:t>
            </a:r>
          </a:p>
          <a:p>
            <a:pPr lvl="1" indent="177800"/>
            <a:r>
              <a:rPr lang="en-GB"/>
              <a:t>Have the latest presentation template open</a:t>
            </a:r>
          </a:p>
          <a:p>
            <a:pPr lvl="1" indent="177800"/>
            <a:r>
              <a:rPr lang="en-GB"/>
              <a:t>Click on the </a:t>
            </a:r>
            <a:r>
              <a:rPr lang="en-GB" b="1"/>
              <a:t>View</a:t>
            </a:r>
            <a:r>
              <a:rPr lang="en-GB"/>
              <a:t> tab and select </a:t>
            </a:r>
            <a:r>
              <a:rPr lang="en-GB" b="1"/>
              <a:t>Normal </a:t>
            </a:r>
            <a:endParaRPr lang="en-GB"/>
          </a:p>
          <a:p>
            <a:pPr lvl="1" indent="177800"/>
            <a:r>
              <a:rPr lang="en-GB"/>
              <a:t>Delete all unwanted slides</a:t>
            </a:r>
          </a:p>
          <a:p>
            <a:pPr lvl="1" indent="177800"/>
            <a:r>
              <a:rPr lang="en-GB"/>
              <a:t>Click on the </a:t>
            </a:r>
            <a:r>
              <a:rPr lang="en-GB" b="1"/>
              <a:t>Insert</a:t>
            </a:r>
            <a:r>
              <a:rPr lang="en-GB"/>
              <a:t> tab from the menu bar and select </a:t>
            </a:r>
            <a:r>
              <a:rPr lang="en-GB" b="1"/>
              <a:t>Slides from Files</a:t>
            </a:r>
          </a:p>
          <a:p>
            <a:pPr lvl="1" indent="177800"/>
            <a:r>
              <a:rPr lang="en-GB"/>
              <a:t>Click on </a:t>
            </a:r>
            <a:r>
              <a:rPr lang="en-GB" b="1"/>
              <a:t>Browse</a:t>
            </a:r>
            <a:r>
              <a:rPr lang="en-GB"/>
              <a:t>. Navigate to the presentation you wish to update with the new template. Highlight the presentation and click </a:t>
            </a:r>
            <a:r>
              <a:rPr lang="en-GB" b="1"/>
              <a:t>Open</a:t>
            </a:r>
            <a:r>
              <a:rPr lang="en-GB"/>
              <a:t> </a:t>
            </a:r>
          </a:p>
          <a:p>
            <a:pPr lvl="1" indent="177800"/>
            <a:r>
              <a:rPr lang="en-GB"/>
              <a:t>Wait for the slides from the presentation to load and click on </a:t>
            </a:r>
            <a:r>
              <a:rPr lang="en-GB" b="1"/>
              <a:t>Insert All</a:t>
            </a:r>
            <a:r>
              <a:rPr lang="en-GB"/>
              <a:t>. Then click </a:t>
            </a:r>
            <a:r>
              <a:rPr lang="en-GB" b="1"/>
              <a:t>Close</a:t>
            </a:r>
          </a:p>
          <a:p>
            <a:pPr lvl="1" indent="177800"/>
            <a:r>
              <a:rPr lang="en-GB"/>
              <a:t>Check the inserted slides to ensure that the most appropriate master slide has been used on each slide </a:t>
            </a:r>
          </a:p>
          <a:p>
            <a:pPr lvl="1" indent="177800"/>
            <a:r>
              <a:rPr lang="en-GB"/>
              <a:t>To change the master applied to a slide select the slide you wish to apply a different master to then click on the </a:t>
            </a:r>
            <a:r>
              <a:rPr lang="en-GB" b="1"/>
              <a:t>Format</a:t>
            </a:r>
            <a:r>
              <a:rPr lang="en-GB"/>
              <a:t> tab from the menu bar and select </a:t>
            </a:r>
            <a:r>
              <a:rPr lang="en-GB" b="1"/>
              <a:t>Slide Design</a:t>
            </a:r>
          </a:p>
          <a:p>
            <a:pPr lvl="1" indent="177800"/>
            <a:r>
              <a:rPr lang="en-GB"/>
              <a:t>From the </a:t>
            </a:r>
            <a:r>
              <a:rPr lang="en-GB" b="1"/>
              <a:t>Used in This Presentation</a:t>
            </a:r>
            <a:r>
              <a:rPr lang="en-GB"/>
              <a:t> section choose the master you wish to apply to the slide and hover over it to reveal a drop-down arrow. Click on the arrow and select </a:t>
            </a:r>
            <a:r>
              <a:rPr lang="en-GB" b="1"/>
              <a:t>Apply to Selected Slides</a:t>
            </a:r>
          </a:p>
          <a:p>
            <a:r>
              <a:rPr lang="en-GB"/>
              <a:t>It is important to thoroughly check the presentation to ensure that no further formatting is needed.</a:t>
            </a: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059113" y="3457575"/>
            <a:ext cx="5541962" cy="908050"/>
          </a:xfrm>
        </p:spPr>
        <p:txBody>
          <a:bodyPr tIns="0"/>
          <a:lstStyle>
            <a:lvl1pPr>
              <a:defRPr sz="4400"/>
            </a:lvl1pPr>
          </a:lstStyle>
          <a:p>
            <a:endParaRPr lang="en-US" dirty="0"/>
          </a:p>
        </p:txBody>
      </p:sp>
      <p:sp>
        <p:nvSpPr>
          <p:cNvPr id="3075" name="Rectangle 3"/>
          <p:cNvSpPr>
            <a:spLocks noGrp="1" noChangeArrowheads="1"/>
          </p:cNvSpPr>
          <p:nvPr>
            <p:ph type="subTitle" idx="1"/>
          </p:nvPr>
        </p:nvSpPr>
        <p:spPr>
          <a:xfrm>
            <a:off x="3062288" y="4653136"/>
            <a:ext cx="5541962" cy="720552"/>
          </a:xfrm>
        </p:spPr>
        <p:txBody>
          <a:bodyPr/>
          <a:lstStyle>
            <a:lvl1pPr marL="0" indent="0">
              <a:lnSpc>
                <a:spcPct val="85000"/>
              </a:lnSpc>
              <a:buFont typeface="Arial" charset="0"/>
              <a:buNone/>
              <a:defRPr sz="1600"/>
            </a:lvl1pPr>
          </a:lstStyle>
          <a:p>
            <a:endParaRPr lang="en-US" dirty="0"/>
          </a:p>
        </p:txBody>
      </p:sp>
      <p:pic>
        <p:nvPicPr>
          <p:cNvPr id="1026" name="Picture 2"/>
          <p:cNvPicPr>
            <a:picLocks noChangeAspect="1" noChangeArrowheads="1"/>
          </p:cNvPicPr>
          <p:nvPr userDrawn="1"/>
        </p:nvPicPr>
        <p:blipFill>
          <a:blip r:embed="rId2" cstate="print"/>
          <a:srcRect/>
          <a:stretch>
            <a:fillRect/>
          </a:stretch>
        </p:blipFill>
        <p:spPr bwMode="auto">
          <a:xfrm>
            <a:off x="3077264" y="5569454"/>
            <a:ext cx="2170212" cy="1171914"/>
          </a:xfrm>
          <a:prstGeom prst="rect">
            <a:avLst/>
          </a:prstGeom>
          <a:noFill/>
          <a:ln w="9525">
            <a:noFill/>
            <a:miter lim="800000"/>
            <a:headEnd/>
            <a:tailEnd/>
          </a:ln>
        </p:spPr>
      </p:pic>
      <p:pic>
        <p:nvPicPr>
          <p:cNvPr id="1028" name="Picture 4"/>
          <p:cNvPicPr>
            <a:picLocks noChangeAspect="1" noChangeArrowheads="1"/>
          </p:cNvPicPr>
          <p:nvPr userDrawn="1"/>
        </p:nvPicPr>
        <p:blipFill>
          <a:blip r:embed="rId3" cstate="print"/>
          <a:srcRect/>
          <a:stretch>
            <a:fillRect/>
          </a:stretch>
        </p:blipFill>
        <p:spPr bwMode="auto">
          <a:xfrm rot="10800000" flipV="1">
            <a:off x="0" y="1329466"/>
            <a:ext cx="8604448" cy="947405"/>
          </a:xfrm>
          <a:prstGeom prst="rect">
            <a:avLst/>
          </a:prstGeom>
          <a:noFill/>
          <a:ln w="9525">
            <a:noFill/>
            <a:miter lim="800000"/>
            <a:headEnd/>
            <a:tailEnd/>
          </a:ln>
        </p:spPr>
      </p:pic>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2575" y="200025"/>
            <a:ext cx="2057400" cy="57324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5613" y="200025"/>
            <a:ext cx="6024562" cy="57324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1_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hasCustomPrompt="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dirty="0" smtClean="0"/>
              <a:t>  </a:t>
            </a:r>
            <a:r>
              <a:rPr lang="en-US" dirty="0" smtClean="0"/>
              <a:t>Click to edit Master text styles</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059113" y="3457575"/>
            <a:ext cx="5541962" cy="908050"/>
          </a:xfrm>
          <a:prstGeom prst="rect">
            <a:avLst/>
          </a:prstGeom>
        </p:spPr>
        <p:txBody>
          <a:bodyPr tIns="0"/>
          <a:lstStyle>
            <a:lvl1pPr>
              <a:defRPr sz="4400"/>
            </a:lvl1pPr>
          </a:lstStyle>
          <a:p>
            <a:endParaRPr lang="en-US" dirty="0"/>
          </a:p>
        </p:txBody>
      </p:sp>
      <p:sp>
        <p:nvSpPr>
          <p:cNvPr id="3075" name="Rectangle 3"/>
          <p:cNvSpPr>
            <a:spLocks noGrp="1" noChangeArrowheads="1"/>
          </p:cNvSpPr>
          <p:nvPr>
            <p:ph type="subTitle" idx="1"/>
          </p:nvPr>
        </p:nvSpPr>
        <p:spPr>
          <a:xfrm>
            <a:off x="3062288" y="4653136"/>
            <a:ext cx="5541962" cy="720552"/>
          </a:xfrm>
        </p:spPr>
        <p:txBody>
          <a:bodyPr/>
          <a:lstStyle>
            <a:lvl1pPr marL="0" indent="0">
              <a:lnSpc>
                <a:spcPct val="85000"/>
              </a:lnSpc>
              <a:buFont typeface="Arial" charset="0"/>
              <a:buNone/>
              <a:defRPr sz="1600"/>
            </a:lvl1pPr>
          </a:lstStyle>
          <a:p>
            <a:endParaRPr lang="en-US" dirty="0"/>
          </a:p>
        </p:txBody>
      </p:sp>
      <p:pic>
        <p:nvPicPr>
          <p:cNvPr id="1026" name="Picture 2"/>
          <p:cNvPicPr>
            <a:picLocks noChangeAspect="1" noChangeArrowheads="1"/>
          </p:cNvPicPr>
          <p:nvPr userDrawn="1"/>
        </p:nvPicPr>
        <p:blipFill>
          <a:blip r:embed="rId2" cstate="print"/>
          <a:srcRect/>
          <a:stretch>
            <a:fillRect/>
          </a:stretch>
        </p:blipFill>
        <p:spPr bwMode="auto">
          <a:xfrm>
            <a:off x="3077264" y="5569454"/>
            <a:ext cx="2170212" cy="1171914"/>
          </a:xfrm>
          <a:prstGeom prst="rect">
            <a:avLst/>
          </a:prstGeom>
          <a:noFill/>
          <a:ln w="9525">
            <a:noFill/>
            <a:miter lim="800000"/>
            <a:headEnd/>
            <a:tailEnd/>
          </a:ln>
        </p:spPr>
      </p:pic>
      <p:pic>
        <p:nvPicPr>
          <p:cNvPr id="1028" name="Picture 4"/>
          <p:cNvPicPr>
            <a:picLocks noChangeAspect="1" noChangeArrowheads="1"/>
          </p:cNvPicPr>
          <p:nvPr userDrawn="1"/>
        </p:nvPicPr>
        <p:blipFill>
          <a:blip r:embed="rId3" cstate="print"/>
          <a:srcRect/>
          <a:stretch>
            <a:fillRect/>
          </a:stretch>
        </p:blipFill>
        <p:spPr bwMode="auto">
          <a:xfrm rot="10800000" flipV="1">
            <a:off x="0" y="1329466"/>
            <a:ext cx="8604448" cy="947405"/>
          </a:xfrm>
          <a:prstGeom prst="rect">
            <a:avLst/>
          </a:prstGeom>
          <a:noFill/>
          <a:ln w="9525">
            <a:noFill/>
            <a:miter lim="800000"/>
            <a:headEnd/>
            <a:tailEnd/>
          </a:ln>
        </p:spPr>
      </p:pic>
    </p:spTree>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67544" y="200025"/>
            <a:ext cx="7560841" cy="863600"/>
          </a:xfrm>
          <a:prstGeom prst="rect">
            <a:avLst/>
          </a:prstGeom>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lIns="0"/>
          <a:lstStyle>
            <a:lvl1pPr algn="l">
              <a:defRPr sz="4000" b="1"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1"/>
            <a:ext cx="8222431" cy="874984"/>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5613" y="1412875"/>
            <a:ext cx="4040187" cy="45196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12875"/>
            <a:ext cx="4041775" cy="45196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1"/>
            <a:ext cx="8222431" cy="874984"/>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67544" y="200025"/>
            <a:ext cx="7560841" cy="863600"/>
          </a:xfrm>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1"/>
            <a:ext cx="8222431" cy="874984"/>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2575" y="200025"/>
            <a:ext cx="2057400" cy="5732463"/>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5613" y="200025"/>
            <a:ext cx="6024562" cy="57324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1_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5613" y="1412875"/>
            <a:ext cx="4040187" cy="45196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12875"/>
            <a:ext cx="4041775" cy="45196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image" Target="../media/image2.png"/><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67544" y="188641"/>
            <a:ext cx="8222431" cy="874984"/>
          </a:xfrm>
          <a:prstGeom prst="rect">
            <a:avLst/>
          </a:prstGeom>
          <a:noFill/>
          <a:ln w="9525">
            <a:noFill/>
            <a:miter lim="800000"/>
            <a:headEnd/>
            <a:tailEnd/>
          </a:ln>
          <a:effectLst/>
        </p:spPr>
        <p:txBody>
          <a:bodyPr vert="horz" wrap="square" lIns="0" tIns="36000" rIns="0" bIns="0" numCol="1" anchor="t"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455613" y="1412875"/>
            <a:ext cx="8234362" cy="4519613"/>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32" name="Rectangle 8"/>
          <p:cNvSpPr>
            <a:spLocks noChangeArrowheads="1"/>
          </p:cNvSpPr>
          <p:nvPr/>
        </p:nvSpPr>
        <p:spPr bwMode="auto">
          <a:xfrm>
            <a:off x="2784475" y="6419850"/>
            <a:ext cx="2057400" cy="196850"/>
          </a:xfrm>
          <a:prstGeom prst="rect">
            <a:avLst/>
          </a:prstGeom>
          <a:noFill/>
          <a:ln w="9525">
            <a:noFill/>
            <a:miter lim="800000"/>
            <a:headEnd/>
            <a:tailEnd/>
          </a:ln>
          <a:effectLst/>
        </p:spPr>
        <p:txBody>
          <a:bodyPr lIns="0" tIns="0" rIns="0" bIns="0"/>
          <a:lstStyle/>
          <a:p>
            <a:r>
              <a:rPr lang="cs-CZ" sz="1100" dirty="0" smtClean="0">
                <a:solidFill>
                  <a:srgbClr val="000000"/>
                </a:solidFill>
                <a:cs typeface="Arial" charset="0"/>
              </a:rPr>
              <a:t>Informační </a:t>
            </a:r>
            <a:r>
              <a:rPr lang="cs-CZ" sz="1100" dirty="0" smtClean="0">
                <a:solidFill>
                  <a:srgbClr val="000000"/>
                </a:solidFill>
                <a:cs typeface="Arial" charset="0"/>
              </a:rPr>
              <a:t>průmysl</a:t>
            </a:r>
            <a:r>
              <a:rPr lang="cs-CZ" sz="1100" baseline="0" dirty="0" smtClean="0">
                <a:solidFill>
                  <a:srgbClr val="000000"/>
                </a:solidFill>
                <a:cs typeface="Arial" charset="0"/>
              </a:rPr>
              <a:t> 2012/13</a:t>
            </a:r>
            <a:endParaRPr lang="en-US" sz="1100" dirty="0">
              <a:solidFill>
                <a:srgbClr val="000000"/>
              </a:solidFill>
              <a:cs typeface="Arial" charset="0"/>
            </a:endParaRPr>
          </a:p>
        </p:txBody>
      </p:sp>
      <p:sp>
        <p:nvSpPr>
          <p:cNvPr id="1033" name="Rectangle 9"/>
          <p:cNvSpPr>
            <a:spLocks noChangeArrowheads="1"/>
          </p:cNvSpPr>
          <p:nvPr/>
        </p:nvSpPr>
        <p:spPr bwMode="auto">
          <a:xfrm>
            <a:off x="457200" y="6419850"/>
            <a:ext cx="663575" cy="196850"/>
          </a:xfrm>
          <a:prstGeom prst="rect">
            <a:avLst/>
          </a:prstGeom>
          <a:noFill/>
          <a:ln w="9525">
            <a:noFill/>
            <a:miter lim="800000"/>
            <a:headEnd/>
            <a:tailEnd/>
          </a:ln>
          <a:effectLst/>
        </p:spPr>
        <p:txBody>
          <a:bodyPr lIns="0" tIns="0" rIns="0" bIns="0"/>
          <a:lstStyle/>
          <a:p>
            <a:r>
              <a:rPr lang="en-US" sz="1100">
                <a:solidFill>
                  <a:srgbClr val="000000"/>
                </a:solidFill>
                <a:cs typeface="Arial" charset="0"/>
              </a:rPr>
              <a:t>Page </a:t>
            </a:r>
            <a:fld id="{92377386-EE50-4FE3-9EAA-3F82571A0486}" type="slidenum">
              <a:rPr lang="en-US" sz="1100">
                <a:solidFill>
                  <a:srgbClr val="000000"/>
                </a:solidFill>
                <a:cs typeface="Arial" charset="0"/>
              </a:rPr>
              <a:pPr/>
              <a:t>‹#›</a:t>
            </a:fld>
            <a:endParaRPr lang="en-US" sz="1100">
              <a:solidFill>
                <a:srgbClr val="000000"/>
              </a:solidFill>
              <a:cs typeface="Arial" charset="0"/>
            </a:endParaRPr>
          </a:p>
        </p:txBody>
      </p:sp>
      <p:sp>
        <p:nvSpPr>
          <p:cNvPr id="1035" name="Line 11"/>
          <p:cNvSpPr>
            <a:spLocks noChangeShapeType="1"/>
          </p:cNvSpPr>
          <p:nvPr/>
        </p:nvSpPr>
        <p:spPr bwMode="auto">
          <a:xfrm>
            <a:off x="455613" y="6243638"/>
            <a:ext cx="8229600" cy="0"/>
          </a:xfrm>
          <a:prstGeom prst="line">
            <a:avLst/>
          </a:prstGeom>
          <a:noFill/>
          <a:ln w="3175">
            <a:solidFill>
              <a:srgbClr val="646464"/>
            </a:solidFill>
            <a:round/>
            <a:headEnd/>
            <a:tailEnd/>
          </a:ln>
          <a:effectLst/>
        </p:spPr>
        <p:txBody>
          <a:bodyPr wrap="none" anchor="ctr"/>
          <a:lstStyle/>
          <a:p>
            <a:endParaRPr lang="en-US"/>
          </a:p>
        </p:txBody>
      </p:sp>
      <p:sp>
        <p:nvSpPr>
          <p:cNvPr id="1036" name="Line 12"/>
          <p:cNvSpPr>
            <a:spLocks noChangeShapeType="1"/>
          </p:cNvSpPr>
          <p:nvPr/>
        </p:nvSpPr>
        <p:spPr bwMode="auto">
          <a:xfrm>
            <a:off x="467545" y="187796"/>
            <a:ext cx="8208912" cy="12230"/>
          </a:xfrm>
          <a:prstGeom prst="line">
            <a:avLst/>
          </a:prstGeom>
          <a:noFill/>
          <a:ln w="6350">
            <a:solidFill>
              <a:srgbClr val="646464"/>
            </a:solidFill>
            <a:round/>
            <a:headEnd/>
            <a:tailEnd/>
          </a:ln>
          <a:effectLst/>
        </p:spPr>
        <p:txBody>
          <a:bodyPr wrap="none" anchor="ctr"/>
          <a:lstStyle/>
          <a:p>
            <a:endParaRPr lang="en-US"/>
          </a:p>
        </p:txBody>
      </p:sp>
      <p:pic>
        <p:nvPicPr>
          <p:cNvPr id="2050" name="Picture 2"/>
          <p:cNvPicPr>
            <a:picLocks noChangeAspect="1" noChangeArrowheads="1"/>
          </p:cNvPicPr>
          <p:nvPr userDrawn="1"/>
        </p:nvPicPr>
        <p:blipFill>
          <a:blip r:embed="rId14" cstate="print"/>
          <a:srcRect/>
          <a:stretch>
            <a:fillRect/>
          </a:stretch>
        </p:blipFill>
        <p:spPr bwMode="auto">
          <a:xfrm>
            <a:off x="7546630" y="6381328"/>
            <a:ext cx="1143000" cy="342900"/>
          </a:xfrm>
          <a:prstGeom prst="rect">
            <a:avLst/>
          </a:prstGeom>
          <a:noFill/>
          <a:ln w="9525">
            <a:noFill/>
            <a:miter lim="800000"/>
            <a:headEnd/>
            <a:tailEnd/>
          </a:ln>
        </p:spPr>
      </p:pic>
      <p:sp>
        <p:nvSpPr>
          <p:cNvPr id="12" name="Rectangle 8"/>
          <p:cNvSpPr>
            <a:spLocks noChangeArrowheads="1"/>
          </p:cNvSpPr>
          <p:nvPr userDrawn="1"/>
        </p:nvSpPr>
        <p:spPr bwMode="auto">
          <a:xfrm>
            <a:off x="6543840" y="6356196"/>
            <a:ext cx="1250855" cy="434898"/>
          </a:xfrm>
          <a:prstGeom prst="rect">
            <a:avLst/>
          </a:prstGeom>
          <a:noFill/>
          <a:ln w="9525">
            <a:noFill/>
            <a:miter lim="800000"/>
            <a:headEnd/>
            <a:tailEnd/>
          </a:ln>
          <a:effectLst/>
        </p:spPr>
        <p:txBody>
          <a:bodyPr lIns="0" tIns="0" rIns="0" bIns="0"/>
          <a:lstStyle/>
          <a:p>
            <a:r>
              <a:rPr lang="cs-CZ" sz="1000" dirty="0" smtClean="0">
                <a:solidFill>
                  <a:srgbClr val="000000"/>
                </a:solidFill>
                <a:cs typeface="Arial" charset="0"/>
              </a:rPr>
              <a:t>Petr</a:t>
            </a:r>
            <a:r>
              <a:rPr lang="cs-CZ" sz="1000" baseline="0" dirty="0" smtClean="0">
                <a:solidFill>
                  <a:srgbClr val="000000"/>
                </a:solidFill>
                <a:cs typeface="Arial" charset="0"/>
              </a:rPr>
              <a:t> Šmejkal, 43262@</a:t>
            </a:r>
            <a:r>
              <a:rPr lang="cs-CZ" sz="1000" baseline="0" dirty="0" err="1" smtClean="0">
                <a:solidFill>
                  <a:srgbClr val="000000"/>
                </a:solidFill>
                <a:cs typeface="Arial" charset="0"/>
              </a:rPr>
              <a:t>muni.cz</a:t>
            </a:r>
            <a:endParaRPr lang="en-US" sz="1000" dirty="0">
              <a:solidFill>
                <a:srgbClr val="000000"/>
              </a:solidFill>
              <a:cs typeface="Arial" charset="0"/>
            </a:endParaRPr>
          </a:p>
        </p:txBody>
      </p:sp>
      <p:sp>
        <p:nvSpPr>
          <p:cNvPr id="1034" name="Line 10"/>
          <p:cNvSpPr>
            <a:spLocks noChangeShapeType="1"/>
          </p:cNvSpPr>
          <p:nvPr/>
        </p:nvSpPr>
        <p:spPr bwMode="auto">
          <a:xfrm>
            <a:off x="455613" y="1052736"/>
            <a:ext cx="8229600" cy="0"/>
          </a:xfrm>
          <a:prstGeom prst="line">
            <a:avLst/>
          </a:prstGeom>
          <a:ln w="19050">
            <a:solidFill>
              <a:srgbClr val="DC2828">
                <a:alpha val="80000"/>
              </a:srgbClr>
            </a:solidFill>
            <a:headEnd/>
            <a:tailEnd/>
          </a:ln>
          <a:effectLst>
            <a:outerShdw blurRad="50800" dist="38100" dir="5400000" algn="t" rotWithShape="0">
              <a:prstClr val="black">
                <a:alpha val="40000"/>
              </a:prstClr>
            </a:outerShdw>
          </a:effectLst>
        </p:spPr>
        <p:style>
          <a:lnRef idx="1">
            <a:schemeClr val="accent4"/>
          </a:lnRef>
          <a:fillRef idx="0">
            <a:schemeClr val="accent4"/>
          </a:fillRef>
          <a:effectRef idx="0">
            <a:schemeClr val="accent4"/>
          </a:effectRef>
          <a:fontRef idx="minor">
            <a:schemeClr val="tx1"/>
          </a:fontRef>
        </p:style>
        <p:txBody>
          <a:bodyPr wrap="none" anchor="ctr"/>
          <a:lstStyle/>
          <a:p>
            <a:endParaRPr lang="en-US"/>
          </a:p>
        </p:txBody>
      </p:sp>
      <p:pic>
        <p:nvPicPr>
          <p:cNvPr id="15" name="Picture 4"/>
          <p:cNvPicPr>
            <a:picLocks noChangeAspect="1" noChangeArrowheads="1"/>
          </p:cNvPicPr>
          <p:nvPr userDrawn="1"/>
        </p:nvPicPr>
        <p:blipFill>
          <a:blip r:embed="rId15" cstate="print"/>
          <a:srcRect/>
          <a:stretch>
            <a:fillRect/>
          </a:stretch>
        </p:blipFill>
        <p:spPr bwMode="auto">
          <a:xfrm rot="10800000" flipH="1" flipV="1">
            <a:off x="5471592" y="620689"/>
            <a:ext cx="3672408" cy="288031"/>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9" r:id="rId2"/>
    <p:sldLayoutId id="2147483660" r:id="rId3"/>
    <p:sldLayoutId id="2147483669" r:id="rId4"/>
    <p:sldLayoutId id="2147483661" r:id="rId5"/>
    <p:sldLayoutId id="2147483662" r:id="rId6"/>
    <p:sldLayoutId id="2147483663" r:id="rId7"/>
    <p:sldLayoutId id="2147483664" r:id="rId8"/>
    <p:sldLayoutId id="2147483665" r:id="rId9"/>
    <p:sldLayoutId id="2147483666" r:id="rId10"/>
    <p:sldLayoutId id="2147483667" r:id="rId11"/>
    <p:sldLayoutId id="2147483668" r:id="rId12"/>
  </p:sldLayoutIdLst>
  <p:timing>
    <p:tnLst>
      <p:par>
        <p:cTn id="1" dur="indefinite" restart="never" nodeType="tmRoot"/>
      </p:par>
    </p:tnLst>
  </p:timing>
  <p:txStyles>
    <p:titleStyle>
      <a:lvl1pPr algn="l" rtl="0" eaLnBrk="1" fontAlgn="base" hangingPunct="1">
        <a:lnSpc>
          <a:spcPct val="85000"/>
        </a:lnSpc>
        <a:spcBef>
          <a:spcPct val="0"/>
        </a:spcBef>
        <a:spcAft>
          <a:spcPct val="0"/>
        </a:spcAft>
        <a:defRPr sz="3000" b="1">
          <a:solidFill>
            <a:srgbClr val="646464"/>
          </a:solidFill>
          <a:latin typeface="+mj-lt"/>
          <a:ea typeface="+mj-ea"/>
          <a:cs typeface="+mj-cs"/>
        </a:defRPr>
      </a:lvl1pPr>
      <a:lvl2pPr algn="l" rtl="0" eaLnBrk="1" fontAlgn="base" hangingPunct="1">
        <a:lnSpc>
          <a:spcPct val="85000"/>
        </a:lnSpc>
        <a:spcBef>
          <a:spcPct val="0"/>
        </a:spcBef>
        <a:spcAft>
          <a:spcPct val="0"/>
        </a:spcAft>
        <a:defRPr sz="3000" b="1">
          <a:solidFill>
            <a:srgbClr val="646464"/>
          </a:solidFill>
          <a:latin typeface="Arial" charset="0"/>
        </a:defRPr>
      </a:lvl2pPr>
      <a:lvl3pPr algn="l" rtl="0" eaLnBrk="1" fontAlgn="base" hangingPunct="1">
        <a:lnSpc>
          <a:spcPct val="85000"/>
        </a:lnSpc>
        <a:spcBef>
          <a:spcPct val="0"/>
        </a:spcBef>
        <a:spcAft>
          <a:spcPct val="0"/>
        </a:spcAft>
        <a:defRPr sz="3000" b="1">
          <a:solidFill>
            <a:srgbClr val="646464"/>
          </a:solidFill>
          <a:latin typeface="Arial" charset="0"/>
        </a:defRPr>
      </a:lvl3pPr>
      <a:lvl4pPr algn="l" rtl="0" eaLnBrk="1" fontAlgn="base" hangingPunct="1">
        <a:lnSpc>
          <a:spcPct val="85000"/>
        </a:lnSpc>
        <a:spcBef>
          <a:spcPct val="0"/>
        </a:spcBef>
        <a:spcAft>
          <a:spcPct val="0"/>
        </a:spcAft>
        <a:defRPr sz="3000" b="1">
          <a:solidFill>
            <a:srgbClr val="646464"/>
          </a:solidFill>
          <a:latin typeface="Arial" charset="0"/>
        </a:defRPr>
      </a:lvl4pPr>
      <a:lvl5pPr algn="l" rtl="0" eaLnBrk="1" fontAlgn="base" hangingPunct="1">
        <a:lnSpc>
          <a:spcPct val="85000"/>
        </a:lnSpc>
        <a:spcBef>
          <a:spcPct val="0"/>
        </a:spcBef>
        <a:spcAft>
          <a:spcPct val="0"/>
        </a:spcAft>
        <a:defRPr sz="3000" b="1">
          <a:solidFill>
            <a:srgbClr val="646464"/>
          </a:solidFill>
          <a:latin typeface="Arial" charset="0"/>
        </a:defRPr>
      </a:lvl5pPr>
      <a:lvl6pPr marL="457200" algn="l" rtl="0" eaLnBrk="1" fontAlgn="base" hangingPunct="1">
        <a:lnSpc>
          <a:spcPct val="85000"/>
        </a:lnSpc>
        <a:spcBef>
          <a:spcPct val="0"/>
        </a:spcBef>
        <a:spcAft>
          <a:spcPct val="0"/>
        </a:spcAft>
        <a:defRPr sz="3000" b="1">
          <a:solidFill>
            <a:srgbClr val="646464"/>
          </a:solidFill>
          <a:latin typeface="Arial" charset="0"/>
        </a:defRPr>
      </a:lvl6pPr>
      <a:lvl7pPr marL="914400" algn="l" rtl="0" eaLnBrk="1" fontAlgn="base" hangingPunct="1">
        <a:lnSpc>
          <a:spcPct val="85000"/>
        </a:lnSpc>
        <a:spcBef>
          <a:spcPct val="0"/>
        </a:spcBef>
        <a:spcAft>
          <a:spcPct val="0"/>
        </a:spcAft>
        <a:defRPr sz="3000" b="1">
          <a:solidFill>
            <a:srgbClr val="646464"/>
          </a:solidFill>
          <a:latin typeface="Arial" charset="0"/>
        </a:defRPr>
      </a:lvl7pPr>
      <a:lvl8pPr marL="1371600" algn="l" rtl="0" eaLnBrk="1" fontAlgn="base" hangingPunct="1">
        <a:lnSpc>
          <a:spcPct val="85000"/>
        </a:lnSpc>
        <a:spcBef>
          <a:spcPct val="0"/>
        </a:spcBef>
        <a:spcAft>
          <a:spcPct val="0"/>
        </a:spcAft>
        <a:defRPr sz="3000" b="1">
          <a:solidFill>
            <a:srgbClr val="646464"/>
          </a:solidFill>
          <a:latin typeface="Arial" charset="0"/>
        </a:defRPr>
      </a:lvl8pPr>
      <a:lvl9pPr marL="1828800" algn="l" rtl="0" eaLnBrk="1" fontAlgn="base" hangingPunct="1">
        <a:lnSpc>
          <a:spcPct val="85000"/>
        </a:lnSpc>
        <a:spcBef>
          <a:spcPct val="0"/>
        </a:spcBef>
        <a:spcAft>
          <a:spcPct val="0"/>
        </a:spcAft>
        <a:defRPr sz="3000" b="1">
          <a:solidFill>
            <a:srgbClr val="646464"/>
          </a:solidFill>
          <a:latin typeface="Arial" charset="0"/>
        </a:defRPr>
      </a:lvl9pPr>
    </p:titleStyle>
    <p:bodyStyle>
      <a:lvl1pPr marL="360363" indent="-360363" algn="l" rtl="0" eaLnBrk="1" fontAlgn="base" hangingPunct="1">
        <a:spcBef>
          <a:spcPct val="20000"/>
        </a:spcBef>
        <a:spcAft>
          <a:spcPct val="0"/>
        </a:spcAft>
        <a:buClr>
          <a:schemeClr val="bg2">
            <a:lumMod val="75000"/>
          </a:schemeClr>
        </a:buClr>
        <a:buSzPct val="75000"/>
        <a:buFont typeface="Arial" pitchFamily="34" charset="0"/>
        <a:buChar char="■"/>
        <a:defRPr sz="2400">
          <a:solidFill>
            <a:schemeClr val="accent1">
              <a:lumMod val="75000"/>
            </a:schemeClr>
          </a:solidFill>
          <a:latin typeface="+mn-lt"/>
          <a:ea typeface="+mn-ea"/>
          <a:cs typeface="+mn-cs"/>
        </a:defRPr>
      </a:lvl1pPr>
      <a:lvl2pPr marL="717550" indent="-355600" algn="l" rtl="0" eaLnBrk="1" fontAlgn="base" hangingPunct="1">
        <a:spcBef>
          <a:spcPct val="20000"/>
        </a:spcBef>
        <a:spcAft>
          <a:spcPct val="0"/>
        </a:spcAft>
        <a:buClr>
          <a:schemeClr val="bg2">
            <a:lumMod val="75000"/>
          </a:schemeClr>
        </a:buClr>
        <a:buSzPct val="75000"/>
        <a:buFont typeface="Arial" pitchFamily="34" charset="0"/>
        <a:buChar char="■"/>
        <a:defRPr sz="2000">
          <a:solidFill>
            <a:schemeClr val="accent1">
              <a:lumMod val="75000"/>
            </a:schemeClr>
          </a:solidFill>
          <a:latin typeface="+mn-lt"/>
        </a:defRPr>
      </a:lvl2pPr>
      <a:lvl3pPr marL="1081088" indent="-361950" algn="l" rtl="0" eaLnBrk="1" fontAlgn="base" hangingPunct="1">
        <a:spcBef>
          <a:spcPct val="20000"/>
        </a:spcBef>
        <a:spcAft>
          <a:spcPct val="0"/>
        </a:spcAft>
        <a:buClr>
          <a:schemeClr val="bg2">
            <a:lumMod val="75000"/>
          </a:schemeClr>
        </a:buClr>
        <a:buSzPct val="75000"/>
        <a:buFont typeface="Arial" pitchFamily="34" charset="0"/>
        <a:buChar char="■"/>
        <a:defRPr>
          <a:solidFill>
            <a:schemeClr val="accent1">
              <a:lumMod val="75000"/>
            </a:schemeClr>
          </a:solidFill>
          <a:latin typeface="+mn-lt"/>
        </a:defRPr>
      </a:lvl3pPr>
      <a:lvl4pPr marL="1441450" indent="-358775" algn="l" rtl="0" eaLnBrk="1" fontAlgn="base" hangingPunct="1">
        <a:spcBef>
          <a:spcPct val="20000"/>
        </a:spcBef>
        <a:spcAft>
          <a:spcPct val="0"/>
        </a:spcAft>
        <a:buClr>
          <a:schemeClr val="bg2">
            <a:lumMod val="75000"/>
          </a:schemeClr>
        </a:buClr>
        <a:buSzPct val="75000"/>
        <a:buFont typeface="Arial" pitchFamily="34" charset="0"/>
        <a:buChar char="■"/>
        <a:defRPr sz="1600">
          <a:solidFill>
            <a:schemeClr val="accent1">
              <a:lumMod val="75000"/>
            </a:schemeClr>
          </a:solidFill>
          <a:latin typeface="+mn-lt"/>
        </a:defRPr>
      </a:lvl4pPr>
      <a:lvl5pPr marL="1800225" indent="-357188" algn="l" rtl="0" eaLnBrk="1" fontAlgn="base" hangingPunct="1">
        <a:spcBef>
          <a:spcPct val="20000"/>
        </a:spcBef>
        <a:spcAft>
          <a:spcPct val="0"/>
        </a:spcAft>
        <a:buClr>
          <a:schemeClr val="bg2">
            <a:lumMod val="75000"/>
          </a:schemeClr>
        </a:buClr>
        <a:buSzPct val="75000"/>
        <a:buFont typeface="Arial" pitchFamily="34" charset="0"/>
        <a:buChar char="■"/>
        <a:defRPr sz="1600">
          <a:solidFill>
            <a:schemeClr val="accent1">
              <a:lumMod val="75000"/>
            </a:schemeClr>
          </a:solidFill>
          <a:latin typeface="+mn-lt"/>
        </a:defRPr>
      </a:lvl5pPr>
      <a:lvl6pPr marL="2257425" indent="-357188" algn="l" rtl="0" eaLnBrk="1" fontAlgn="base" hangingPunct="1">
        <a:spcBef>
          <a:spcPct val="20000"/>
        </a:spcBef>
        <a:spcAft>
          <a:spcPct val="0"/>
        </a:spcAft>
        <a:buClr>
          <a:srgbClr val="FFD200"/>
        </a:buClr>
        <a:buSzPct val="75000"/>
        <a:buFont typeface="Arial" charset="0"/>
        <a:buChar char="►"/>
        <a:defRPr sz="1600">
          <a:solidFill>
            <a:srgbClr val="646464"/>
          </a:solidFill>
          <a:latin typeface="+mn-lt"/>
        </a:defRPr>
      </a:lvl6pPr>
      <a:lvl7pPr marL="2714625" indent="-357188" algn="l" rtl="0" eaLnBrk="1" fontAlgn="base" hangingPunct="1">
        <a:spcBef>
          <a:spcPct val="20000"/>
        </a:spcBef>
        <a:spcAft>
          <a:spcPct val="0"/>
        </a:spcAft>
        <a:buClr>
          <a:srgbClr val="FFD200"/>
        </a:buClr>
        <a:buSzPct val="75000"/>
        <a:buFont typeface="Arial" charset="0"/>
        <a:buChar char="►"/>
        <a:defRPr sz="1600">
          <a:solidFill>
            <a:srgbClr val="646464"/>
          </a:solidFill>
          <a:latin typeface="+mn-lt"/>
        </a:defRPr>
      </a:lvl7pPr>
      <a:lvl8pPr marL="3171825" indent="-357188" algn="l" rtl="0" eaLnBrk="1" fontAlgn="base" hangingPunct="1">
        <a:spcBef>
          <a:spcPct val="20000"/>
        </a:spcBef>
        <a:spcAft>
          <a:spcPct val="0"/>
        </a:spcAft>
        <a:buClr>
          <a:srgbClr val="FFD200"/>
        </a:buClr>
        <a:buSzPct val="75000"/>
        <a:buFont typeface="Arial" charset="0"/>
        <a:buChar char="►"/>
        <a:defRPr sz="1600">
          <a:solidFill>
            <a:srgbClr val="646464"/>
          </a:solidFill>
          <a:latin typeface="+mn-lt"/>
        </a:defRPr>
      </a:lvl8pPr>
      <a:lvl9pPr marL="3629025" indent="-357188" algn="l" rtl="0" eaLnBrk="1" fontAlgn="base" hangingPunct="1">
        <a:spcBef>
          <a:spcPct val="20000"/>
        </a:spcBef>
        <a:spcAft>
          <a:spcPct val="0"/>
        </a:spcAft>
        <a:buClr>
          <a:srgbClr val="FFD200"/>
        </a:buClr>
        <a:buSzPct val="75000"/>
        <a:buFont typeface="Arial" charset="0"/>
        <a:buChar char="►"/>
        <a:defRPr sz="1600">
          <a:solidFill>
            <a:srgbClr val="646464"/>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bwMode="gray">
      <p:bgPr>
        <a:solidFill>
          <a:schemeClr val="bg1"/>
        </a:soli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body" idx="1"/>
          </p:nvPr>
        </p:nvSpPr>
        <p:spPr bwMode="auto">
          <a:xfrm>
            <a:off x="455613" y="1412875"/>
            <a:ext cx="8234362" cy="4519613"/>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32" name="Rectangle 8"/>
          <p:cNvSpPr>
            <a:spLocks noChangeArrowheads="1"/>
          </p:cNvSpPr>
          <p:nvPr/>
        </p:nvSpPr>
        <p:spPr bwMode="auto">
          <a:xfrm>
            <a:off x="2784475" y="6419850"/>
            <a:ext cx="2057400" cy="196850"/>
          </a:xfrm>
          <a:prstGeom prst="rect">
            <a:avLst/>
          </a:prstGeom>
          <a:noFill/>
          <a:ln w="9525">
            <a:noFill/>
            <a:miter lim="800000"/>
            <a:headEnd/>
            <a:tailEnd/>
          </a:ln>
          <a:effectLst/>
        </p:spPr>
        <p:txBody>
          <a:bodyPr lIns="0" tIns="0" rIns="0" bIns="0"/>
          <a:lstStyle/>
          <a:p>
            <a:r>
              <a:rPr lang="cs-CZ" sz="1100" dirty="0" smtClean="0">
                <a:solidFill>
                  <a:srgbClr val="000000"/>
                </a:solidFill>
                <a:cs typeface="Arial" charset="0"/>
              </a:rPr>
              <a:t>Informační průmysl 2010</a:t>
            </a:r>
            <a:endParaRPr lang="en-US" sz="1100" dirty="0">
              <a:solidFill>
                <a:srgbClr val="000000"/>
              </a:solidFill>
              <a:cs typeface="Arial" charset="0"/>
            </a:endParaRPr>
          </a:p>
        </p:txBody>
      </p:sp>
      <p:sp>
        <p:nvSpPr>
          <p:cNvPr id="1033" name="Rectangle 9"/>
          <p:cNvSpPr>
            <a:spLocks noChangeArrowheads="1"/>
          </p:cNvSpPr>
          <p:nvPr/>
        </p:nvSpPr>
        <p:spPr bwMode="auto">
          <a:xfrm>
            <a:off x="457200" y="6419850"/>
            <a:ext cx="663575" cy="196850"/>
          </a:xfrm>
          <a:prstGeom prst="rect">
            <a:avLst/>
          </a:prstGeom>
          <a:noFill/>
          <a:ln w="9525">
            <a:noFill/>
            <a:miter lim="800000"/>
            <a:headEnd/>
            <a:tailEnd/>
          </a:ln>
          <a:effectLst/>
        </p:spPr>
        <p:txBody>
          <a:bodyPr lIns="0" tIns="0" rIns="0" bIns="0"/>
          <a:lstStyle/>
          <a:p>
            <a:r>
              <a:rPr lang="en-US" sz="1100">
                <a:solidFill>
                  <a:srgbClr val="000000"/>
                </a:solidFill>
                <a:cs typeface="Arial" charset="0"/>
              </a:rPr>
              <a:t>Page </a:t>
            </a:r>
            <a:fld id="{92377386-EE50-4FE3-9EAA-3F82571A0486}" type="slidenum">
              <a:rPr lang="en-US" sz="1100">
                <a:solidFill>
                  <a:srgbClr val="000000"/>
                </a:solidFill>
                <a:cs typeface="Arial" charset="0"/>
              </a:rPr>
              <a:pPr/>
              <a:t>‹#›</a:t>
            </a:fld>
            <a:endParaRPr lang="en-US" sz="1100">
              <a:solidFill>
                <a:srgbClr val="000000"/>
              </a:solidFill>
              <a:cs typeface="Arial" charset="0"/>
            </a:endParaRPr>
          </a:p>
        </p:txBody>
      </p:sp>
      <p:sp>
        <p:nvSpPr>
          <p:cNvPr id="1035" name="Line 11"/>
          <p:cNvSpPr>
            <a:spLocks noChangeShapeType="1"/>
          </p:cNvSpPr>
          <p:nvPr/>
        </p:nvSpPr>
        <p:spPr bwMode="auto">
          <a:xfrm>
            <a:off x="455613" y="6243638"/>
            <a:ext cx="8229600" cy="0"/>
          </a:xfrm>
          <a:prstGeom prst="line">
            <a:avLst/>
          </a:prstGeom>
          <a:noFill/>
          <a:ln w="3175">
            <a:solidFill>
              <a:srgbClr val="646464"/>
            </a:solidFill>
            <a:round/>
            <a:headEnd/>
            <a:tailEnd/>
          </a:ln>
          <a:effectLst/>
        </p:spPr>
        <p:txBody>
          <a:bodyPr wrap="none" anchor="ctr"/>
          <a:lstStyle/>
          <a:p>
            <a:endParaRPr lang="en-US"/>
          </a:p>
        </p:txBody>
      </p:sp>
      <p:pic>
        <p:nvPicPr>
          <p:cNvPr id="2050" name="Picture 2"/>
          <p:cNvPicPr>
            <a:picLocks noChangeAspect="1" noChangeArrowheads="1"/>
          </p:cNvPicPr>
          <p:nvPr userDrawn="1"/>
        </p:nvPicPr>
        <p:blipFill>
          <a:blip r:embed="rId14" cstate="print"/>
          <a:srcRect/>
          <a:stretch>
            <a:fillRect/>
          </a:stretch>
        </p:blipFill>
        <p:spPr bwMode="auto">
          <a:xfrm>
            <a:off x="251520" y="404664"/>
            <a:ext cx="2160240" cy="648072"/>
          </a:xfrm>
          <a:prstGeom prst="rect">
            <a:avLst/>
          </a:prstGeom>
          <a:noFill/>
          <a:ln w="9525">
            <a:noFill/>
            <a:miter lim="800000"/>
            <a:headEnd/>
            <a:tailEnd/>
          </a:ln>
        </p:spPr>
      </p:pic>
      <p:sp>
        <p:nvSpPr>
          <p:cNvPr id="12" name="Rectangle 8"/>
          <p:cNvSpPr>
            <a:spLocks noChangeArrowheads="1"/>
          </p:cNvSpPr>
          <p:nvPr userDrawn="1"/>
        </p:nvSpPr>
        <p:spPr bwMode="auto">
          <a:xfrm>
            <a:off x="6543840" y="6356196"/>
            <a:ext cx="1250855" cy="434898"/>
          </a:xfrm>
          <a:prstGeom prst="rect">
            <a:avLst/>
          </a:prstGeom>
          <a:noFill/>
          <a:ln w="9525">
            <a:noFill/>
            <a:miter lim="800000"/>
            <a:headEnd/>
            <a:tailEnd/>
          </a:ln>
          <a:effectLst/>
        </p:spPr>
        <p:txBody>
          <a:bodyPr lIns="0" tIns="0" rIns="0" bIns="0"/>
          <a:lstStyle/>
          <a:p>
            <a:r>
              <a:rPr lang="cs-CZ" sz="1000" dirty="0" smtClean="0">
                <a:solidFill>
                  <a:srgbClr val="000000"/>
                </a:solidFill>
                <a:cs typeface="Arial" charset="0"/>
              </a:rPr>
              <a:t>Petr</a:t>
            </a:r>
            <a:r>
              <a:rPr lang="cs-CZ" sz="1000" baseline="0" dirty="0" smtClean="0">
                <a:solidFill>
                  <a:srgbClr val="000000"/>
                </a:solidFill>
                <a:cs typeface="Arial" charset="0"/>
              </a:rPr>
              <a:t> Šmejkal, 43262@</a:t>
            </a:r>
            <a:r>
              <a:rPr lang="cs-CZ" sz="1000" baseline="0" dirty="0" err="1" smtClean="0">
                <a:solidFill>
                  <a:srgbClr val="000000"/>
                </a:solidFill>
                <a:cs typeface="Arial" charset="0"/>
              </a:rPr>
              <a:t>muni.cz</a:t>
            </a:r>
            <a:endParaRPr lang="en-US" sz="1000" dirty="0">
              <a:solidFill>
                <a:srgbClr val="000000"/>
              </a:solidFill>
              <a:cs typeface="Arial" charset="0"/>
            </a:endParaRPr>
          </a:p>
        </p:txBody>
      </p:sp>
      <p:pic>
        <p:nvPicPr>
          <p:cNvPr id="15" name="Picture 4"/>
          <p:cNvPicPr>
            <a:picLocks noChangeAspect="1" noChangeArrowheads="1"/>
          </p:cNvPicPr>
          <p:nvPr userDrawn="1"/>
        </p:nvPicPr>
        <p:blipFill>
          <a:blip r:embed="rId15" cstate="print"/>
          <a:srcRect/>
          <a:stretch>
            <a:fillRect/>
          </a:stretch>
        </p:blipFill>
        <p:spPr bwMode="auto">
          <a:xfrm rot="10800000" flipH="1" flipV="1">
            <a:off x="2717276" y="1700809"/>
            <a:ext cx="6426724" cy="50405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74" r:id="rId1"/>
    <p:sldLayoutId id="2147483671" r:id="rId2"/>
    <p:sldLayoutId id="2147483672" r:id="rId3"/>
    <p:sldLayoutId id="2147483673" r:id="rId4"/>
    <p:sldLayoutId id="2147483675" r:id="rId5"/>
    <p:sldLayoutId id="2147483676" r:id="rId6"/>
    <p:sldLayoutId id="2147483677" r:id="rId7"/>
    <p:sldLayoutId id="2147483678" r:id="rId8"/>
    <p:sldLayoutId id="2147483679" r:id="rId9"/>
    <p:sldLayoutId id="2147483680" r:id="rId10"/>
    <p:sldLayoutId id="2147483681" r:id="rId11"/>
    <p:sldLayoutId id="2147483682" r:id="rId12"/>
  </p:sldLayoutIdLst>
  <p:timing>
    <p:tnLst>
      <p:par>
        <p:cTn id="1" dur="indefinite" restart="never" nodeType="tmRoot"/>
      </p:par>
    </p:tnLst>
  </p:timing>
  <p:txStyles>
    <p:titleStyle>
      <a:lvl1pPr algn="l" rtl="0" eaLnBrk="1" fontAlgn="base" hangingPunct="1">
        <a:lnSpc>
          <a:spcPct val="85000"/>
        </a:lnSpc>
        <a:spcBef>
          <a:spcPct val="0"/>
        </a:spcBef>
        <a:spcAft>
          <a:spcPct val="0"/>
        </a:spcAft>
        <a:defRPr sz="3000" b="1">
          <a:solidFill>
            <a:srgbClr val="646464"/>
          </a:solidFill>
          <a:latin typeface="+mj-lt"/>
          <a:ea typeface="+mj-ea"/>
          <a:cs typeface="+mj-cs"/>
        </a:defRPr>
      </a:lvl1pPr>
      <a:lvl2pPr algn="l" rtl="0" eaLnBrk="1" fontAlgn="base" hangingPunct="1">
        <a:lnSpc>
          <a:spcPct val="85000"/>
        </a:lnSpc>
        <a:spcBef>
          <a:spcPct val="0"/>
        </a:spcBef>
        <a:spcAft>
          <a:spcPct val="0"/>
        </a:spcAft>
        <a:defRPr sz="3000" b="1">
          <a:solidFill>
            <a:srgbClr val="646464"/>
          </a:solidFill>
          <a:latin typeface="Arial" charset="0"/>
        </a:defRPr>
      </a:lvl2pPr>
      <a:lvl3pPr algn="l" rtl="0" eaLnBrk="1" fontAlgn="base" hangingPunct="1">
        <a:lnSpc>
          <a:spcPct val="85000"/>
        </a:lnSpc>
        <a:spcBef>
          <a:spcPct val="0"/>
        </a:spcBef>
        <a:spcAft>
          <a:spcPct val="0"/>
        </a:spcAft>
        <a:defRPr sz="3000" b="1">
          <a:solidFill>
            <a:srgbClr val="646464"/>
          </a:solidFill>
          <a:latin typeface="Arial" charset="0"/>
        </a:defRPr>
      </a:lvl3pPr>
      <a:lvl4pPr algn="l" rtl="0" eaLnBrk="1" fontAlgn="base" hangingPunct="1">
        <a:lnSpc>
          <a:spcPct val="85000"/>
        </a:lnSpc>
        <a:spcBef>
          <a:spcPct val="0"/>
        </a:spcBef>
        <a:spcAft>
          <a:spcPct val="0"/>
        </a:spcAft>
        <a:defRPr sz="3000" b="1">
          <a:solidFill>
            <a:srgbClr val="646464"/>
          </a:solidFill>
          <a:latin typeface="Arial" charset="0"/>
        </a:defRPr>
      </a:lvl4pPr>
      <a:lvl5pPr algn="l" rtl="0" eaLnBrk="1" fontAlgn="base" hangingPunct="1">
        <a:lnSpc>
          <a:spcPct val="85000"/>
        </a:lnSpc>
        <a:spcBef>
          <a:spcPct val="0"/>
        </a:spcBef>
        <a:spcAft>
          <a:spcPct val="0"/>
        </a:spcAft>
        <a:defRPr sz="3000" b="1">
          <a:solidFill>
            <a:srgbClr val="646464"/>
          </a:solidFill>
          <a:latin typeface="Arial" charset="0"/>
        </a:defRPr>
      </a:lvl5pPr>
      <a:lvl6pPr marL="457200" algn="l" rtl="0" eaLnBrk="1" fontAlgn="base" hangingPunct="1">
        <a:lnSpc>
          <a:spcPct val="85000"/>
        </a:lnSpc>
        <a:spcBef>
          <a:spcPct val="0"/>
        </a:spcBef>
        <a:spcAft>
          <a:spcPct val="0"/>
        </a:spcAft>
        <a:defRPr sz="3000" b="1">
          <a:solidFill>
            <a:srgbClr val="646464"/>
          </a:solidFill>
          <a:latin typeface="Arial" charset="0"/>
        </a:defRPr>
      </a:lvl6pPr>
      <a:lvl7pPr marL="914400" algn="l" rtl="0" eaLnBrk="1" fontAlgn="base" hangingPunct="1">
        <a:lnSpc>
          <a:spcPct val="85000"/>
        </a:lnSpc>
        <a:spcBef>
          <a:spcPct val="0"/>
        </a:spcBef>
        <a:spcAft>
          <a:spcPct val="0"/>
        </a:spcAft>
        <a:defRPr sz="3000" b="1">
          <a:solidFill>
            <a:srgbClr val="646464"/>
          </a:solidFill>
          <a:latin typeface="Arial" charset="0"/>
        </a:defRPr>
      </a:lvl7pPr>
      <a:lvl8pPr marL="1371600" algn="l" rtl="0" eaLnBrk="1" fontAlgn="base" hangingPunct="1">
        <a:lnSpc>
          <a:spcPct val="85000"/>
        </a:lnSpc>
        <a:spcBef>
          <a:spcPct val="0"/>
        </a:spcBef>
        <a:spcAft>
          <a:spcPct val="0"/>
        </a:spcAft>
        <a:defRPr sz="3000" b="1">
          <a:solidFill>
            <a:srgbClr val="646464"/>
          </a:solidFill>
          <a:latin typeface="Arial" charset="0"/>
        </a:defRPr>
      </a:lvl8pPr>
      <a:lvl9pPr marL="1828800" algn="l" rtl="0" eaLnBrk="1" fontAlgn="base" hangingPunct="1">
        <a:lnSpc>
          <a:spcPct val="85000"/>
        </a:lnSpc>
        <a:spcBef>
          <a:spcPct val="0"/>
        </a:spcBef>
        <a:spcAft>
          <a:spcPct val="0"/>
        </a:spcAft>
        <a:defRPr sz="3000" b="1">
          <a:solidFill>
            <a:srgbClr val="646464"/>
          </a:solidFill>
          <a:latin typeface="Arial" charset="0"/>
        </a:defRPr>
      </a:lvl9pPr>
    </p:titleStyle>
    <p:bodyStyle>
      <a:lvl1pPr marL="360363" indent="-360363" algn="l" rtl="0" eaLnBrk="1" fontAlgn="base" hangingPunct="1">
        <a:spcBef>
          <a:spcPct val="20000"/>
        </a:spcBef>
        <a:spcAft>
          <a:spcPct val="0"/>
        </a:spcAft>
        <a:buClr>
          <a:schemeClr val="tx1">
            <a:lumMod val="50000"/>
          </a:schemeClr>
        </a:buClr>
        <a:buSzPct val="75000"/>
        <a:buFont typeface="Arial" charset="0"/>
        <a:buChar char="►"/>
        <a:defRPr sz="2400">
          <a:solidFill>
            <a:schemeClr val="accent1">
              <a:lumMod val="75000"/>
            </a:schemeClr>
          </a:solidFill>
          <a:latin typeface="+mn-lt"/>
          <a:ea typeface="+mn-ea"/>
          <a:cs typeface="+mn-cs"/>
        </a:defRPr>
      </a:lvl1pPr>
      <a:lvl2pPr marL="717550" indent="-355600" algn="l" rtl="0" eaLnBrk="1" fontAlgn="base" hangingPunct="1">
        <a:spcBef>
          <a:spcPct val="20000"/>
        </a:spcBef>
        <a:spcAft>
          <a:spcPct val="0"/>
        </a:spcAft>
        <a:buClr>
          <a:schemeClr val="tx1">
            <a:lumMod val="50000"/>
          </a:schemeClr>
        </a:buClr>
        <a:buSzPct val="75000"/>
        <a:buFont typeface="Arial" charset="0"/>
        <a:buChar char="►"/>
        <a:defRPr sz="2000">
          <a:solidFill>
            <a:schemeClr val="accent1">
              <a:lumMod val="75000"/>
            </a:schemeClr>
          </a:solidFill>
          <a:latin typeface="+mn-lt"/>
        </a:defRPr>
      </a:lvl2pPr>
      <a:lvl3pPr marL="1081088" indent="-361950" algn="l" rtl="0" eaLnBrk="1" fontAlgn="base" hangingPunct="1">
        <a:spcBef>
          <a:spcPct val="20000"/>
        </a:spcBef>
        <a:spcAft>
          <a:spcPct val="0"/>
        </a:spcAft>
        <a:buClr>
          <a:schemeClr val="tx1">
            <a:lumMod val="50000"/>
          </a:schemeClr>
        </a:buClr>
        <a:buSzPct val="75000"/>
        <a:buFont typeface="Arial" charset="0"/>
        <a:buChar char="►"/>
        <a:defRPr>
          <a:solidFill>
            <a:schemeClr val="accent1">
              <a:lumMod val="75000"/>
            </a:schemeClr>
          </a:solidFill>
          <a:latin typeface="+mn-lt"/>
        </a:defRPr>
      </a:lvl3pPr>
      <a:lvl4pPr marL="1441450" indent="-358775" algn="l" rtl="0" eaLnBrk="1" fontAlgn="base" hangingPunct="1">
        <a:spcBef>
          <a:spcPct val="20000"/>
        </a:spcBef>
        <a:spcAft>
          <a:spcPct val="0"/>
        </a:spcAft>
        <a:buClr>
          <a:schemeClr val="tx1">
            <a:lumMod val="50000"/>
          </a:schemeClr>
        </a:buClr>
        <a:buSzPct val="75000"/>
        <a:buFont typeface="Arial" charset="0"/>
        <a:buChar char="►"/>
        <a:defRPr sz="1600">
          <a:solidFill>
            <a:schemeClr val="accent1">
              <a:lumMod val="75000"/>
            </a:schemeClr>
          </a:solidFill>
          <a:latin typeface="+mn-lt"/>
        </a:defRPr>
      </a:lvl4pPr>
      <a:lvl5pPr marL="1800225" indent="-357188" algn="l" rtl="0" eaLnBrk="1" fontAlgn="base" hangingPunct="1">
        <a:spcBef>
          <a:spcPct val="20000"/>
        </a:spcBef>
        <a:spcAft>
          <a:spcPct val="0"/>
        </a:spcAft>
        <a:buClr>
          <a:schemeClr val="tx1">
            <a:lumMod val="50000"/>
          </a:schemeClr>
        </a:buClr>
        <a:buSzPct val="75000"/>
        <a:buFont typeface="Arial" charset="0"/>
        <a:buChar char="►"/>
        <a:defRPr sz="1600">
          <a:solidFill>
            <a:schemeClr val="accent1">
              <a:lumMod val="75000"/>
            </a:schemeClr>
          </a:solidFill>
          <a:latin typeface="+mn-lt"/>
        </a:defRPr>
      </a:lvl5pPr>
      <a:lvl6pPr marL="2257425" indent="-357188" algn="l" rtl="0" eaLnBrk="1" fontAlgn="base" hangingPunct="1">
        <a:spcBef>
          <a:spcPct val="20000"/>
        </a:spcBef>
        <a:spcAft>
          <a:spcPct val="0"/>
        </a:spcAft>
        <a:buClr>
          <a:srgbClr val="FFD200"/>
        </a:buClr>
        <a:buSzPct val="75000"/>
        <a:buFont typeface="Arial" charset="0"/>
        <a:buChar char="►"/>
        <a:defRPr sz="1600">
          <a:solidFill>
            <a:srgbClr val="646464"/>
          </a:solidFill>
          <a:latin typeface="+mn-lt"/>
        </a:defRPr>
      </a:lvl6pPr>
      <a:lvl7pPr marL="2714625" indent="-357188" algn="l" rtl="0" eaLnBrk="1" fontAlgn="base" hangingPunct="1">
        <a:spcBef>
          <a:spcPct val="20000"/>
        </a:spcBef>
        <a:spcAft>
          <a:spcPct val="0"/>
        </a:spcAft>
        <a:buClr>
          <a:srgbClr val="FFD200"/>
        </a:buClr>
        <a:buSzPct val="75000"/>
        <a:buFont typeface="Arial" charset="0"/>
        <a:buChar char="►"/>
        <a:defRPr sz="1600">
          <a:solidFill>
            <a:srgbClr val="646464"/>
          </a:solidFill>
          <a:latin typeface="+mn-lt"/>
        </a:defRPr>
      </a:lvl7pPr>
      <a:lvl8pPr marL="3171825" indent="-357188" algn="l" rtl="0" eaLnBrk="1" fontAlgn="base" hangingPunct="1">
        <a:spcBef>
          <a:spcPct val="20000"/>
        </a:spcBef>
        <a:spcAft>
          <a:spcPct val="0"/>
        </a:spcAft>
        <a:buClr>
          <a:srgbClr val="FFD200"/>
        </a:buClr>
        <a:buSzPct val="75000"/>
        <a:buFont typeface="Arial" charset="0"/>
        <a:buChar char="►"/>
        <a:defRPr sz="1600">
          <a:solidFill>
            <a:srgbClr val="646464"/>
          </a:solidFill>
          <a:latin typeface="+mn-lt"/>
        </a:defRPr>
      </a:lvl8pPr>
      <a:lvl9pPr marL="3629025" indent="-357188" algn="l" rtl="0" eaLnBrk="1" fontAlgn="base" hangingPunct="1">
        <a:spcBef>
          <a:spcPct val="20000"/>
        </a:spcBef>
        <a:spcAft>
          <a:spcPct val="0"/>
        </a:spcAft>
        <a:buClr>
          <a:srgbClr val="FFD200"/>
        </a:buClr>
        <a:buSzPct val="75000"/>
        <a:buFont typeface="Arial" charset="0"/>
        <a:buChar char="►"/>
        <a:defRPr sz="1600">
          <a:solidFill>
            <a:srgbClr val="646464"/>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5"/>
          <p:cNvSpPr>
            <a:spLocks noGrp="1" noChangeArrowheads="1"/>
          </p:cNvSpPr>
          <p:nvPr>
            <p:ph type="ctrTitle"/>
          </p:nvPr>
        </p:nvSpPr>
        <p:spPr/>
        <p:txBody>
          <a:bodyPr/>
          <a:lstStyle/>
          <a:p>
            <a:r>
              <a:rPr lang="cs-CZ" dirty="0" smtClean="0"/>
              <a:t>Informační průmysl</a:t>
            </a:r>
            <a:br>
              <a:rPr lang="cs-CZ" dirty="0" smtClean="0"/>
            </a:br>
            <a:r>
              <a:rPr lang="cs-CZ" sz="2800" dirty="0" smtClean="0"/>
              <a:t>2012/13</a:t>
            </a:r>
            <a:endParaRPr lang="en-US" dirty="0"/>
          </a:p>
        </p:txBody>
      </p:sp>
      <p:sp>
        <p:nvSpPr>
          <p:cNvPr id="15366" name="Rectangle 6"/>
          <p:cNvSpPr>
            <a:spLocks noGrp="1" noChangeArrowheads="1"/>
          </p:cNvSpPr>
          <p:nvPr>
            <p:ph type="subTitle" idx="1"/>
          </p:nvPr>
        </p:nvSpPr>
        <p:spPr/>
        <p:txBody>
          <a:bodyPr/>
          <a:lstStyle/>
          <a:p>
            <a:r>
              <a:rPr lang="cs-CZ" dirty="0" smtClean="0"/>
              <a:t>Petr Šmejkal</a:t>
            </a:r>
          </a:p>
          <a:p>
            <a:r>
              <a:rPr lang="cs-CZ" dirty="0" smtClean="0"/>
              <a:t>43262@mail.</a:t>
            </a:r>
            <a:r>
              <a:rPr lang="cs-CZ" dirty="0" err="1" smtClean="0"/>
              <a:t>muni.cz</a:t>
            </a:r>
            <a:endParaRPr lang="en-US" dirty="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Představení vyučujícího a předmětu</a:t>
            </a:r>
            <a:endParaRPr lang="cs-CZ" dirty="0"/>
          </a:p>
        </p:txBody>
      </p:sp>
      <p:sp>
        <p:nvSpPr>
          <p:cNvPr id="4" name="Zástupný symbol pro text 3"/>
          <p:cNvSpPr>
            <a:spLocks noGrp="1"/>
          </p:cNvSpPr>
          <p:nvPr>
            <p:ph type="body" idx="1"/>
          </p:nvPr>
        </p:nvSpPr>
        <p:spPr>
          <a:xfrm>
            <a:off x="742628" y="1535113"/>
            <a:ext cx="3469332" cy="639762"/>
          </a:xfrm>
          <a:solidFill>
            <a:schemeClr val="bg1">
              <a:lumMod val="85000"/>
            </a:schemeClr>
          </a:solidFill>
          <a:ln>
            <a:solidFill>
              <a:schemeClr val="bg1">
                <a:lumMod val="75000"/>
              </a:schemeClr>
            </a:solidFill>
          </a:ln>
        </p:spPr>
        <p:txBody>
          <a:bodyPr lIns="72000" anchor="ctr"/>
          <a:lstStyle/>
          <a:p>
            <a:r>
              <a:rPr lang="cs-CZ" dirty="0" smtClean="0"/>
              <a:t>Petr Šmejkal</a:t>
            </a:r>
          </a:p>
        </p:txBody>
      </p:sp>
      <p:sp>
        <p:nvSpPr>
          <p:cNvPr id="3" name="Zástupný symbol pro obsah 2"/>
          <p:cNvSpPr>
            <a:spLocks noGrp="1"/>
          </p:cNvSpPr>
          <p:nvPr>
            <p:ph sz="half" idx="2"/>
          </p:nvPr>
        </p:nvSpPr>
        <p:spPr>
          <a:xfrm>
            <a:off x="742628" y="2420887"/>
            <a:ext cx="3469332" cy="3384377"/>
          </a:xfrm>
          <a:ln>
            <a:solidFill>
              <a:schemeClr val="bg1">
                <a:lumMod val="75000"/>
              </a:schemeClr>
            </a:solidFill>
          </a:ln>
        </p:spPr>
        <p:txBody>
          <a:bodyPr/>
          <a:lstStyle/>
          <a:p>
            <a:pPr indent="-269875">
              <a:buNone/>
            </a:pPr>
            <a:r>
              <a:rPr lang="cs-CZ" sz="2000" dirty="0" smtClean="0"/>
              <a:t>Profil:</a:t>
            </a:r>
          </a:p>
          <a:p>
            <a:pPr lvl="1">
              <a:spcAft>
                <a:spcPts val="600"/>
              </a:spcAft>
            </a:pPr>
            <a:r>
              <a:rPr lang="cs-CZ" sz="1600" dirty="0" smtClean="0"/>
              <a:t>Absolvent KISK</a:t>
            </a:r>
          </a:p>
          <a:p>
            <a:pPr lvl="1">
              <a:spcAft>
                <a:spcPts val="600"/>
              </a:spcAft>
            </a:pPr>
            <a:r>
              <a:rPr lang="cs-CZ" sz="1600" dirty="0" err="1" smtClean="0"/>
              <a:t>Competitive</a:t>
            </a:r>
            <a:r>
              <a:rPr lang="cs-CZ" sz="1600" dirty="0" smtClean="0"/>
              <a:t> </a:t>
            </a:r>
            <a:r>
              <a:rPr lang="cs-CZ" sz="1600" dirty="0" err="1" smtClean="0"/>
              <a:t>Intelligence</a:t>
            </a:r>
            <a:r>
              <a:rPr lang="cs-CZ" sz="1600" dirty="0" smtClean="0"/>
              <a:t> </a:t>
            </a:r>
            <a:r>
              <a:rPr lang="cs-CZ" sz="1600" dirty="0" err="1" smtClean="0"/>
              <a:t>Analyst</a:t>
            </a:r>
            <a:r>
              <a:rPr lang="cs-CZ" sz="1600" dirty="0" smtClean="0"/>
              <a:t> v Ernst </a:t>
            </a:r>
            <a:r>
              <a:rPr lang="en-US" sz="1600" dirty="0" smtClean="0"/>
              <a:t>&amp;</a:t>
            </a:r>
            <a:r>
              <a:rPr lang="cs-CZ" sz="1600" dirty="0" smtClean="0"/>
              <a:t> </a:t>
            </a:r>
            <a:r>
              <a:rPr lang="cs-CZ" sz="1600" dirty="0" err="1" smtClean="0"/>
              <a:t>Young</a:t>
            </a:r>
            <a:endParaRPr lang="cs-CZ" sz="1600" dirty="0" smtClean="0"/>
          </a:p>
          <a:p>
            <a:pPr lvl="1">
              <a:spcAft>
                <a:spcPts val="600"/>
              </a:spcAft>
            </a:pPr>
            <a:r>
              <a:rPr lang="cs-CZ" sz="1600" dirty="0" smtClean="0"/>
              <a:t>Předtím </a:t>
            </a:r>
            <a:r>
              <a:rPr lang="cs-CZ" sz="1600" dirty="0" err="1" smtClean="0"/>
              <a:t>researcher</a:t>
            </a:r>
            <a:r>
              <a:rPr lang="cs-CZ" sz="1600" dirty="0" smtClean="0"/>
              <a:t> a nezávislý informační </a:t>
            </a:r>
            <a:r>
              <a:rPr lang="cs-CZ" sz="1600" dirty="0" smtClean="0"/>
              <a:t>broker</a:t>
            </a:r>
          </a:p>
          <a:p>
            <a:pPr lvl="1">
              <a:spcAft>
                <a:spcPts val="600"/>
              </a:spcAft>
            </a:pPr>
            <a:r>
              <a:rPr lang="cs-CZ" sz="1600" dirty="0" smtClean="0"/>
              <a:t>Portál CI</a:t>
            </a:r>
          </a:p>
          <a:p>
            <a:pPr lvl="1">
              <a:spcAft>
                <a:spcPts val="600"/>
              </a:spcAft>
            </a:pPr>
            <a:r>
              <a:rPr lang="cs-CZ" sz="1600" dirty="0" smtClean="0"/>
              <a:t>Člen SCIP</a:t>
            </a:r>
            <a:endParaRPr lang="cs-CZ" sz="1600" dirty="0" smtClean="0"/>
          </a:p>
          <a:p>
            <a:endParaRPr lang="cs-CZ" dirty="0" smtClean="0"/>
          </a:p>
          <a:p>
            <a:endParaRPr lang="cs-CZ" dirty="0"/>
          </a:p>
        </p:txBody>
      </p:sp>
      <p:sp>
        <p:nvSpPr>
          <p:cNvPr id="5" name="Zástupný symbol pro text 4"/>
          <p:cNvSpPr>
            <a:spLocks noGrp="1"/>
          </p:cNvSpPr>
          <p:nvPr>
            <p:ph type="body" sz="quarter" idx="3"/>
          </p:nvPr>
        </p:nvSpPr>
        <p:spPr>
          <a:xfrm>
            <a:off x="4930566" y="1535113"/>
            <a:ext cx="3470694" cy="639762"/>
          </a:xfrm>
          <a:solidFill>
            <a:schemeClr val="bg1">
              <a:lumMod val="85000"/>
            </a:schemeClr>
          </a:solidFill>
          <a:ln>
            <a:solidFill>
              <a:schemeClr val="bg1">
                <a:lumMod val="75000"/>
              </a:schemeClr>
            </a:solidFill>
          </a:ln>
        </p:spPr>
        <p:txBody>
          <a:bodyPr lIns="72000" anchor="ctr"/>
          <a:lstStyle/>
          <a:p>
            <a:r>
              <a:rPr lang="cs-CZ" dirty="0" smtClean="0"/>
              <a:t>Informační průmysl</a:t>
            </a:r>
          </a:p>
        </p:txBody>
      </p:sp>
      <p:sp>
        <p:nvSpPr>
          <p:cNvPr id="6" name="Zástupný symbol pro obsah 5"/>
          <p:cNvSpPr>
            <a:spLocks noGrp="1"/>
          </p:cNvSpPr>
          <p:nvPr>
            <p:ph sz="quarter" idx="4"/>
          </p:nvPr>
        </p:nvSpPr>
        <p:spPr>
          <a:xfrm>
            <a:off x="4930566" y="2420887"/>
            <a:ext cx="3470694" cy="3384377"/>
          </a:xfrm>
          <a:ln>
            <a:solidFill>
              <a:schemeClr val="bg1">
                <a:lumMod val="75000"/>
              </a:schemeClr>
            </a:solidFill>
          </a:ln>
        </p:spPr>
        <p:txBody>
          <a:bodyPr/>
          <a:lstStyle/>
          <a:p>
            <a:pPr indent="-269875">
              <a:buNone/>
            </a:pPr>
            <a:r>
              <a:rPr lang="cs-CZ" sz="2000" dirty="0" smtClean="0"/>
              <a:t>Cíle:</a:t>
            </a:r>
          </a:p>
          <a:p>
            <a:pPr lvl="1">
              <a:spcAft>
                <a:spcPts val="600"/>
              </a:spcAft>
            </a:pPr>
            <a:r>
              <a:rPr lang="cs-CZ" sz="1600" dirty="0" smtClean="0"/>
              <a:t>Naučit se pracovat s informacemi v praxi</a:t>
            </a:r>
          </a:p>
          <a:p>
            <a:pPr lvl="1">
              <a:spcAft>
                <a:spcPts val="600"/>
              </a:spcAft>
            </a:pPr>
            <a:r>
              <a:rPr lang="cs-CZ" sz="1600" dirty="0" smtClean="0"/>
              <a:t>Připravit </a:t>
            </a:r>
            <a:r>
              <a:rPr lang="cs-CZ" sz="1600" dirty="0" smtClean="0"/>
              <a:t>na </a:t>
            </a:r>
            <a:r>
              <a:rPr lang="cs-CZ" sz="1600" dirty="0" smtClean="0"/>
              <a:t>práci informačního specialisty </a:t>
            </a:r>
            <a:r>
              <a:rPr lang="cs-CZ" sz="1600" dirty="0" smtClean="0"/>
              <a:t>v komerční sféře</a:t>
            </a:r>
          </a:p>
          <a:p>
            <a:pPr lvl="1">
              <a:spcAft>
                <a:spcPts val="600"/>
              </a:spcAft>
            </a:pPr>
            <a:r>
              <a:rPr lang="cs-CZ" sz="1600" dirty="0" smtClean="0"/>
              <a:t>Vyhledávat, zpracovat a analyzovat informace, umět je správně předat</a:t>
            </a:r>
            <a:endParaRPr lang="cs-CZ" sz="1600" dirty="0" smtClean="0"/>
          </a:p>
          <a:p>
            <a:pPr lvl="1">
              <a:spcAft>
                <a:spcPts val="600"/>
              </a:spcAft>
            </a:pPr>
            <a:endParaRPr lang="cs-CZ" sz="1600"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6" name="Rectangle 6"/>
          <p:cNvSpPr>
            <a:spLocks noGrp="1" noChangeArrowheads="1"/>
          </p:cNvSpPr>
          <p:nvPr>
            <p:ph type="title"/>
          </p:nvPr>
        </p:nvSpPr>
        <p:spPr>
          <a:xfrm>
            <a:off x="467544" y="200025"/>
            <a:ext cx="7560841" cy="863600"/>
          </a:xfrm>
        </p:spPr>
        <p:txBody>
          <a:bodyPr/>
          <a:lstStyle/>
          <a:p>
            <a:r>
              <a:rPr lang="cs-CZ" dirty="0" smtClean="0"/>
              <a:t>Informační průmysl - obsah</a:t>
            </a:r>
            <a:endParaRPr lang="en-US" sz="2600" b="0" dirty="0"/>
          </a:p>
        </p:txBody>
      </p:sp>
      <p:sp>
        <p:nvSpPr>
          <p:cNvPr id="51207" name="Rectangle 7"/>
          <p:cNvSpPr>
            <a:spLocks noGrp="1" noChangeArrowheads="1"/>
          </p:cNvSpPr>
          <p:nvPr>
            <p:ph type="body" idx="1"/>
          </p:nvPr>
        </p:nvSpPr>
        <p:spPr/>
        <p:txBody>
          <a:bodyPr>
            <a:normAutofit/>
          </a:bodyPr>
          <a:lstStyle/>
          <a:p>
            <a:pPr lvl="0"/>
            <a:r>
              <a:rPr lang="cs-CZ" dirty="0" smtClean="0"/>
              <a:t>Informace a jejich využití v ekonomice a </a:t>
            </a:r>
            <a:r>
              <a:rPr lang="cs-CZ" dirty="0" smtClean="0"/>
              <a:t>firmách</a:t>
            </a:r>
          </a:p>
          <a:p>
            <a:pPr lvl="0"/>
            <a:endParaRPr lang="cs-CZ" sz="1000" dirty="0" smtClean="0"/>
          </a:p>
          <a:p>
            <a:pPr lvl="2"/>
            <a:r>
              <a:rPr lang="cs-CZ" dirty="0" smtClean="0"/>
              <a:t>Práce informačního profesionála</a:t>
            </a:r>
          </a:p>
          <a:p>
            <a:pPr lvl="2"/>
            <a:r>
              <a:rPr lang="cs-CZ" dirty="0" smtClean="0"/>
              <a:t>Informační a znalostní management</a:t>
            </a:r>
          </a:p>
          <a:p>
            <a:pPr lvl="2"/>
            <a:r>
              <a:rPr lang="cs-CZ" dirty="0" smtClean="0"/>
              <a:t>Informační audit</a:t>
            </a:r>
          </a:p>
          <a:p>
            <a:pPr lvl="2"/>
            <a:r>
              <a:rPr lang="cs-CZ" dirty="0" smtClean="0"/>
              <a:t>Typy podniků a jejich zveřejňované informace</a:t>
            </a:r>
          </a:p>
          <a:p>
            <a:pPr lvl="2"/>
            <a:r>
              <a:rPr lang="cs-CZ" dirty="0" smtClean="0"/>
              <a:t>Nejčastěji požadované informace o firmách</a:t>
            </a:r>
          </a:p>
          <a:p>
            <a:pPr lvl="2"/>
            <a:r>
              <a:rPr lang="cs-CZ" dirty="0" smtClean="0"/>
              <a:t>Klasifikace ekonomických </a:t>
            </a:r>
            <a:r>
              <a:rPr lang="cs-CZ" dirty="0" smtClean="0"/>
              <a:t>činností</a:t>
            </a:r>
          </a:p>
          <a:p>
            <a:pPr lvl="2"/>
            <a:r>
              <a:rPr lang="cs-CZ" dirty="0" smtClean="0"/>
              <a:t>….</a:t>
            </a:r>
            <a:endParaRPr lang="cs-CZ" dirty="0" smtClean="0"/>
          </a:p>
          <a:p>
            <a:pPr lvl="3"/>
            <a:endParaRPr lang="cs-CZ" dirty="0" smtClean="0"/>
          </a:p>
          <a:p>
            <a:pPr lvl="3"/>
            <a:endParaRPr lang="cs-CZ"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6" name="Rectangle 6"/>
          <p:cNvSpPr>
            <a:spLocks noGrp="1" noChangeArrowheads="1"/>
          </p:cNvSpPr>
          <p:nvPr>
            <p:ph type="title"/>
          </p:nvPr>
        </p:nvSpPr>
        <p:spPr>
          <a:xfrm>
            <a:off x="467544" y="200025"/>
            <a:ext cx="7560841" cy="863600"/>
          </a:xfrm>
        </p:spPr>
        <p:txBody>
          <a:bodyPr/>
          <a:lstStyle/>
          <a:p>
            <a:r>
              <a:rPr lang="cs-CZ" dirty="0" smtClean="0"/>
              <a:t>Informační průmysl - obsah</a:t>
            </a:r>
            <a:endParaRPr lang="en-US" sz="2600" b="0" dirty="0"/>
          </a:p>
        </p:txBody>
      </p:sp>
      <p:sp>
        <p:nvSpPr>
          <p:cNvPr id="51207" name="Rectangle 7"/>
          <p:cNvSpPr>
            <a:spLocks noGrp="1" noChangeArrowheads="1"/>
          </p:cNvSpPr>
          <p:nvPr>
            <p:ph type="body" idx="1"/>
          </p:nvPr>
        </p:nvSpPr>
        <p:spPr/>
        <p:txBody>
          <a:bodyPr>
            <a:normAutofit/>
          </a:bodyPr>
          <a:lstStyle/>
          <a:p>
            <a:pPr lvl="0"/>
            <a:r>
              <a:rPr lang="cs-CZ" dirty="0" smtClean="0"/>
              <a:t>Zpracování požadavku, informační zdroje, analýza </a:t>
            </a:r>
            <a:r>
              <a:rPr lang="cs-CZ" dirty="0" smtClean="0"/>
              <a:t>informací, předávání informací</a:t>
            </a:r>
          </a:p>
          <a:p>
            <a:pPr lvl="0"/>
            <a:endParaRPr lang="cs-CZ" sz="1000" dirty="0" smtClean="0"/>
          </a:p>
          <a:p>
            <a:pPr lvl="2"/>
            <a:r>
              <a:rPr lang="cs-CZ" dirty="0" smtClean="0"/>
              <a:t>Referenční interview</a:t>
            </a:r>
          </a:p>
          <a:p>
            <a:pPr lvl="2"/>
            <a:r>
              <a:rPr lang="cs-CZ" dirty="0" smtClean="0"/>
              <a:t>Vyhledávací strategie </a:t>
            </a:r>
          </a:p>
          <a:p>
            <a:pPr lvl="2"/>
            <a:r>
              <a:rPr lang="cs-CZ" dirty="0" smtClean="0"/>
              <a:t>Statistické postupy</a:t>
            </a:r>
          </a:p>
          <a:p>
            <a:pPr lvl="2"/>
            <a:r>
              <a:rPr lang="cs-CZ" dirty="0" smtClean="0"/>
              <a:t>Základní analytické </a:t>
            </a:r>
            <a:r>
              <a:rPr lang="cs-CZ" dirty="0" smtClean="0"/>
              <a:t>metody</a:t>
            </a:r>
          </a:p>
          <a:p>
            <a:pPr lvl="2"/>
            <a:r>
              <a:rPr lang="cs-CZ" dirty="0" smtClean="0"/>
              <a:t>Extrapolace dat</a:t>
            </a:r>
          </a:p>
          <a:p>
            <a:pPr lvl="2"/>
            <a:r>
              <a:rPr lang="cs-CZ" dirty="0" smtClean="0"/>
              <a:t>Organizace informací</a:t>
            </a:r>
          </a:p>
          <a:p>
            <a:pPr lvl="2"/>
            <a:r>
              <a:rPr lang="cs-CZ" dirty="0" smtClean="0"/>
              <a:t>Formát a tvorba výstupů</a:t>
            </a:r>
          </a:p>
          <a:p>
            <a:pPr lvl="2"/>
            <a:r>
              <a:rPr lang="cs-CZ" dirty="0" smtClean="0"/>
              <a:t>….</a:t>
            </a:r>
            <a:endParaRPr lang="cs-CZ" dirty="0" smtClean="0"/>
          </a:p>
          <a:p>
            <a:pPr lvl="3"/>
            <a:endParaRPr lang="cs-CZ" dirty="0" smtClean="0"/>
          </a:p>
          <a:p>
            <a:pPr lvl="3"/>
            <a:endParaRPr lang="cs-CZ"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6" name="Rectangle 6"/>
          <p:cNvSpPr>
            <a:spLocks noGrp="1" noChangeArrowheads="1"/>
          </p:cNvSpPr>
          <p:nvPr>
            <p:ph type="title"/>
          </p:nvPr>
        </p:nvSpPr>
        <p:spPr>
          <a:xfrm>
            <a:off x="467544" y="200025"/>
            <a:ext cx="7560841" cy="863600"/>
          </a:xfrm>
        </p:spPr>
        <p:txBody>
          <a:bodyPr/>
          <a:lstStyle/>
          <a:p>
            <a:r>
              <a:rPr lang="cs-CZ" dirty="0" smtClean="0"/>
              <a:t>Informační průmysl - obsah</a:t>
            </a:r>
            <a:endParaRPr lang="en-US" sz="2600" b="0" dirty="0"/>
          </a:p>
        </p:txBody>
      </p:sp>
      <p:sp>
        <p:nvSpPr>
          <p:cNvPr id="51207" name="Rectangle 7"/>
          <p:cNvSpPr>
            <a:spLocks noGrp="1" noChangeArrowheads="1"/>
          </p:cNvSpPr>
          <p:nvPr>
            <p:ph type="body" idx="1"/>
          </p:nvPr>
        </p:nvSpPr>
        <p:spPr/>
        <p:txBody>
          <a:bodyPr>
            <a:normAutofit/>
          </a:bodyPr>
          <a:lstStyle/>
          <a:p>
            <a:pPr lvl="0"/>
            <a:r>
              <a:rPr lang="cs-CZ" dirty="0" smtClean="0"/>
              <a:t>Běžné úkoly informačního </a:t>
            </a:r>
            <a:r>
              <a:rPr lang="cs-CZ" dirty="0" smtClean="0"/>
              <a:t>specialisty</a:t>
            </a:r>
          </a:p>
          <a:p>
            <a:pPr lvl="0"/>
            <a:endParaRPr lang="cs-CZ" sz="1000" dirty="0" smtClean="0"/>
          </a:p>
          <a:p>
            <a:pPr lvl="2"/>
            <a:r>
              <a:rPr lang="cs-CZ" dirty="0" smtClean="0"/>
              <a:t>Strategický význam informací a znalostí</a:t>
            </a:r>
          </a:p>
          <a:p>
            <a:pPr lvl="2"/>
            <a:r>
              <a:rPr lang="cs-CZ" dirty="0" smtClean="0"/>
              <a:t>Profily firem a finanční situace</a:t>
            </a:r>
          </a:p>
          <a:p>
            <a:pPr lvl="2"/>
            <a:r>
              <a:rPr lang="cs-CZ" dirty="0" smtClean="0"/>
              <a:t>Konkurenční </a:t>
            </a:r>
            <a:r>
              <a:rPr lang="cs-CZ" dirty="0" smtClean="0"/>
              <a:t>výhoda</a:t>
            </a:r>
          </a:p>
          <a:p>
            <a:pPr lvl="2"/>
            <a:r>
              <a:rPr lang="cs-CZ" dirty="0" err="1" smtClean="0"/>
              <a:t>Competitive</a:t>
            </a:r>
            <a:r>
              <a:rPr lang="cs-CZ" dirty="0" smtClean="0"/>
              <a:t> </a:t>
            </a:r>
            <a:r>
              <a:rPr lang="cs-CZ" dirty="0" err="1" smtClean="0"/>
              <a:t>Intelligence</a:t>
            </a:r>
            <a:r>
              <a:rPr lang="cs-CZ" dirty="0" smtClean="0"/>
              <a:t> </a:t>
            </a:r>
          </a:p>
          <a:p>
            <a:pPr lvl="2"/>
            <a:r>
              <a:rPr lang="cs-CZ" dirty="0" smtClean="0"/>
              <a:t>….</a:t>
            </a:r>
            <a:endParaRPr lang="cs-CZ" dirty="0" smtClean="0"/>
          </a:p>
          <a:p>
            <a:pPr lvl="3"/>
            <a:endParaRPr lang="cs-CZ" dirty="0" smtClean="0"/>
          </a:p>
          <a:p>
            <a:pPr lvl="3"/>
            <a:endParaRPr lang="cs-CZ"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Požadavky na úspěšné zakončení</a:t>
            </a:r>
            <a:endParaRPr lang="cs-CZ" dirty="0"/>
          </a:p>
        </p:txBody>
      </p:sp>
      <p:sp>
        <p:nvSpPr>
          <p:cNvPr id="3" name="Content Placeholder 2"/>
          <p:cNvSpPr>
            <a:spLocks noGrp="1"/>
          </p:cNvSpPr>
          <p:nvPr>
            <p:ph idx="1"/>
          </p:nvPr>
        </p:nvSpPr>
        <p:spPr/>
        <p:txBody>
          <a:bodyPr/>
          <a:lstStyle/>
          <a:p>
            <a:r>
              <a:rPr lang="cs-CZ" dirty="0" smtClean="0"/>
              <a:t>Tři pilíře:</a:t>
            </a:r>
          </a:p>
          <a:p>
            <a:endParaRPr lang="cs-CZ" dirty="0" smtClean="0"/>
          </a:p>
          <a:p>
            <a:pPr lvl="2"/>
            <a:endParaRPr lang="cs-CZ" dirty="0" smtClean="0"/>
          </a:p>
          <a:p>
            <a:pPr lvl="2"/>
            <a:endParaRPr lang="cs-CZ" dirty="0"/>
          </a:p>
        </p:txBody>
      </p:sp>
      <p:sp>
        <p:nvSpPr>
          <p:cNvPr id="4" name="Obdélník 3"/>
          <p:cNvSpPr/>
          <p:nvPr/>
        </p:nvSpPr>
        <p:spPr>
          <a:xfrm>
            <a:off x="827584" y="2348880"/>
            <a:ext cx="2232248" cy="3456384"/>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80975" lvl="2" algn="ctr"/>
            <a:endParaRPr lang="cs-CZ" b="1" dirty="0" smtClean="0">
              <a:solidFill>
                <a:schemeClr val="tx1">
                  <a:lumMod val="50000"/>
                </a:schemeClr>
              </a:solidFill>
            </a:endParaRPr>
          </a:p>
          <a:p>
            <a:pPr marL="180975" lvl="2" algn="ctr"/>
            <a:endParaRPr lang="cs-CZ" b="1" dirty="0" smtClean="0">
              <a:solidFill>
                <a:schemeClr val="tx1">
                  <a:lumMod val="50000"/>
                </a:schemeClr>
              </a:solidFill>
            </a:endParaRPr>
          </a:p>
          <a:p>
            <a:pPr marL="180975" lvl="2" algn="ctr"/>
            <a:r>
              <a:rPr lang="cs-CZ" b="1" dirty="0" smtClean="0">
                <a:solidFill>
                  <a:schemeClr val="tx1">
                    <a:lumMod val="50000"/>
                  </a:schemeClr>
                </a:solidFill>
              </a:rPr>
              <a:t>Účast v hodinách</a:t>
            </a:r>
          </a:p>
          <a:p>
            <a:pPr marL="180975" lvl="2" algn="ctr"/>
            <a:r>
              <a:rPr lang="cs-CZ" b="1" dirty="0" smtClean="0">
                <a:solidFill>
                  <a:schemeClr val="tx1">
                    <a:lumMod val="50000"/>
                  </a:schemeClr>
                </a:solidFill>
              </a:rPr>
              <a:t> </a:t>
            </a:r>
          </a:p>
          <a:p>
            <a:pPr marL="180975" lvl="2" algn="ctr"/>
            <a:endParaRPr lang="cs-CZ" sz="1600" dirty="0" smtClean="0">
              <a:solidFill>
                <a:schemeClr val="tx1">
                  <a:lumMod val="50000"/>
                </a:schemeClr>
              </a:solidFill>
            </a:endParaRPr>
          </a:p>
          <a:p>
            <a:pPr marL="180975" lvl="2" algn="ctr"/>
            <a:r>
              <a:rPr lang="cs-CZ" sz="1600" dirty="0" smtClean="0">
                <a:solidFill>
                  <a:schemeClr val="tx1">
                    <a:lumMod val="50000"/>
                  </a:schemeClr>
                </a:solidFill>
              </a:rPr>
              <a:t>– </a:t>
            </a:r>
          </a:p>
          <a:p>
            <a:pPr marL="180975" lvl="2" algn="ctr"/>
            <a:endParaRPr lang="cs-CZ" sz="1600" dirty="0" smtClean="0">
              <a:solidFill>
                <a:schemeClr val="tx1">
                  <a:lumMod val="50000"/>
                </a:schemeClr>
              </a:solidFill>
            </a:endParaRPr>
          </a:p>
          <a:p>
            <a:pPr marL="180975" lvl="2" algn="ctr"/>
            <a:r>
              <a:rPr lang="cs-CZ" sz="1600" dirty="0" smtClean="0">
                <a:solidFill>
                  <a:schemeClr val="tx1">
                    <a:lumMod val="50000"/>
                  </a:schemeClr>
                </a:solidFill>
              </a:rPr>
              <a:t>75% docházky</a:t>
            </a:r>
          </a:p>
        </p:txBody>
      </p:sp>
      <p:sp>
        <p:nvSpPr>
          <p:cNvPr id="5" name="Obdélník 4"/>
          <p:cNvSpPr/>
          <p:nvPr/>
        </p:nvSpPr>
        <p:spPr>
          <a:xfrm>
            <a:off x="3509986" y="2348880"/>
            <a:ext cx="2232248" cy="3456384"/>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80975" lvl="2" algn="ctr"/>
            <a:endParaRPr lang="cs-CZ" b="1" dirty="0" smtClean="0">
              <a:solidFill>
                <a:schemeClr val="tx1">
                  <a:lumMod val="50000"/>
                </a:schemeClr>
              </a:solidFill>
            </a:endParaRPr>
          </a:p>
          <a:p>
            <a:pPr marL="180975" lvl="2" algn="ctr"/>
            <a:endParaRPr lang="cs-CZ" b="1" dirty="0" smtClean="0">
              <a:solidFill>
                <a:schemeClr val="tx1">
                  <a:lumMod val="50000"/>
                </a:schemeClr>
              </a:solidFill>
            </a:endParaRPr>
          </a:p>
          <a:p>
            <a:pPr marL="180975" lvl="2" algn="ctr"/>
            <a:r>
              <a:rPr lang="cs-CZ" b="1" dirty="0" smtClean="0">
                <a:solidFill>
                  <a:schemeClr val="tx1">
                    <a:lumMod val="50000"/>
                  </a:schemeClr>
                </a:solidFill>
              </a:rPr>
              <a:t>Aktivní práce v hodinách </a:t>
            </a:r>
          </a:p>
          <a:p>
            <a:pPr marL="180975" lvl="2"/>
            <a:endParaRPr lang="cs-CZ" b="1" dirty="0" smtClean="0">
              <a:solidFill>
                <a:schemeClr val="tx1">
                  <a:lumMod val="50000"/>
                </a:schemeClr>
              </a:solidFill>
            </a:endParaRPr>
          </a:p>
          <a:p>
            <a:pPr marL="180975" lvl="2" algn="ctr"/>
            <a:r>
              <a:rPr lang="cs-CZ" sz="1600" dirty="0" smtClean="0">
                <a:solidFill>
                  <a:schemeClr val="tx1">
                    <a:lumMod val="50000"/>
                  </a:schemeClr>
                </a:solidFill>
              </a:rPr>
              <a:t>– </a:t>
            </a:r>
          </a:p>
          <a:p>
            <a:pPr marL="180975" lvl="2" algn="ctr"/>
            <a:endParaRPr lang="cs-CZ" sz="1600" dirty="0" smtClean="0">
              <a:solidFill>
                <a:schemeClr val="tx1">
                  <a:lumMod val="50000"/>
                </a:schemeClr>
              </a:solidFill>
            </a:endParaRPr>
          </a:p>
          <a:p>
            <a:pPr marL="180975" lvl="2" algn="ctr"/>
            <a:r>
              <a:rPr lang="cs-CZ" sz="1600" dirty="0" smtClean="0">
                <a:solidFill>
                  <a:schemeClr val="tx1">
                    <a:lumMod val="50000"/>
                  </a:schemeClr>
                </a:solidFill>
              </a:rPr>
              <a:t>spoluvytváření přednášek, prezentace profilů firem, analytické zpracování dat a jejich prezentace, …</a:t>
            </a:r>
          </a:p>
        </p:txBody>
      </p:sp>
      <p:sp>
        <p:nvSpPr>
          <p:cNvPr id="6" name="Obdélník 5"/>
          <p:cNvSpPr/>
          <p:nvPr/>
        </p:nvSpPr>
        <p:spPr>
          <a:xfrm>
            <a:off x="6156176" y="2348880"/>
            <a:ext cx="2232248" cy="3456384"/>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80975" lvl="2"/>
            <a:endParaRPr lang="cs-CZ" b="1" dirty="0" smtClean="0">
              <a:solidFill>
                <a:schemeClr val="tx1">
                  <a:lumMod val="50000"/>
                </a:schemeClr>
              </a:solidFill>
            </a:endParaRPr>
          </a:p>
          <a:p>
            <a:pPr marL="180975" lvl="2"/>
            <a:endParaRPr lang="cs-CZ" b="1" dirty="0" smtClean="0">
              <a:solidFill>
                <a:schemeClr val="tx1">
                  <a:lumMod val="50000"/>
                </a:schemeClr>
              </a:solidFill>
            </a:endParaRPr>
          </a:p>
          <a:p>
            <a:pPr marL="180975" lvl="2" algn="ctr"/>
            <a:r>
              <a:rPr lang="cs-CZ" b="1" dirty="0" smtClean="0">
                <a:solidFill>
                  <a:schemeClr val="tx1">
                    <a:lumMod val="50000"/>
                  </a:schemeClr>
                </a:solidFill>
              </a:rPr>
              <a:t>Ústní kolokvium</a:t>
            </a:r>
          </a:p>
          <a:p>
            <a:pPr marL="180975" lvl="2" algn="ctr"/>
            <a:r>
              <a:rPr lang="cs-CZ" b="1" dirty="0" smtClean="0">
                <a:solidFill>
                  <a:schemeClr val="tx1">
                    <a:lumMod val="50000"/>
                  </a:schemeClr>
                </a:solidFill>
              </a:rPr>
              <a:t> </a:t>
            </a:r>
          </a:p>
          <a:p>
            <a:pPr marL="180975" lvl="2" algn="ctr"/>
            <a:endParaRPr lang="cs-CZ" dirty="0" smtClean="0">
              <a:solidFill>
                <a:schemeClr val="tx1">
                  <a:lumMod val="50000"/>
                </a:schemeClr>
              </a:solidFill>
            </a:endParaRPr>
          </a:p>
          <a:p>
            <a:pPr marL="180975" lvl="2" algn="ctr"/>
            <a:r>
              <a:rPr lang="cs-CZ" sz="1600" dirty="0" smtClean="0">
                <a:solidFill>
                  <a:schemeClr val="tx1">
                    <a:lumMod val="50000"/>
                  </a:schemeClr>
                </a:solidFill>
              </a:rPr>
              <a:t>– </a:t>
            </a:r>
          </a:p>
          <a:p>
            <a:pPr marL="180975" lvl="2" algn="ctr"/>
            <a:endParaRPr lang="cs-CZ" sz="1600" dirty="0" smtClean="0">
              <a:solidFill>
                <a:schemeClr val="tx1">
                  <a:lumMod val="50000"/>
                </a:schemeClr>
              </a:solidFill>
            </a:endParaRPr>
          </a:p>
          <a:p>
            <a:pPr marL="180975" lvl="2" algn="ctr"/>
            <a:r>
              <a:rPr lang="cs-CZ" sz="1600" dirty="0" smtClean="0">
                <a:solidFill>
                  <a:schemeClr val="tx1">
                    <a:lumMod val="50000"/>
                  </a:schemeClr>
                </a:solidFill>
              </a:rPr>
              <a:t>celkové povědomí o problematice, použití znalostí v praxi</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Zakončení</a:t>
            </a:r>
            <a:endParaRPr lang="cs-CZ" dirty="0"/>
          </a:p>
        </p:txBody>
      </p:sp>
      <p:sp>
        <p:nvSpPr>
          <p:cNvPr id="3" name="Content Placeholder 2"/>
          <p:cNvSpPr>
            <a:spLocks noGrp="1"/>
          </p:cNvSpPr>
          <p:nvPr>
            <p:ph idx="1"/>
          </p:nvPr>
        </p:nvSpPr>
        <p:spPr/>
        <p:txBody>
          <a:bodyPr/>
          <a:lstStyle/>
          <a:p>
            <a:r>
              <a:rPr lang="cs-CZ" dirty="0" smtClean="0"/>
              <a:t>Práce v hodinách:</a:t>
            </a:r>
          </a:p>
          <a:p>
            <a:pPr lvl="1"/>
            <a:r>
              <a:rPr lang="cs-CZ" b="1" dirty="0" smtClean="0">
                <a:solidFill>
                  <a:schemeClr val="tx1">
                    <a:lumMod val="50000"/>
                  </a:schemeClr>
                </a:solidFill>
              </a:rPr>
              <a:t>4 skupiny </a:t>
            </a:r>
            <a:r>
              <a:rPr lang="cs-CZ" dirty="0" smtClean="0"/>
              <a:t>(4 skupiny denních studentů, 4 skupiny kombinovaných studentů)</a:t>
            </a:r>
          </a:p>
          <a:p>
            <a:pPr lvl="1"/>
            <a:r>
              <a:rPr lang="cs-CZ" b="1" dirty="0" smtClean="0">
                <a:solidFill>
                  <a:schemeClr val="tx1">
                    <a:lumMod val="50000"/>
                  </a:schemeClr>
                </a:solidFill>
              </a:rPr>
              <a:t>Odevzdat seznam </a:t>
            </a:r>
            <a:r>
              <a:rPr lang="cs-CZ" dirty="0" smtClean="0"/>
              <a:t>studentů v jednotlivých skupinách</a:t>
            </a:r>
          </a:p>
          <a:p>
            <a:endParaRPr lang="cs-CZ" dirty="0" smtClean="0"/>
          </a:p>
          <a:p>
            <a:r>
              <a:rPr lang="cs-CZ" dirty="0" smtClean="0"/>
              <a:t>Ústní kolokvium:</a:t>
            </a:r>
          </a:p>
          <a:p>
            <a:pPr lvl="2"/>
            <a:r>
              <a:rPr lang="cs-CZ" dirty="0" smtClean="0"/>
              <a:t>Při splnění dalších podmínek</a:t>
            </a:r>
          </a:p>
          <a:p>
            <a:pPr lvl="2"/>
            <a:r>
              <a:rPr lang="cs-CZ" dirty="0" smtClean="0"/>
              <a:t>Skupinky cca 3 studentů</a:t>
            </a:r>
          </a:p>
          <a:p>
            <a:pPr lvl="2"/>
            <a:r>
              <a:rPr lang="cs-CZ" dirty="0" smtClean="0"/>
              <a:t>Celkové povědomí o problematice</a:t>
            </a:r>
          </a:p>
          <a:p>
            <a:pPr lvl="2"/>
            <a:r>
              <a:rPr lang="cs-CZ" dirty="0" smtClean="0"/>
              <a:t>Snaha prověřit, zda jsou studenti schopni použít znalosti v praxi</a:t>
            </a:r>
            <a:endParaRPr lang="cs-CZ"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Úkoly</a:t>
            </a:r>
            <a:endParaRPr lang="cs-CZ" dirty="0"/>
          </a:p>
        </p:txBody>
      </p:sp>
      <p:sp>
        <p:nvSpPr>
          <p:cNvPr id="3" name="Zástupný symbol pro obsah 2"/>
          <p:cNvSpPr>
            <a:spLocks noGrp="1"/>
          </p:cNvSpPr>
          <p:nvPr>
            <p:ph idx="1"/>
          </p:nvPr>
        </p:nvSpPr>
        <p:spPr/>
        <p:txBody>
          <a:bodyPr/>
          <a:lstStyle/>
          <a:p>
            <a:r>
              <a:rPr lang="cs-CZ" sz="2000" dirty="0" err="1" smtClean="0"/>
              <a:t>Deadline</a:t>
            </a:r>
            <a:r>
              <a:rPr lang="cs-CZ" sz="2000" dirty="0" smtClean="0"/>
              <a:t> pro zadané úkoly je vždy ve </a:t>
            </a:r>
            <a:r>
              <a:rPr lang="cs-CZ" sz="2000" b="1" dirty="0" smtClean="0">
                <a:solidFill>
                  <a:schemeClr val="tx1">
                    <a:lumMod val="50000"/>
                  </a:schemeClr>
                </a:solidFill>
              </a:rPr>
              <a:t>12:00 den před přednáškou</a:t>
            </a:r>
            <a:r>
              <a:rPr lang="cs-CZ" sz="2000" dirty="0" smtClean="0"/>
              <a:t>.</a:t>
            </a:r>
          </a:p>
          <a:p>
            <a:endParaRPr lang="cs-CZ" sz="1000" dirty="0" smtClean="0"/>
          </a:p>
          <a:p>
            <a:r>
              <a:rPr lang="cs-CZ" sz="2000" dirty="0" smtClean="0"/>
              <a:t>Úkol na první hodinu:</a:t>
            </a:r>
          </a:p>
          <a:p>
            <a:pPr lvl="2"/>
            <a:r>
              <a:rPr lang="cs-CZ" sz="1600" b="1" dirty="0" smtClean="0"/>
              <a:t>Odhadnout co byste měli umět po vystudování KISK a co můžete firmám nabídnout</a:t>
            </a:r>
          </a:p>
          <a:p>
            <a:pPr lvl="2"/>
            <a:r>
              <a:rPr lang="cs-CZ" sz="1600" b="1" dirty="0" smtClean="0"/>
              <a:t>Napsat životopis pro jednu z následujících pozic:</a:t>
            </a:r>
          </a:p>
          <a:p>
            <a:pPr lvl="2"/>
            <a:endParaRPr lang="cs-CZ" sz="1600" b="1" dirty="0" smtClean="0"/>
          </a:p>
          <a:p>
            <a:pPr lvl="2"/>
            <a:endParaRPr lang="cs-CZ" sz="1400" dirty="0" smtClean="0"/>
          </a:p>
        </p:txBody>
      </p:sp>
      <p:sp>
        <p:nvSpPr>
          <p:cNvPr id="4" name="Rectangle 3"/>
          <p:cNvSpPr/>
          <p:nvPr/>
        </p:nvSpPr>
        <p:spPr>
          <a:xfrm>
            <a:off x="650115" y="3329588"/>
            <a:ext cx="2592288" cy="2031325"/>
          </a:xfrm>
          <a:prstGeom prst="rect">
            <a:avLst/>
          </a:prstGeom>
        </p:spPr>
        <p:txBody>
          <a:bodyPr wrap="square">
            <a:spAutoFit/>
          </a:bodyPr>
          <a:lstStyle/>
          <a:p>
            <a:r>
              <a:rPr lang="cs-CZ" sz="1050" b="1" dirty="0" smtClean="0"/>
              <a:t>1 - Specialista </a:t>
            </a:r>
            <a:r>
              <a:rPr lang="cs-CZ" sz="1050" b="1" dirty="0" smtClean="0"/>
              <a:t>marketingu</a:t>
            </a:r>
          </a:p>
          <a:p>
            <a:r>
              <a:rPr lang="cs-CZ" sz="1050" b="1" dirty="0" smtClean="0"/>
              <a:t>Pracovní náplň:</a:t>
            </a:r>
          </a:p>
          <a:p>
            <a:r>
              <a:rPr lang="cs-CZ" sz="1050" dirty="0" smtClean="0"/>
              <a:t>- Průzkum a analýza trhu</a:t>
            </a:r>
            <a:br>
              <a:rPr lang="cs-CZ" sz="1050" dirty="0" smtClean="0"/>
            </a:br>
            <a:r>
              <a:rPr lang="cs-CZ" sz="1050" dirty="0" smtClean="0"/>
              <a:t>- Sestavování "</a:t>
            </a:r>
            <a:r>
              <a:rPr lang="cs-CZ" sz="1050" dirty="0" err="1" smtClean="0"/>
              <a:t>value</a:t>
            </a:r>
            <a:r>
              <a:rPr lang="cs-CZ" sz="1050" dirty="0" smtClean="0"/>
              <a:t> </a:t>
            </a:r>
            <a:r>
              <a:rPr lang="cs-CZ" sz="1050" dirty="0" err="1" smtClean="0"/>
              <a:t>proposition</a:t>
            </a:r>
            <a:r>
              <a:rPr lang="cs-CZ" sz="1050" dirty="0" smtClean="0"/>
              <a:t>" pro jednotlivé produkty </a:t>
            </a:r>
            <a:br>
              <a:rPr lang="cs-CZ" sz="1050" dirty="0" smtClean="0"/>
            </a:br>
            <a:r>
              <a:rPr lang="cs-CZ" sz="1050" dirty="0" smtClean="0"/>
              <a:t>- Příprava komunikačních plánů pro naše produkty a systémy</a:t>
            </a:r>
            <a:br>
              <a:rPr lang="cs-CZ" sz="1050" dirty="0" smtClean="0"/>
            </a:br>
            <a:r>
              <a:rPr lang="cs-CZ" sz="1050" dirty="0" smtClean="0"/>
              <a:t>- </a:t>
            </a:r>
            <a:r>
              <a:rPr lang="cs-CZ" sz="1050" dirty="0" err="1" smtClean="0"/>
              <a:t>Samostaně</a:t>
            </a:r>
            <a:r>
              <a:rPr lang="cs-CZ" sz="1050" dirty="0" smtClean="0"/>
              <a:t> vedení rozvojových projektů </a:t>
            </a:r>
            <a:br>
              <a:rPr lang="cs-CZ" sz="1050" dirty="0" smtClean="0"/>
            </a:br>
            <a:r>
              <a:rPr lang="cs-CZ" sz="1050" dirty="0" smtClean="0"/>
              <a:t>- </a:t>
            </a:r>
            <a:r>
              <a:rPr lang="cs-CZ" sz="1050" dirty="0" smtClean="0"/>
              <a:t>Správa a rozvoj stávajících firemních a produktových stránek</a:t>
            </a:r>
            <a:br>
              <a:rPr lang="cs-CZ" sz="1050" dirty="0" smtClean="0"/>
            </a:br>
            <a:r>
              <a:rPr lang="cs-CZ" sz="1050" dirty="0" smtClean="0"/>
              <a:t>- Koordinace marketingové komunikace</a:t>
            </a:r>
          </a:p>
        </p:txBody>
      </p:sp>
      <p:sp>
        <p:nvSpPr>
          <p:cNvPr id="5" name="Rectangle 4"/>
          <p:cNvSpPr/>
          <p:nvPr/>
        </p:nvSpPr>
        <p:spPr>
          <a:xfrm>
            <a:off x="3320988" y="3313335"/>
            <a:ext cx="2619164" cy="2031325"/>
          </a:xfrm>
          <a:prstGeom prst="rect">
            <a:avLst/>
          </a:prstGeom>
        </p:spPr>
        <p:txBody>
          <a:bodyPr wrap="square">
            <a:spAutoFit/>
          </a:bodyPr>
          <a:lstStyle/>
          <a:p>
            <a:r>
              <a:rPr lang="cs-CZ" sz="1050" b="1" dirty="0" smtClean="0"/>
              <a:t>2 - Odborný </a:t>
            </a:r>
            <a:r>
              <a:rPr lang="cs-CZ" sz="1050" b="1" dirty="0" smtClean="0"/>
              <a:t>pracovník marketingu</a:t>
            </a:r>
          </a:p>
          <a:p>
            <a:r>
              <a:rPr lang="cs-CZ" sz="1050" dirty="0" smtClean="0"/>
              <a:t>Realizuje úkoly vyplývající z obchodní a marketingové koncepce strategie a rozvoje společnosti. Provádí administrativu - připravuje podklady do rozborů, analýz, podklady pro rozhodovací procesy, připravuje marketingový plán, provádí hodnocení portfolia výrobků, realizaci reklamních a marketingových </a:t>
            </a:r>
            <a:r>
              <a:rPr lang="cs-CZ" sz="1050" dirty="0" err="1" smtClean="0"/>
              <a:t>ativit</a:t>
            </a:r>
            <a:r>
              <a:rPr lang="cs-CZ" sz="1050" dirty="0" smtClean="0"/>
              <a:t> společnosti, public relations, účast na </a:t>
            </a:r>
            <a:r>
              <a:rPr lang="cs-CZ" sz="1050" dirty="0" err="1" smtClean="0"/>
              <a:t>new</a:t>
            </a:r>
            <a:r>
              <a:rPr lang="cs-CZ" sz="1050" dirty="0" smtClean="0"/>
              <a:t> business projektech.</a:t>
            </a:r>
            <a:endParaRPr lang="cs-CZ" sz="1050" dirty="0"/>
          </a:p>
        </p:txBody>
      </p:sp>
      <p:sp>
        <p:nvSpPr>
          <p:cNvPr id="6" name="Rectangle 5"/>
          <p:cNvSpPr/>
          <p:nvPr/>
        </p:nvSpPr>
        <p:spPr>
          <a:xfrm>
            <a:off x="5932449" y="3313335"/>
            <a:ext cx="2653990" cy="3000821"/>
          </a:xfrm>
          <a:prstGeom prst="rect">
            <a:avLst/>
          </a:prstGeom>
        </p:spPr>
        <p:txBody>
          <a:bodyPr wrap="square">
            <a:spAutoFit/>
          </a:bodyPr>
          <a:lstStyle/>
          <a:p>
            <a:r>
              <a:rPr lang="cs-CZ" sz="1050" b="1" dirty="0" smtClean="0"/>
              <a:t>3 - Project </a:t>
            </a:r>
            <a:r>
              <a:rPr lang="cs-CZ" sz="1050" b="1" dirty="0" err="1" smtClean="0"/>
              <a:t>Manager</a:t>
            </a:r>
            <a:r>
              <a:rPr lang="cs-CZ" sz="1050" b="1" dirty="0" smtClean="0"/>
              <a:t> - marketingový výzkum</a:t>
            </a:r>
          </a:p>
          <a:p>
            <a:r>
              <a:rPr lang="cs-CZ" sz="1050" dirty="0" smtClean="0"/>
              <a:t>Jsme přední firma působící v oblasti marketingových výzkumů. Pro naši centrálu v Praze hledáme kandidáty na pozici PROJECT MANAGER – marketingový výzkum.</a:t>
            </a:r>
            <a:br>
              <a:rPr lang="cs-CZ" sz="1050" dirty="0" smtClean="0"/>
            </a:br>
            <a:r>
              <a:rPr lang="cs-CZ" sz="1050" dirty="0" smtClean="0"/>
              <a:t/>
            </a:r>
            <a:br>
              <a:rPr lang="cs-CZ" sz="1050" dirty="0" smtClean="0"/>
            </a:br>
            <a:r>
              <a:rPr lang="cs-CZ" sz="1050" dirty="0" smtClean="0"/>
              <a:t>Náplň </a:t>
            </a:r>
            <a:r>
              <a:rPr lang="cs-CZ" sz="1050" dirty="0" smtClean="0"/>
              <a:t>práce: </a:t>
            </a:r>
            <a:br>
              <a:rPr lang="cs-CZ" sz="1050" dirty="0" smtClean="0"/>
            </a:br>
            <a:r>
              <a:rPr lang="cs-CZ" sz="1050" dirty="0" smtClean="0"/>
              <a:t>• Kompletní zajištění realizace projektů kvantitativního nebo kvalitativního výzkumu – příprava výzkumu ve spolupráci s klientem, příprava dotazníků/scénářů, koordinace ostatních oddělení spolupracujících na projektech (statistika, </a:t>
            </a:r>
            <a:r>
              <a:rPr lang="cs-CZ" sz="1050" dirty="0" err="1" smtClean="0"/>
              <a:t>fieldwork</a:t>
            </a:r>
            <a:r>
              <a:rPr lang="cs-CZ" sz="1050" dirty="0" smtClean="0"/>
              <a:t>, </a:t>
            </a:r>
            <a:r>
              <a:rPr lang="cs-CZ" sz="1050" dirty="0" err="1" smtClean="0"/>
              <a:t>rekrutace</a:t>
            </a:r>
            <a:r>
              <a:rPr lang="cs-CZ" sz="1050" dirty="0" smtClean="0"/>
              <a:t>), spolupráce na závěrečných zprávách</a:t>
            </a:r>
            <a:br>
              <a:rPr lang="cs-CZ" sz="1050" dirty="0" smtClean="0"/>
            </a:br>
            <a:endParaRPr lang="cs-CZ" sz="1050" dirty="0"/>
          </a:p>
        </p:txBody>
      </p:sp>
      <p:cxnSp>
        <p:nvCxnSpPr>
          <p:cNvPr id="11" name="Straight Connector 10"/>
          <p:cNvCxnSpPr/>
          <p:nvPr/>
        </p:nvCxnSpPr>
        <p:spPr>
          <a:xfrm>
            <a:off x="3259603" y="3255963"/>
            <a:ext cx="0" cy="25493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5917850" y="3251531"/>
            <a:ext cx="0" cy="2549301"/>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theme/theme1.xml><?xml version="1.0" encoding="utf-8"?>
<a:theme xmlns:a="http://schemas.openxmlformats.org/drawingml/2006/main" name="Blank">
  <a:themeElements>
    <a:clrScheme name="EY_Handout 1">
      <a:dk1>
        <a:srgbClr val="646464"/>
      </a:dk1>
      <a:lt1>
        <a:srgbClr val="FFFFFF"/>
      </a:lt1>
      <a:dk2>
        <a:srgbClr val="646464"/>
      </a:dk2>
      <a:lt2>
        <a:srgbClr val="808080"/>
      </a:lt2>
      <a:accent1>
        <a:srgbClr val="808080"/>
      </a:accent1>
      <a:accent2>
        <a:srgbClr val="FFD200"/>
      </a:accent2>
      <a:accent3>
        <a:srgbClr val="FFFFFF"/>
      </a:accent3>
      <a:accent4>
        <a:srgbClr val="545454"/>
      </a:accent4>
      <a:accent5>
        <a:srgbClr val="C0C0C0"/>
      </a:accent5>
      <a:accent6>
        <a:srgbClr val="E7BE00"/>
      </a:accent6>
      <a:hlink>
        <a:srgbClr val="808080"/>
      </a:hlink>
      <a:folHlink>
        <a:srgbClr val="C0C0C0"/>
      </a:folHlink>
    </a:clrScheme>
    <a:fontScheme name="EY_Handou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Y_Handout 1">
        <a:dk1>
          <a:srgbClr val="646464"/>
        </a:dk1>
        <a:lt1>
          <a:srgbClr val="FFFFFF"/>
        </a:lt1>
        <a:dk2>
          <a:srgbClr val="646464"/>
        </a:dk2>
        <a:lt2>
          <a:srgbClr val="808080"/>
        </a:lt2>
        <a:accent1>
          <a:srgbClr val="808080"/>
        </a:accent1>
        <a:accent2>
          <a:srgbClr val="FFD200"/>
        </a:accent2>
        <a:accent3>
          <a:srgbClr val="FFFFFF"/>
        </a:accent3>
        <a:accent4>
          <a:srgbClr val="545454"/>
        </a:accent4>
        <a:accent5>
          <a:srgbClr val="C0C0C0"/>
        </a:accent5>
        <a:accent6>
          <a:srgbClr val="E7BE00"/>
        </a:accent6>
        <a:hlink>
          <a:srgbClr val="808080"/>
        </a:hlink>
        <a:folHlink>
          <a:srgbClr val="C0C0C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Blank">
  <a:themeElements>
    <a:clrScheme name="EY_Handout 1">
      <a:dk1>
        <a:srgbClr val="646464"/>
      </a:dk1>
      <a:lt1>
        <a:srgbClr val="FFFFFF"/>
      </a:lt1>
      <a:dk2>
        <a:srgbClr val="646464"/>
      </a:dk2>
      <a:lt2>
        <a:srgbClr val="808080"/>
      </a:lt2>
      <a:accent1>
        <a:srgbClr val="808080"/>
      </a:accent1>
      <a:accent2>
        <a:srgbClr val="FFD200"/>
      </a:accent2>
      <a:accent3>
        <a:srgbClr val="FFFFFF"/>
      </a:accent3>
      <a:accent4>
        <a:srgbClr val="545454"/>
      </a:accent4>
      <a:accent5>
        <a:srgbClr val="C0C0C0"/>
      </a:accent5>
      <a:accent6>
        <a:srgbClr val="E7BE00"/>
      </a:accent6>
      <a:hlink>
        <a:srgbClr val="808080"/>
      </a:hlink>
      <a:folHlink>
        <a:srgbClr val="C0C0C0"/>
      </a:folHlink>
    </a:clrScheme>
    <a:fontScheme name="EY_Handou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Y_Handout 1">
        <a:dk1>
          <a:srgbClr val="646464"/>
        </a:dk1>
        <a:lt1>
          <a:srgbClr val="FFFFFF"/>
        </a:lt1>
        <a:dk2>
          <a:srgbClr val="646464"/>
        </a:dk2>
        <a:lt2>
          <a:srgbClr val="808080"/>
        </a:lt2>
        <a:accent1>
          <a:srgbClr val="808080"/>
        </a:accent1>
        <a:accent2>
          <a:srgbClr val="FFD200"/>
        </a:accent2>
        <a:accent3>
          <a:srgbClr val="FFFFFF"/>
        </a:accent3>
        <a:accent4>
          <a:srgbClr val="545454"/>
        </a:accent4>
        <a:accent5>
          <a:srgbClr val="C0C0C0"/>
        </a:accent5>
        <a:accent6>
          <a:srgbClr val="E7BE00"/>
        </a:accent6>
        <a:hlink>
          <a:srgbClr val="808080"/>
        </a:hlink>
        <a:folHlink>
          <a:srgbClr val="C0C0C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808080"/>
      </a:accent1>
      <a:accent2>
        <a:srgbClr val="FFD200"/>
      </a:accent2>
      <a:accent3>
        <a:srgbClr val="FFFFFF"/>
      </a:accent3>
      <a:accent4>
        <a:srgbClr val="000000"/>
      </a:accent4>
      <a:accent5>
        <a:srgbClr val="C0C0C0"/>
      </a:accent5>
      <a:accent6>
        <a:srgbClr val="E7BE00"/>
      </a:accent6>
      <a:hlink>
        <a:srgbClr val="808080"/>
      </a:hlink>
      <a:folHlink>
        <a:srgbClr val="C0C0C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2143</TotalTime>
  <Words>968</Words>
  <Application>Microsoft Office PowerPoint</Application>
  <PresentationFormat>On-screen Show (4:3)</PresentationFormat>
  <Paragraphs>138</Paragraphs>
  <Slides>8</Slides>
  <Notes>4</Notes>
  <HiddenSlides>0</HiddenSlides>
  <MMClips>0</MMClips>
  <ScaleCrop>false</ScaleCrop>
  <HeadingPairs>
    <vt:vector size="6" baseType="variant">
      <vt:variant>
        <vt:lpstr>Fonts Used</vt:lpstr>
      </vt:variant>
      <vt:variant>
        <vt:i4>1</vt:i4>
      </vt:variant>
      <vt:variant>
        <vt:lpstr>Theme</vt:lpstr>
      </vt:variant>
      <vt:variant>
        <vt:i4>2</vt:i4>
      </vt:variant>
      <vt:variant>
        <vt:lpstr>Slide Titles</vt:lpstr>
      </vt:variant>
      <vt:variant>
        <vt:i4>8</vt:i4>
      </vt:variant>
    </vt:vector>
  </HeadingPairs>
  <TitlesOfParts>
    <vt:vector size="11" baseType="lpstr">
      <vt:lpstr>Arial</vt:lpstr>
      <vt:lpstr>Blank</vt:lpstr>
      <vt:lpstr>1_Blank</vt:lpstr>
      <vt:lpstr>Informační průmysl 2012/13</vt:lpstr>
      <vt:lpstr>Představení vyučujícího a předmětu</vt:lpstr>
      <vt:lpstr>Informační průmysl - obsah</vt:lpstr>
      <vt:lpstr>Informační průmysl - obsah</vt:lpstr>
      <vt:lpstr>Informační průmysl - obsah</vt:lpstr>
      <vt:lpstr>Požadavky na úspěšné zakončení</vt:lpstr>
      <vt:lpstr>Zakončení</vt:lpstr>
      <vt:lpstr>Úkoly</vt:lpstr>
    </vt:vector>
  </TitlesOfParts>
  <Company>Ernst &amp; Young</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(Arial bold 30 point) second line title</dc:title>
  <dc:creator>Petr Smejkal</dc:creator>
  <cp:lastModifiedBy>Petr Smejkal</cp:lastModifiedBy>
  <cp:revision>126</cp:revision>
  <dcterms:created xsi:type="dcterms:W3CDTF">2010-09-06T12:20:12Z</dcterms:created>
  <dcterms:modified xsi:type="dcterms:W3CDTF">2012-09-20T16:14:04Z</dcterms:modified>
</cp:coreProperties>
</file>