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70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72" r:id="rId11"/>
    <p:sldId id="264" r:id="rId12"/>
    <p:sldId id="268" r:id="rId13"/>
    <p:sldId id="267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2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57DEE6-EB48-409F-8D3A-49CC86ECB92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051753-D832-4E8D-9F3E-0619193EEA4A}">
      <dgm:prSet phldrT="[Text]"/>
      <dgm:spPr>
        <a:solidFill>
          <a:schemeClr val="tx2"/>
        </a:solidFill>
        <a:ln>
          <a:solidFill>
            <a:schemeClr val="tx2"/>
          </a:solidFill>
        </a:ln>
      </dgm:spPr>
      <dgm:t>
        <a:bodyPr/>
        <a:lstStyle/>
        <a:p>
          <a:r>
            <a:rPr lang="cs-CZ" dirty="0" smtClean="0"/>
            <a:t>Design</a:t>
          </a:r>
          <a:endParaRPr lang="en-US" dirty="0"/>
        </a:p>
      </dgm:t>
    </dgm:pt>
    <dgm:pt modelId="{C808937B-DB21-49EA-B3F9-454BD5C32B67}" type="parTrans" cxnId="{75930E07-A4A2-4471-95BE-30D680057001}">
      <dgm:prSet/>
      <dgm:spPr/>
      <dgm:t>
        <a:bodyPr/>
        <a:lstStyle/>
        <a:p>
          <a:endParaRPr lang="en-US"/>
        </a:p>
      </dgm:t>
    </dgm:pt>
    <dgm:pt modelId="{170B2997-131C-48FA-A73F-1FE786710447}" type="sibTrans" cxnId="{75930E07-A4A2-4471-95BE-30D680057001}">
      <dgm:prSet/>
      <dgm:spPr/>
      <dgm:t>
        <a:bodyPr/>
        <a:lstStyle/>
        <a:p>
          <a:endParaRPr lang="en-US"/>
        </a:p>
      </dgm:t>
    </dgm:pt>
    <dgm:pt modelId="{BF6FC121-4B2B-46E6-8C67-381B02FF32E4}">
      <dgm:prSet phldrT="[Text]"/>
      <dgm:spPr/>
      <dgm:t>
        <a:bodyPr/>
        <a:lstStyle/>
        <a:p>
          <a:endParaRPr lang="cs-CZ" dirty="0" smtClean="0"/>
        </a:p>
        <a:p>
          <a:r>
            <a:rPr lang="cs-CZ" dirty="0" smtClean="0"/>
            <a:t>Implementace	</a:t>
          </a:r>
          <a:endParaRPr lang="en-US" dirty="0"/>
        </a:p>
      </dgm:t>
    </dgm:pt>
    <dgm:pt modelId="{FA6BD852-2DC7-43ED-83B8-40B76A6FA60D}" type="parTrans" cxnId="{C25A628B-CB64-41D0-BB9B-1480DC63E5F3}">
      <dgm:prSet/>
      <dgm:spPr/>
      <dgm:t>
        <a:bodyPr/>
        <a:lstStyle/>
        <a:p>
          <a:endParaRPr lang="en-US"/>
        </a:p>
      </dgm:t>
    </dgm:pt>
    <dgm:pt modelId="{A9A8AC4F-FCC9-43E9-B218-9E066AAD98B3}" type="sibTrans" cxnId="{C25A628B-CB64-41D0-BB9B-1480DC63E5F3}">
      <dgm:prSet/>
      <dgm:spPr/>
      <dgm:t>
        <a:bodyPr/>
        <a:lstStyle/>
        <a:p>
          <a:endParaRPr lang="en-US"/>
        </a:p>
      </dgm:t>
    </dgm:pt>
    <dgm:pt modelId="{211DAF70-4D3C-4DD2-8314-CFA63A0D664B}">
      <dgm:prSet phldrT="[Text]"/>
      <dgm:spPr>
        <a:solidFill>
          <a:schemeClr val="tx2"/>
        </a:solidFill>
      </dgm:spPr>
      <dgm:t>
        <a:bodyPr/>
        <a:lstStyle/>
        <a:p>
          <a:r>
            <a:rPr lang="cs-CZ" dirty="0" smtClean="0"/>
            <a:t>Evaluace</a:t>
          </a:r>
          <a:endParaRPr lang="en-US" dirty="0"/>
        </a:p>
      </dgm:t>
    </dgm:pt>
    <dgm:pt modelId="{1D317702-A6F7-48CC-A661-807781CEB70A}" type="parTrans" cxnId="{62AEB6DD-BAFE-4594-909C-908B5F358CD6}">
      <dgm:prSet/>
      <dgm:spPr/>
      <dgm:t>
        <a:bodyPr/>
        <a:lstStyle/>
        <a:p>
          <a:endParaRPr lang="en-US"/>
        </a:p>
      </dgm:t>
    </dgm:pt>
    <dgm:pt modelId="{9841661C-4538-486D-924A-30ED3DFBD21A}" type="sibTrans" cxnId="{62AEB6DD-BAFE-4594-909C-908B5F358CD6}">
      <dgm:prSet/>
      <dgm:spPr/>
      <dgm:t>
        <a:bodyPr/>
        <a:lstStyle/>
        <a:p>
          <a:endParaRPr lang="en-US"/>
        </a:p>
      </dgm:t>
    </dgm:pt>
    <dgm:pt modelId="{DF1344CE-E489-4E52-A3FA-AC998244A299}" type="pres">
      <dgm:prSet presAssocID="{1457DEE6-EB48-409F-8D3A-49CC86ECB92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A35FC45-173A-46A2-AFDE-926587C54CAB}" type="pres">
      <dgm:prSet presAssocID="{CB051753-D832-4E8D-9F3E-0619193EEA4A}" presName="node" presStyleLbl="node1" presStyleIdx="0" presStyleCnt="3" custRadScaleRad="100172" custRadScaleInc="-52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27D8C9-940F-4894-8101-E72722BF1237}" type="pres">
      <dgm:prSet presAssocID="{170B2997-131C-48FA-A73F-1FE786710447}" presName="sibTrans" presStyleLbl="sibTrans2D1" presStyleIdx="0" presStyleCnt="3" custScaleX="146268" custLinFactNeighborX="7120" custLinFactNeighborY="9832"/>
      <dgm:spPr/>
      <dgm:t>
        <a:bodyPr/>
        <a:lstStyle/>
        <a:p>
          <a:endParaRPr lang="cs-CZ"/>
        </a:p>
      </dgm:t>
    </dgm:pt>
    <dgm:pt modelId="{9037A9C8-8A32-49D5-92F8-BCE211B5B65C}" type="pres">
      <dgm:prSet presAssocID="{170B2997-131C-48FA-A73F-1FE786710447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08D95851-BA7F-44F9-8226-34120A7C58CC}" type="pres">
      <dgm:prSet presAssocID="{BF6FC121-4B2B-46E6-8C67-381B02FF32E4}" presName="node" presStyleLbl="node1" presStyleIdx="1" presStyleCnt="3" custRadScaleRad="156231" custRadScaleInc="-134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DD7836-E3CB-4C67-B8F4-A9220371F426}" type="pres">
      <dgm:prSet presAssocID="{A9A8AC4F-FCC9-43E9-B218-9E066AAD98B3}" presName="sibTrans" presStyleLbl="sibTrans2D1" presStyleIdx="1" presStyleCnt="3" custLinFactNeighborX="-7725" custLinFactNeighborY="31005"/>
      <dgm:spPr/>
      <dgm:t>
        <a:bodyPr/>
        <a:lstStyle/>
        <a:p>
          <a:endParaRPr lang="cs-CZ"/>
        </a:p>
      </dgm:t>
    </dgm:pt>
    <dgm:pt modelId="{57E1C987-D775-4C50-8FEE-08B79A7C0C79}" type="pres">
      <dgm:prSet presAssocID="{A9A8AC4F-FCC9-43E9-B218-9E066AAD98B3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B73B980D-984A-4093-8BD2-A437D09FEE8B}" type="pres">
      <dgm:prSet presAssocID="{211DAF70-4D3C-4DD2-8314-CFA63A0D664B}" presName="node" presStyleLbl="node1" presStyleIdx="2" presStyleCnt="3" custRadScaleRad="147545" custRadScaleInc="1943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BD5ECC-77AC-447C-A2B0-97D96357B2CD}" type="pres">
      <dgm:prSet presAssocID="{9841661C-4538-486D-924A-30ED3DFBD21A}" presName="sibTrans" presStyleLbl="sibTrans2D1" presStyleIdx="2" presStyleCnt="3" custScaleX="151953"/>
      <dgm:spPr/>
      <dgm:t>
        <a:bodyPr/>
        <a:lstStyle/>
        <a:p>
          <a:endParaRPr lang="cs-CZ"/>
        </a:p>
      </dgm:t>
    </dgm:pt>
    <dgm:pt modelId="{C9043016-D578-46FD-9C22-37E7A15A699D}" type="pres">
      <dgm:prSet presAssocID="{9841661C-4538-486D-924A-30ED3DFBD21A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B02334D3-235F-45A7-8E05-49EF3A34D90F}" type="presOf" srcId="{1457DEE6-EB48-409F-8D3A-49CC86ECB924}" destId="{DF1344CE-E489-4E52-A3FA-AC998244A299}" srcOrd="0" destOrd="0" presId="urn:microsoft.com/office/officeart/2005/8/layout/cycle2"/>
    <dgm:cxn modelId="{46FDFC37-7059-4C6C-BCF2-2070E0C2757F}" type="presOf" srcId="{9841661C-4538-486D-924A-30ED3DFBD21A}" destId="{3FBD5ECC-77AC-447C-A2B0-97D96357B2CD}" srcOrd="0" destOrd="0" presId="urn:microsoft.com/office/officeart/2005/8/layout/cycle2"/>
    <dgm:cxn modelId="{902F65B9-3132-4841-B784-D05789AD2DED}" type="presOf" srcId="{A9A8AC4F-FCC9-43E9-B218-9E066AAD98B3}" destId="{57E1C987-D775-4C50-8FEE-08B79A7C0C79}" srcOrd="1" destOrd="0" presId="urn:microsoft.com/office/officeart/2005/8/layout/cycle2"/>
    <dgm:cxn modelId="{5B8D24A5-2791-4B45-ADC3-160757A3795C}" type="presOf" srcId="{211DAF70-4D3C-4DD2-8314-CFA63A0D664B}" destId="{B73B980D-984A-4093-8BD2-A437D09FEE8B}" srcOrd="0" destOrd="0" presId="urn:microsoft.com/office/officeart/2005/8/layout/cycle2"/>
    <dgm:cxn modelId="{75930E07-A4A2-4471-95BE-30D680057001}" srcId="{1457DEE6-EB48-409F-8D3A-49CC86ECB924}" destId="{CB051753-D832-4E8D-9F3E-0619193EEA4A}" srcOrd="0" destOrd="0" parTransId="{C808937B-DB21-49EA-B3F9-454BD5C32B67}" sibTransId="{170B2997-131C-48FA-A73F-1FE786710447}"/>
    <dgm:cxn modelId="{9AF052F0-C4C8-426D-82D3-C853E191CC59}" type="presOf" srcId="{BF6FC121-4B2B-46E6-8C67-381B02FF32E4}" destId="{08D95851-BA7F-44F9-8226-34120A7C58CC}" srcOrd="0" destOrd="0" presId="urn:microsoft.com/office/officeart/2005/8/layout/cycle2"/>
    <dgm:cxn modelId="{483ED789-C3D1-4B44-9217-65284599F107}" type="presOf" srcId="{A9A8AC4F-FCC9-43E9-B218-9E066AAD98B3}" destId="{C9DD7836-E3CB-4C67-B8F4-A9220371F426}" srcOrd="0" destOrd="0" presId="urn:microsoft.com/office/officeart/2005/8/layout/cycle2"/>
    <dgm:cxn modelId="{FD45B1C1-D282-40F9-BBEC-041135FE42D0}" type="presOf" srcId="{CB051753-D832-4E8D-9F3E-0619193EEA4A}" destId="{3A35FC45-173A-46A2-AFDE-926587C54CAB}" srcOrd="0" destOrd="0" presId="urn:microsoft.com/office/officeart/2005/8/layout/cycle2"/>
    <dgm:cxn modelId="{B7CE3E3B-39F2-44D3-9297-7AD42C06FFDF}" type="presOf" srcId="{9841661C-4538-486D-924A-30ED3DFBD21A}" destId="{C9043016-D578-46FD-9C22-37E7A15A699D}" srcOrd="1" destOrd="0" presId="urn:microsoft.com/office/officeart/2005/8/layout/cycle2"/>
    <dgm:cxn modelId="{62AEB6DD-BAFE-4594-909C-908B5F358CD6}" srcId="{1457DEE6-EB48-409F-8D3A-49CC86ECB924}" destId="{211DAF70-4D3C-4DD2-8314-CFA63A0D664B}" srcOrd="2" destOrd="0" parTransId="{1D317702-A6F7-48CC-A661-807781CEB70A}" sibTransId="{9841661C-4538-486D-924A-30ED3DFBD21A}"/>
    <dgm:cxn modelId="{7BA5787D-5350-4F8B-8E81-2630218EA97A}" type="presOf" srcId="{170B2997-131C-48FA-A73F-1FE786710447}" destId="{9037A9C8-8A32-49D5-92F8-BCE211B5B65C}" srcOrd="1" destOrd="0" presId="urn:microsoft.com/office/officeart/2005/8/layout/cycle2"/>
    <dgm:cxn modelId="{FD3D75A2-AF13-41A9-A0AD-EBFF9FA7FF47}" type="presOf" srcId="{170B2997-131C-48FA-A73F-1FE786710447}" destId="{0A27D8C9-940F-4894-8101-E72722BF1237}" srcOrd="0" destOrd="0" presId="urn:microsoft.com/office/officeart/2005/8/layout/cycle2"/>
    <dgm:cxn modelId="{C25A628B-CB64-41D0-BB9B-1480DC63E5F3}" srcId="{1457DEE6-EB48-409F-8D3A-49CC86ECB924}" destId="{BF6FC121-4B2B-46E6-8C67-381B02FF32E4}" srcOrd="1" destOrd="0" parTransId="{FA6BD852-2DC7-43ED-83B8-40B76A6FA60D}" sibTransId="{A9A8AC4F-FCC9-43E9-B218-9E066AAD98B3}"/>
    <dgm:cxn modelId="{DABDC113-23D2-404D-829D-91181E12F68F}" type="presParOf" srcId="{DF1344CE-E489-4E52-A3FA-AC998244A299}" destId="{3A35FC45-173A-46A2-AFDE-926587C54CAB}" srcOrd="0" destOrd="0" presId="urn:microsoft.com/office/officeart/2005/8/layout/cycle2"/>
    <dgm:cxn modelId="{9F975BA9-68DD-4842-88E3-57AEE7BA5A9B}" type="presParOf" srcId="{DF1344CE-E489-4E52-A3FA-AC998244A299}" destId="{0A27D8C9-940F-4894-8101-E72722BF1237}" srcOrd="1" destOrd="0" presId="urn:microsoft.com/office/officeart/2005/8/layout/cycle2"/>
    <dgm:cxn modelId="{96C43B0F-D47C-431E-BC46-59E63ED4FFD7}" type="presParOf" srcId="{0A27D8C9-940F-4894-8101-E72722BF1237}" destId="{9037A9C8-8A32-49D5-92F8-BCE211B5B65C}" srcOrd="0" destOrd="0" presId="urn:microsoft.com/office/officeart/2005/8/layout/cycle2"/>
    <dgm:cxn modelId="{6E023222-B5D9-465D-86B7-F431722968CE}" type="presParOf" srcId="{DF1344CE-E489-4E52-A3FA-AC998244A299}" destId="{08D95851-BA7F-44F9-8226-34120A7C58CC}" srcOrd="2" destOrd="0" presId="urn:microsoft.com/office/officeart/2005/8/layout/cycle2"/>
    <dgm:cxn modelId="{517C8A3F-35E7-4FD3-A887-617FD705024D}" type="presParOf" srcId="{DF1344CE-E489-4E52-A3FA-AC998244A299}" destId="{C9DD7836-E3CB-4C67-B8F4-A9220371F426}" srcOrd="3" destOrd="0" presId="urn:microsoft.com/office/officeart/2005/8/layout/cycle2"/>
    <dgm:cxn modelId="{EDBC3FD9-EE19-41DD-B98C-EB4DF8C23951}" type="presParOf" srcId="{C9DD7836-E3CB-4C67-B8F4-A9220371F426}" destId="{57E1C987-D775-4C50-8FEE-08B79A7C0C79}" srcOrd="0" destOrd="0" presId="urn:microsoft.com/office/officeart/2005/8/layout/cycle2"/>
    <dgm:cxn modelId="{B5991857-00D0-4A23-93C7-3E3E06F65700}" type="presParOf" srcId="{DF1344CE-E489-4E52-A3FA-AC998244A299}" destId="{B73B980D-984A-4093-8BD2-A437D09FEE8B}" srcOrd="4" destOrd="0" presId="urn:microsoft.com/office/officeart/2005/8/layout/cycle2"/>
    <dgm:cxn modelId="{5074B8EC-FAFA-44E2-889B-D3D1B270216C}" type="presParOf" srcId="{DF1344CE-E489-4E52-A3FA-AC998244A299}" destId="{3FBD5ECC-77AC-447C-A2B0-97D96357B2CD}" srcOrd="5" destOrd="0" presId="urn:microsoft.com/office/officeart/2005/8/layout/cycle2"/>
    <dgm:cxn modelId="{349E21C9-BF60-444F-9745-B03A2B6F5293}" type="presParOf" srcId="{3FBD5ECC-77AC-447C-A2B0-97D96357B2CD}" destId="{C9043016-D578-46FD-9C22-37E7A15A699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6560D1-682E-46E9-B74F-5A9481D27C2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DC16EE-6155-44AF-9279-C1EED1A95097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1. </a:t>
          </a:r>
          <a:endParaRPr lang="en-US" dirty="0">
            <a:solidFill>
              <a:schemeClr val="bg1"/>
            </a:solidFill>
          </a:endParaRPr>
        </a:p>
      </dgm:t>
    </dgm:pt>
    <dgm:pt modelId="{AEC4624F-67CE-46C1-9994-AF328BA03181}" type="parTrans" cxnId="{EDDA9C0B-94C7-4527-9429-F0C8549A8EA3}">
      <dgm:prSet/>
      <dgm:spPr/>
      <dgm:t>
        <a:bodyPr/>
        <a:lstStyle/>
        <a:p>
          <a:endParaRPr lang="en-US"/>
        </a:p>
      </dgm:t>
    </dgm:pt>
    <dgm:pt modelId="{91F74AB4-F755-4750-81DB-251460CA389E}" type="sibTrans" cxnId="{EDDA9C0B-94C7-4527-9429-F0C8549A8EA3}">
      <dgm:prSet/>
      <dgm:spPr/>
      <dgm:t>
        <a:bodyPr/>
        <a:lstStyle/>
        <a:p>
          <a:endParaRPr lang="en-US"/>
        </a:p>
      </dgm:t>
    </dgm:pt>
    <dgm:pt modelId="{8B67FA2F-4D86-4BEE-A428-2F46E649D30A}">
      <dgm:prSet phldrT="[Text]"/>
      <dgm:spPr/>
      <dgm:t>
        <a:bodyPr/>
        <a:lstStyle/>
        <a:p>
          <a:r>
            <a:rPr lang="cs-CZ" dirty="0" smtClean="0"/>
            <a:t>Nalezení příležitosti</a:t>
          </a:r>
          <a:endParaRPr lang="en-US" dirty="0"/>
        </a:p>
      </dgm:t>
    </dgm:pt>
    <dgm:pt modelId="{3B96D050-9018-448C-862C-325C9A7C27A5}" type="parTrans" cxnId="{84120813-AE9F-4B09-9AC1-4A90C2A5CC60}">
      <dgm:prSet/>
      <dgm:spPr/>
      <dgm:t>
        <a:bodyPr/>
        <a:lstStyle/>
        <a:p>
          <a:endParaRPr lang="en-US"/>
        </a:p>
      </dgm:t>
    </dgm:pt>
    <dgm:pt modelId="{37EFC3A2-F70B-4536-B221-33ED7BE5C975}" type="sibTrans" cxnId="{84120813-AE9F-4B09-9AC1-4A90C2A5CC60}">
      <dgm:prSet/>
      <dgm:spPr/>
      <dgm:t>
        <a:bodyPr/>
        <a:lstStyle/>
        <a:p>
          <a:endParaRPr lang="en-US"/>
        </a:p>
      </dgm:t>
    </dgm:pt>
    <dgm:pt modelId="{8222A577-D211-4423-B2CB-7EB05F9B9459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2. </a:t>
          </a:r>
          <a:endParaRPr lang="en-US" dirty="0"/>
        </a:p>
      </dgm:t>
    </dgm:pt>
    <dgm:pt modelId="{3CE4BC14-160C-47EC-BF4A-B088AA701300}" type="parTrans" cxnId="{B7AD38CC-30E2-49D3-9D2B-FD0F09B88A31}">
      <dgm:prSet/>
      <dgm:spPr/>
      <dgm:t>
        <a:bodyPr/>
        <a:lstStyle/>
        <a:p>
          <a:endParaRPr lang="en-US"/>
        </a:p>
      </dgm:t>
    </dgm:pt>
    <dgm:pt modelId="{BBE3CB8A-7352-4FF9-8B83-08B4AA8A4AA2}" type="sibTrans" cxnId="{B7AD38CC-30E2-49D3-9D2B-FD0F09B88A31}">
      <dgm:prSet/>
      <dgm:spPr/>
      <dgm:t>
        <a:bodyPr/>
        <a:lstStyle/>
        <a:p>
          <a:endParaRPr lang="en-US"/>
        </a:p>
      </dgm:t>
    </dgm:pt>
    <dgm:pt modelId="{5D9A676F-2CED-4373-894B-A4B75EBBC7ED}">
      <dgm:prSet phldrT="[Text]"/>
      <dgm:spPr/>
      <dgm:t>
        <a:bodyPr/>
        <a:lstStyle/>
        <a:p>
          <a:r>
            <a:rPr lang="cs-CZ" dirty="0" smtClean="0"/>
            <a:t>Vytvoření digitální prototypu</a:t>
          </a:r>
          <a:endParaRPr lang="en-US" dirty="0"/>
        </a:p>
      </dgm:t>
    </dgm:pt>
    <dgm:pt modelId="{6DE37B1C-63AB-4D38-BE8A-01FCDE872BB2}" type="parTrans" cxnId="{10DC3376-94D2-4D8F-ABA5-29966AE18C90}">
      <dgm:prSet/>
      <dgm:spPr/>
      <dgm:t>
        <a:bodyPr/>
        <a:lstStyle/>
        <a:p>
          <a:endParaRPr lang="en-US"/>
        </a:p>
      </dgm:t>
    </dgm:pt>
    <dgm:pt modelId="{CB7CF878-3568-4758-943A-548F84478E04}" type="sibTrans" cxnId="{10DC3376-94D2-4D8F-ABA5-29966AE18C90}">
      <dgm:prSet/>
      <dgm:spPr/>
      <dgm:t>
        <a:bodyPr/>
        <a:lstStyle/>
        <a:p>
          <a:endParaRPr lang="en-US"/>
        </a:p>
      </dgm:t>
    </dgm:pt>
    <dgm:pt modelId="{EC6CA70F-9CC6-424B-BF87-AE4845CA3158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cs-CZ" dirty="0" smtClean="0"/>
            <a:t>3. </a:t>
          </a:r>
          <a:endParaRPr lang="en-US" dirty="0"/>
        </a:p>
      </dgm:t>
    </dgm:pt>
    <dgm:pt modelId="{8E3A10A7-D86B-40FE-867C-AA3514B8B17E}" type="parTrans" cxnId="{350AB929-802F-4823-81E7-2967099619D7}">
      <dgm:prSet/>
      <dgm:spPr/>
      <dgm:t>
        <a:bodyPr/>
        <a:lstStyle/>
        <a:p>
          <a:endParaRPr lang="en-US"/>
        </a:p>
      </dgm:t>
    </dgm:pt>
    <dgm:pt modelId="{6AA14B1B-8D3A-459B-8657-3195E2F8F62E}" type="sibTrans" cxnId="{350AB929-802F-4823-81E7-2967099619D7}">
      <dgm:prSet/>
      <dgm:spPr/>
      <dgm:t>
        <a:bodyPr/>
        <a:lstStyle/>
        <a:p>
          <a:endParaRPr lang="en-US"/>
        </a:p>
      </dgm:t>
    </dgm:pt>
    <dgm:pt modelId="{02FADC89-DC00-45C8-9CBA-6EC8EE5E88E2}">
      <dgm:prSet phldrT="[Text]"/>
      <dgm:spPr/>
      <dgm:t>
        <a:bodyPr/>
        <a:lstStyle/>
        <a:p>
          <a:r>
            <a:rPr lang="cs-CZ" dirty="0" smtClean="0"/>
            <a:t>Provedení heuristické analýzy</a:t>
          </a:r>
          <a:endParaRPr lang="en-US" dirty="0"/>
        </a:p>
      </dgm:t>
    </dgm:pt>
    <dgm:pt modelId="{E0A58C2E-90F1-4328-B8AB-82551F5FF02C}" type="parTrans" cxnId="{B9E6EAD5-492A-430A-9018-38A1A1096B23}">
      <dgm:prSet/>
      <dgm:spPr/>
      <dgm:t>
        <a:bodyPr/>
        <a:lstStyle/>
        <a:p>
          <a:endParaRPr lang="en-US"/>
        </a:p>
      </dgm:t>
    </dgm:pt>
    <dgm:pt modelId="{94D35F53-5E35-4345-905D-59D50D394095}" type="sibTrans" cxnId="{B9E6EAD5-492A-430A-9018-38A1A1096B23}">
      <dgm:prSet/>
      <dgm:spPr/>
      <dgm:t>
        <a:bodyPr/>
        <a:lstStyle/>
        <a:p>
          <a:endParaRPr lang="en-US"/>
        </a:p>
      </dgm:t>
    </dgm:pt>
    <dgm:pt modelId="{0197B850-A0C0-4B08-A151-49FB6970CE5A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4</a:t>
          </a:r>
          <a:endParaRPr lang="en-US" dirty="0"/>
        </a:p>
      </dgm:t>
    </dgm:pt>
    <dgm:pt modelId="{0671D987-D216-4F12-AB6F-DDBD2C92FBB5}" type="parTrans" cxnId="{B015CDCF-5545-4245-8859-B60A859D85BC}">
      <dgm:prSet/>
      <dgm:spPr/>
      <dgm:t>
        <a:bodyPr/>
        <a:lstStyle/>
        <a:p>
          <a:endParaRPr lang="en-US"/>
        </a:p>
      </dgm:t>
    </dgm:pt>
    <dgm:pt modelId="{947AC838-AA55-459D-9A31-A8D3262F93B9}" type="sibTrans" cxnId="{B015CDCF-5545-4245-8859-B60A859D85BC}">
      <dgm:prSet/>
      <dgm:spPr/>
      <dgm:t>
        <a:bodyPr/>
        <a:lstStyle/>
        <a:p>
          <a:endParaRPr lang="en-US"/>
        </a:p>
      </dgm:t>
    </dgm:pt>
    <dgm:pt modelId="{B25DBA5C-0873-4AE7-98C5-AC506A60A53F}">
      <dgm:prSet phldrT="[Text]"/>
      <dgm:spPr/>
      <dgm:t>
        <a:bodyPr/>
        <a:lstStyle/>
        <a:p>
          <a:r>
            <a:rPr lang="cs-CZ" dirty="0" smtClean="0"/>
            <a:t>Vypracování implementačního plánu a </a:t>
          </a:r>
          <a:r>
            <a:rPr lang="cs-CZ" dirty="0" err="1" smtClean="0"/>
            <a:t>mock</a:t>
          </a:r>
          <a:r>
            <a:rPr lang="cs-CZ" dirty="0" smtClean="0"/>
            <a:t>-up prototypu</a:t>
          </a:r>
          <a:endParaRPr lang="en-US" dirty="0"/>
        </a:p>
      </dgm:t>
    </dgm:pt>
    <dgm:pt modelId="{50232DAE-4A3D-4AF4-907B-BE1757C12B05}" type="parTrans" cxnId="{0225A7DB-D55D-4509-9676-FB246ABE331B}">
      <dgm:prSet/>
      <dgm:spPr/>
      <dgm:t>
        <a:bodyPr/>
        <a:lstStyle/>
        <a:p>
          <a:endParaRPr lang="en-US"/>
        </a:p>
      </dgm:t>
    </dgm:pt>
    <dgm:pt modelId="{6E6FC4A6-67CA-4DF0-B91D-ABEADEFC5492}" type="sibTrans" cxnId="{0225A7DB-D55D-4509-9676-FB246ABE331B}">
      <dgm:prSet/>
      <dgm:spPr/>
      <dgm:t>
        <a:bodyPr/>
        <a:lstStyle/>
        <a:p>
          <a:endParaRPr lang="en-US"/>
        </a:p>
      </dgm:t>
    </dgm:pt>
    <dgm:pt modelId="{E11854B4-C29D-4360-8C28-B06C7D2F09F9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5. </a:t>
          </a:r>
          <a:endParaRPr lang="en-US" dirty="0"/>
        </a:p>
      </dgm:t>
    </dgm:pt>
    <dgm:pt modelId="{6FCFEB11-C930-40A6-82AA-4CDB68750814}" type="parTrans" cxnId="{82AB6271-E79B-4843-870E-14EE4B28BD1A}">
      <dgm:prSet/>
      <dgm:spPr/>
      <dgm:t>
        <a:bodyPr/>
        <a:lstStyle/>
        <a:p>
          <a:endParaRPr lang="en-US"/>
        </a:p>
      </dgm:t>
    </dgm:pt>
    <dgm:pt modelId="{FCA59277-EA5C-45F9-A8AC-05462B4F7586}" type="sibTrans" cxnId="{82AB6271-E79B-4843-870E-14EE4B28BD1A}">
      <dgm:prSet/>
      <dgm:spPr/>
      <dgm:t>
        <a:bodyPr/>
        <a:lstStyle/>
        <a:p>
          <a:endParaRPr lang="en-US"/>
        </a:p>
      </dgm:t>
    </dgm:pt>
    <dgm:pt modelId="{6E07963D-AD72-479C-9565-FDB885CCE5CB}">
      <dgm:prSet/>
      <dgm:spPr/>
      <dgm:t>
        <a:bodyPr/>
        <a:lstStyle/>
        <a:p>
          <a:r>
            <a:rPr lang="cs-CZ" dirty="0" smtClean="0"/>
            <a:t>Příprava na uživatelské testování</a:t>
          </a:r>
          <a:endParaRPr lang="en-US" dirty="0"/>
        </a:p>
      </dgm:t>
    </dgm:pt>
    <dgm:pt modelId="{FD9FDFD4-22F4-4EAD-85C2-8A6E4A1A4967}" type="parTrans" cxnId="{A2DE71C7-D5D8-44CD-BE21-9D38B25D750C}">
      <dgm:prSet/>
      <dgm:spPr/>
      <dgm:t>
        <a:bodyPr/>
        <a:lstStyle/>
        <a:p>
          <a:endParaRPr lang="en-US"/>
        </a:p>
      </dgm:t>
    </dgm:pt>
    <dgm:pt modelId="{F9424186-E4AC-40D8-9A2B-6F4DC6114897}" type="sibTrans" cxnId="{A2DE71C7-D5D8-44CD-BE21-9D38B25D750C}">
      <dgm:prSet/>
      <dgm:spPr/>
      <dgm:t>
        <a:bodyPr/>
        <a:lstStyle/>
        <a:p>
          <a:endParaRPr lang="en-US"/>
        </a:p>
      </dgm:t>
    </dgm:pt>
    <dgm:pt modelId="{79B336F5-6715-44A1-ACCD-B8763BD656B6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cs-CZ" dirty="0" smtClean="0"/>
            <a:t>6. </a:t>
          </a:r>
          <a:endParaRPr lang="en-US" dirty="0"/>
        </a:p>
      </dgm:t>
    </dgm:pt>
    <dgm:pt modelId="{6C2EB99E-F813-4BFF-8D35-967F84337205}" type="parTrans" cxnId="{0C0E29D6-3819-43AC-AF87-F65FB6E6CAC1}">
      <dgm:prSet/>
      <dgm:spPr/>
      <dgm:t>
        <a:bodyPr/>
        <a:lstStyle/>
        <a:p>
          <a:endParaRPr lang="en-US"/>
        </a:p>
      </dgm:t>
    </dgm:pt>
    <dgm:pt modelId="{648A00D2-61BC-4B2E-BE0E-99A2606E95D4}" type="sibTrans" cxnId="{0C0E29D6-3819-43AC-AF87-F65FB6E6CAC1}">
      <dgm:prSet/>
      <dgm:spPr/>
      <dgm:t>
        <a:bodyPr/>
        <a:lstStyle/>
        <a:p>
          <a:endParaRPr lang="en-US"/>
        </a:p>
      </dgm:t>
    </dgm:pt>
    <dgm:pt modelId="{808B2D7A-25E6-4512-A1E2-155A6F46130D}">
      <dgm:prSet/>
      <dgm:spPr/>
      <dgm:t>
        <a:bodyPr/>
        <a:lstStyle/>
        <a:p>
          <a:r>
            <a:rPr lang="cs-CZ" dirty="0" smtClean="0"/>
            <a:t>Provedení uživatelského testování</a:t>
          </a:r>
          <a:endParaRPr lang="en-US" dirty="0"/>
        </a:p>
      </dgm:t>
    </dgm:pt>
    <dgm:pt modelId="{CA2F12EA-50EB-4035-B40F-9CE2020B8786}" type="parTrans" cxnId="{B2867085-72DC-415B-9FAE-B43E467E5A1F}">
      <dgm:prSet/>
      <dgm:spPr/>
      <dgm:t>
        <a:bodyPr/>
        <a:lstStyle/>
        <a:p>
          <a:endParaRPr lang="en-US"/>
        </a:p>
      </dgm:t>
    </dgm:pt>
    <dgm:pt modelId="{809564C2-C4F6-4A88-8209-AE65C24627BB}" type="sibTrans" cxnId="{B2867085-72DC-415B-9FAE-B43E467E5A1F}">
      <dgm:prSet/>
      <dgm:spPr/>
      <dgm:t>
        <a:bodyPr/>
        <a:lstStyle/>
        <a:p>
          <a:endParaRPr lang="en-US"/>
        </a:p>
      </dgm:t>
    </dgm:pt>
    <dgm:pt modelId="{A9AB17E7-48FE-4472-9D09-1BB612FE6100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7. </a:t>
          </a:r>
        </a:p>
      </dgm:t>
    </dgm:pt>
    <dgm:pt modelId="{174AE7CC-17B9-4103-AFE0-F01213758E8A}" type="parTrans" cxnId="{2263509F-86C3-4439-ABAE-3E90C98683E4}">
      <dgm:prSet/>
      <dgm:spPr/>
      <dgm:t>
        <a:bodyPr/>
        <a:lstStyle/>
        <a:p>
          <a:endParaRPr lang="en-US"/>
        </a:p>
      </dgm:t>
    </dgm:pt>
    <dgm:pt modelId="{E2BE6C84-5783-4A37-9DB7-2670C509EA0A}" type="sibTrans" cxnId="{2263509F-86C3-4439-ABAE-3E90C98683E4}">
      <dgm:prSet/>
      <dgm:spPr/>
      <dgm:t>
        <a:bodyPr/>
        <a:lstStyle/>
        <a:p>
          <a:endParaRPr lang="en-US"/>
        </a:p>
      </dgm:t>
    </dgm:pt>
    <dgm:pt modelId="{7B3CBE29-31CC-4D4E-BCD3-F0524D984088}">
      <dgm:prSet/>
      <dgm:spPr/>
      <dgm:t>
        <a:bodyPr/>
        <a:lstStyle/>
        <a:p>
          <a:r>
            <a:rPr lang="cs-CZ" dirty="0" smtClean="0"/>
            <a:t>Oprava digitálního prototypu</a:t>
          </a:r>
          <a:endParaRPr lang="cs-CZ" dirty="0" smtClean="0"/>
        </a:p>
      </dgm:t>
    </dgm:pt>
    <dgm:pt modelId="{341579DA-4000-4708-90F4-741F357F6756}" type="parTrans" cxnId="{716BA8B0-294D-4F20-8EE7-CA1F4013B1E5}">
      <dgm:prSet/>
      <dgm:spPr/>
      <dgm:t>
        <a:bodyPr/>
        <a:lstStyle/>
        <a:p>
          <a:endParaRPr lang="en-US"/>
        </a:p>
      </dgm:t>
    </dgm:pt>
    <dgm:pt modelId="{5AFC15F8-63B4-4EE9-A38B-2CAF5A78B52F}" type="sibTrans" cxnId="{716BA8B0-294D-4F20-8EE7-CA1F4013B1E5}">
      <dgm:prSet/>
      <dgm:spPr/>
      <dgm:t>
        <a:bodyPr/>
        <a:lstStyle/>
        <a:p>
          <a:endParaRPr lang="en-US"/>
        </a:p>
      </dgm:t>
    </dgm:pt>
    <dgm:pt modelId="{9D866E86-71C5-4743-AD0D-146F5E37A4DC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8.</a:t>
          </a:r>
        </a:p>
      </dgm:t>
    </dgm:pt>
    <dgm:pt modelId="{9E21A0FA-291B-4455-9569-8C684129D699}" type="parTrans" cxnId="{AC2C5928-A3B0-4C35-ADDE-429F611FB1BE}">
      <dgm:prSet/>
      <dgm:spPr/>
      <dgm:t>
        <a:bodyPr/>
        <a:lstStyle/>
        <a:p>
          <a:endParaRPr lang="en-US"/>
        </a:p>
      </dgm:t>
    </dgm:pt>
    <dgm:pt modelId="{B56E9025-1C53-4355-8090-BE9D2F9BA3AF}" type="sibTrans" cxnId="{AC2C5928-A3B0-4C35-ADDE-429F611FB1BE}">
      <dgm:prSet/>
      <dgm:spPr/>
      <dgm:t>
        <a:bodyPr/>
        <a:lstStyle/>
        <a:p>
          <a:endParaRPr lang="en-US"/>
        </a:p>
      </dgm:t>
    </dgm:pt>
    <dgm:pt modelId="{D1D5BD68-7C4A-42B3-829C-630BE70C38D7}">
      <dgm:prSet/>
      <dgm:spPr/>
      <dgm:t>
        <a:bodyPr/>
        <a:lstStyle/>
        <a:p>
          <a:r>
            <a:rPr lang="cs-CZ" dirty="0" smtClean="0"/>
            <a:t>Presentace projektu</a:t>
          </a:r>
        </a:p>
      </dgm:t>
    </dgm:pt>
    <dgm:pt modelId="{2FA38989-296C-4E62-B76D-D30EEEF887C4}" type="parTrans" cxnId="{0C995A39-8B68-4CEA-A702-2073604120B3}">
      <dgm:prSet/>
      <dgm:spPr/>
      <dgm:t>
        <a:bodyPr/>
        <a:lstStyle/>
        <a:p>
          <a:endParaRPr lang="en-US"/>
        </a:p>
      </dgm:t>
    </dgm:pt>
    <dgm:pt modelId="{3ADD8AA8-1518-486D-A416-95D0CB46E9D3}" type="sibTrans" cxnId="{0C995A39-8B68-4CEA-A702-2073604120B3}">
      <dgm:prSet/>
      <dgm:spPr/>
      <dgm:t>
        <a:bodyPr/>
        <a:lstStyle/>
        <a:p>
          <a:endParaRPr lang="en-US"/>
        </a:p>
      </dgm:t>
    </dgm:pt>
    <dgm:pt modelId="{13BB2E00-9152-47A5-A836-3F44909DFE74}" type="pres">
      <dgm:prSet presAssocID="{2A6560D1-682E-46E9-B74F-5A9481D27C2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960DED8-934D-4A60-AA21-5006D2EE5B9C}" type="pres">
      <dgm:prSet presAssocID="{5ADC16EE-6155-44AF-9279-C1EED1A95097}" presName="composite" presStyleCnt="0"/>
      <dgm:spPr/>
    </dgm:pt>
    <dgm:pt modelId="{D35D6553-3D03-4841-98CD-9988FBEC6D08}" type="pres">
      <dgm:prSet presAssocID="{5ADC16EE-6155-44AF-9279-C1EED1A95097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2C4B29-1B17-4D7A-8C1D-36CD9390129C}" type="pres">
      <dgm:prSet presAssocID="{5ADC16EE-6155-44AF-9279-C1EED1A95097}" presName="descendantText" presStyleLbl="alignAcc1" presStyleIdx="0" presStyleCnt="8" custLinFactNeighborX="8" custLinFactNeighborY="-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85365A-D1D3-404D-9BBA-B9FB2596A159}" type="pres">
      <dgm:prSet presAssocID="{91F74AB4-F755-4750-81DB-251460CA389E}" presName="sp" presStyleCnt="0"/>
      <dgm:spPr/>
    </dgm:pt>
    <dgm:pt modelId="{6F331F6A-5535-4BB7-BF7E-0B6BC954FF8F}" type="pres">
      <dgm:prSet presAssocID="{8222A577-D211-4423-B2CB-7EB05F9B9459}" presName="composite" presStyleCnt="0"/>
      <dgm:spPr/>
    </dgm:pt>
    <dgm:pt modelId="{18E9B8BC-6660-4D9E-B264-4540C4F383F7}" type="pres">
      <dgm:prSet presAssocID="{8222A577-D211-4423-B2CB-7EB05F9B9459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00B097-2DCA-4690-B6DF-A158B3BF3831}" type="pres">
      <dgm:prSet presAssocID="{8222A577-D211-4423-B2CB-7EB05F9B9459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F520E7-21FE-4479-A824-A93718EA1F64}" type="pres">
      <dgm:prSet presAssocID="{BBE3CB8A-7352-4FF9-8B83-08B4AA8A4AA2}" presName="sp" presStyleCnt="0"/>
      <dgm:spPr/>
    </dgm:pt>
    <dgm:pt modelId="{BC6CE0B7-C235-4450-8D07-EB5ABF2E0807}" type="pres">
      <dgm:prSet presAssocID="{EC6CA70F-9CC6-424B-BF87-AE4845CA3158}" presName="composite" presStyleCnt="0"/>
      <dgm:spPr/>
    </dgm:pt>
    <dgm:pt modelId="{2EA4026E-76E5-4CF6-845E-F6E4034AEC1F}" type="pres">
      <dgm:prSet presAssocID="{EC6CA70F-9CC6-424B-BF87-AE4845CA3158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961ACF-BA46-4A68-8562-D1BE0ECB0CA6}" type="pres">
      <dgm:prSet presAssocID="{EC6CA70F-9CC6-424B-BF87-AE4845CA3158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4CDCD3-089A-44BB-943C-565C0E07F4B4}" type="pres">
      <dgm:prSet presAssocID="{6AA14B1B-8D3A-459B-8657-3195E2F8F62E}" presName="sp" presStyleCnt="0"/>
      <dgm:spPr/>
    </dgm:pt>
    <dgm:pt modelId="{43963825-642D-4718-BE22-76DA17FF0502}" type="pres">
      <dgm:prSet presAssocID="{0197B850-A0C0-4B08-A151-49FB6970CE5A}" presName="composite" presStyleCnt="0"/>
      <dgm:spPr/>
    </dgm:pt>
    <dgm:pt modelId="{77C46A84-1E35-4F4F-853F-220B4BCA48C1}" type="pres">
      <dgm:prSet presAssocID="{0197B850-A0C0-4B08-A151-49FB6970CE5A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7E6461-197F-443B-9F11-9EB80FA92148}" type="pres">
      <dgm:prSet presAssocID="{0197B850-A0C0-4B08-A151-49FB6970CE5A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5B972B-0051-42AF-A9E9-6493A32F7343}" type="pres">
      <dgm:prSet presAssocID="{947AC838-AA55-459D-9A31-A8D3262F93B9}" presName="sp" presStyleCnt="0"/>
      <dgm:spPr/>
    </dgm:pt>
    <dgm:pt modelId="{786812DD-1CAA-4986-B3AB-3990FC45DE9B}" type="pres">
      <dgm:prSet presAssocID="{E11854B4-C29D-4360-8C28-B06C7D2F09F9}" presName="composite" presStyleCnt="0"/>
      <dgm:spPr/>
    </dgm:pt>
    <dgm:pt modelId="{DBE269DB-154B-4000-A330-58C5D93F6D4A}" type="pres">
      <dgm:prSet presAssocID="{E11854B4-C29D-4360-8C28-B06C7D2F09F9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E30EE8-18B9-4E20-86B9-F131875150A8}" type="pres">
      <dgm:prSet presAssocID="{E11854B4-C29D-4360-8C28-B06C7D2F09F9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08ACAF-6ECB-47A0-BBF4-C2A16D802D1F}" type="pres">
      <dgm:prSet presAssocID="{FCA59277-EA5C-45F9-A8AC-05462B4F7586}" presName="sp" presStyleCnt="0"/>
      <dgm:spPr/>
    </dgm:pt>
    <dgm:pt modelId="{8CC98297-B1BD-4FD7-A93C-E2B0C4B13E37}" type="pres">
      <dgm:prSet presAssocID="{79B336F5-6715-44A1-ACCD-B8763BD656B6}" presName="composite" presStyleCnt="0"/>
      <dgm:spPr/>
    </dgm:pt>
    <dgm:pt modelId="{56CB7A80-A38F-4B10-A371-9AACAD8BAE91}" type="pres">
      <dgm:prSet presAssocID="{79B336F5-6715-44A1-ACCD-B8763BD656B6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A23E-D116-4139-9DB9-3454485745C8}" type="pres">
      <dgm:prSet presAssocID="{79B336F5-6715-44A1-ACCD-B8763BD656B6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327B68-2691-4698-B175-C99C25C786EF}" type="pres">
      <dgm:prSet presAssocID="{648A00D2-61BC-4B2E-BE0E-99A2606E95D4}" presName="sp" presStyleCnt="0"/>
      <dgm:spPr/>
    </dgm:pt>
    <dgm:pt modelId="{A2371C08-F4D4-44D6-A9B1-67D710F2703E}" type="pres">
      <dgm:prSet presAssocID="{A9AB17E7-48FE-4472-9D09-1BB612FE6100}" presName="composite" presStyleCnt="0"/>
      <dgm:spPr/>
    </dgm:pt>
    <dgm:pt modelId="{6BD1E2C5-46D4-475C-92BF-3A4B542FC5D9}" type="pres">
      <dgm:prSet presAssocID="{A9AB17E7-48FE-4472-9D09-1BB612FE6100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A1DCAF-7B7D-40F3-B7FC-9AA74C7192FB}" type="pres">
      <dgm:prSet presAssocID="{A9AB17E7-48FE-4472-9D09-1BB612FE6100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23E5E-77D2-48B4-89C5-8B18779FC000}" type="pres">
      <dgm:prSet presAssocID="{E2BE6C84-5783-4A37-9DB7-2670C509EA0A}" presName="sp" presStyleCnt="0"/>
      <dgm:spPr/>
    </dgm:pt>
    <dgm:pt modelId="{41512B78-00FA-4996-A719-7EA93C5A8AC3}" type="pres">
      <dgm:prSet presAssocID="{9D866E86-71C5-4743-AD0D-146F5E37A4DC}" presName="composite" presStyleCnt="0"/>
      <dgm:spPr/>
    </dgm:pt>
    <dgm:pt modelId="{B1DB083B-7BF1-4D48-8E3B-BE31FC30FBD6}" type="pres">
      <dgm:prSet presAssocID="{9D866E86-71C5-4743-AD0D-146F5E37A4DC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BF6924-7CDF-4E9C-A39E-0AECDFD3DB1C}" type="pres">
      <dgm:prSet presAssocID="{9D866E86-71C5-4743-AD0D-146F5E37A4DC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4120813-AE9F-4B09-9AC1-4A90C2A5CC60}" srcId="{5ADC16EE-6155-44AF-9279-C1EED1A95097}" destId="{8B67FA2F-4D86-4BEE-A428-2F46E649D30A}" srcOrd="0" destOrd="0" parTransId="{3B96D050-9018-448C-862C-325C9A7C27A5}" sibTransId="{37EFC3A2-F70B-4536-B221-33ED7BE5C975}"/>
    <dgm:cxn modelId="{965B0353-3CBD-48B3-AF05-B61084DA9B7D}" type="presOf" srcId="{8B67FA2F-4D86-4BEE-A428-2F46E649D30A}" destId="{702C4B29-1B17-4D7A-8C1D-36CD9390129C}" srcOrd="0" destOrd="0" presId="urn:microsoft.com/office/officeart/2005/8/layout/chevron2"/>
    <dgm:cxn modelId="{632336D9-7A11-4417-985C-606E4946C6A2}" type="presOf" srcId="{79B336F5-6715-44A1-ACCD-B8763BD656B6}" destId="{56CB7A80-A38F-4B10-A371-9AACAD8BAE91}" srcOrd="0" destOrd="0" presId="urn:microsoft.com/office/officeart/2005/8/layout/chevron2"/>
    <dgm:cxn modelId="{C9ADF201-5AD4-4EBB-965F-4A3ADE90394D}" type="presOf" srcId="{9D866E86-71C5-4743-AD0D-146F5E37A4DC}" destId="{B1DB083B-7BF1-4D48-8E3B-BE31FC30FBD6}" srcOrd="0" destOrd="0" presId="urn:microsoft.com/office/officeart/2005/8/layout/chevron2"/>
    <dgm:cxn modelId="{499724C0-EB34-4E1E-A04D-919B3CF48EE9}" type="presOf" srcId="{D1D5BD68-7C4A-42B3-829C-630BE70C38D7}" destId="{C0BF6924-7CDF-4E9C-A39E-0AECDFD3DB1C}" srcOrd="0" destOrd="0" presId="urn:microsoft.com/office/officeart/2005/8/layout/chevron2"/>
    <dgm:cxn modelId="{FDA1493A-69E6-4DAF-BDF4-41B091F461A6}" type="presOf" srcId="{5ADC16EE-6155-44AF-9279-C1EED1A95097}" destId="{D35D6553-3D03-4841-98CD-9988FBEC6D08}" srcOrd="0" destOrd="0" presId="urn:microsoft.com/office/officeart/2005/8/layout/chevron2"/>
    <dgm:cxn modelId="{B7AD38CC-30E2-49D3-9D2B-FD0F09B88A31}" srcId="{2A6560D1-682E-46E9-B74F-5A9481D27C21}" destId="{8222A577-D211-4423-B2CB-7EB05F9B9459}" srcOrd="1" destOrd="0" parTransId="{3CE4BC14-160C-47EC-BF4A-B088AA701300}" sibTransId="{BBE3CB8A-7352-4FF9-8B83-08B4AA8A4AA2}"/>
    <dgm:cxn modelId="{B9E6EAD5-492A-430A-9018-38A1A1096B23}" srcId="{EC6CA70F-9CC6-424B-BF87-AE4845CA3158}" destId="{02FADC89-DC00-45C8-9CBA-6EC8EE5E88E2}" srcOrd="0" destOrd="0" parTransId="{E0A58C2E-90F1-4328-B8AB-82551F5FF02C}" sibTransId="{94D35F53-5E35-4345-905D-59D50D394095}"/>
    <dgm:cxn modelId="{EDB91CA5-ABFD-49B9-BAA7-A19948905D80}" type="presOf" srcId="{2A6560D1-682E-46E9-B74F-5A9481D27C21}" destId="{13BB2E00-9152-47A5-A836-3F44909DFE74}" srcOrd="0" destOrd="0" presId="urn:microsoft.com/office/officeart/2005/8/layout/chevron2"/>
    <dgm:cxn modelId="{10DC3376-94D2-4D8F-ABA5-29966AE18C90}" srcId="{8222A577-D211-4423-B2CB-7EB05F9B9459}" destId="{5D9A676F-2CED-4373-894B-A4B75EBBC7ED}" srcOrd="0" destOrd="0" parTransId="{6DE37B1C-63AB-4D38-BE8A-01FCDE872BB2}" sibTransId="{CB7CF878-3568-4758-943A-548F84478E04}"/>
    <dgm:cxn modelId="{350AB929-802F-4823-81E7-2967099619D7}" srcId="{2A6560D1-682E-46E9-B74F-5A9481D27C21}" destId="{EC6CA70F-9CC6-424B-BF87-AE4845CA3158}" srcOrd="2" destOrd="0" parTransId="{8E3A10A7-D86B-40FE-867C-AA3514B8B17E}" sibTransId="{6AA14B1B-8D3A-459B-8657-3195E2F8F62E}"/>
    <dgm:cxn modelId="{522AA3D9-362B-4DD8-8CEF-0492E73F5DC0}" type="presOf" srcId="{6E07963D-AD72-479C-9565-FDB885CCE5CB}" destId="{76E30EE8-18B9-4E20-86B9-F131875150A8}" srcOrd="0" destOrd="0" presId="urn:microsoft.com/office/officeart/2005/8/layout/chevron2"/>
    <dgm:cxn modelId="{542AE10F-D1F5-4B96-AC3B-A64FBCF27E59}" type="presOf" srcId="{EC6CA70F-9CC6-424B-BF87-AE4845CA3158}" destId="{2EA4026E-76E5-4CF6-845E-F6E4034AEC1F}" srcOrd="0" destOrd="0" presId="urn:microsoft.com/office/officeart/2005/8/layout/chevron2"/>
    <dgm:cxn modelId="{82AB6271-E79B-4843-870E-14EE4B28BD1A}" srcId="{2A6560D1-682E-46E9-B74F-5A9481D27C21}" destId="{E11854B4-C29D-4360-8C28-B06C7D2F09F9}" srcOrd="4" destOrd="0" parTransId="{6FCFEB11-C930-40A6-82AA-4CDB68750814}" sibTransId="{FCA59277-EA5C-45F9-A8AC-05462B4F7586}"/>
    <dgm:cxn modelId="{0C995A39-8B68-4CEA-A702-2073604120B3}" srcId="{9D866E86-71C5-4743-AD0D-146F5E37A4DC}" destId="{D1D5BD68-7C4A-42B3-829C-630BE70C38D7}" srcOrd="0" destOrd="0" parTransId="{2FA38989-296C-4E62-B76D-D30EEEF887C4}" sibTransId="{3ADD8AA8-1518-486D-A416-95D0CB46E9D3}"/>
    <dgm:cxn modelId="{B2867085-72DC-415B-9FAE-B43E467E5A1F}" srcId="{79B336F5-6715-44A1-ACCD-B8763BD656B6}" destId="{808B2D7A-25E6-4512-A1E2-155A6F46130D}" srcOrd="0" destOrd="0" parTransId="{CA2F12EA-50EB-4035-B40F-9CE2020B8786}" sibTransId="{809564C2-C4F6-4A88-8209-AE65C24627BB}"/>
    <dgm:cxn modelId="{0C0E29D6-3819-43AC-AF87-F65FB6E6CAC1}" srcId="{2A6560D1-682E-46E9-B74F-5A9481D27C21}" destId="{79B336F5-6715-44A1-ACCD-B8763BD656B6}" srcOrd="5" destOrd="0" parTransId="{6C2EB99E-F813-4BFF-8D35-967F84337205}" sibTransId="{648A00D2-61BC-4B2E-BE0E-99A2606E95D4}"/>
    <dgm:cxn modelId="{A2DE71C7-D5D8-44CD-BE21-9D38B25D750C}" srcId="{E11854B4-C29D-4360-8C28-B06C7D2F09F9}" destId="{6E07963D-AD72-479C-9565-FDB885CCE5CB}" srcOrd="0" destOrd="0" parTransId="{FD9FDFD4-22F4-4EAD-85C2-8A6E4A1A4967}" sibTransId="{F9424186-E4AC-40D8-9A2B-6F4DC6114897}"/>
    <dgm:cxn modelId="{AC2C5928-A3B0-4C35-ADDE-429F611FB1BE}" srcId="{2A6560D1-682E-46E9-B74F-5A9481D27C21}" destId="{9D866E86-71C5-4743-AD0D-146F5E37A4DC}" srcOrd="7" destOrd="0" parTransId="{9E21A0FA-291B-4455-9569-8C684129D699}" sibTransId="{B56E9025-1C53-4355-8090-BE9D2F9BA3AF}"/>
    <dgm:cxn modelId="{97A395CD-11CC-4DA4-BF3F-78C3CAA9A5C6}" type="presOf" srcId="{7B3CBE29-31CC-4D4E-BCD3-F0524D984088}" destId="{89A1DCAF-7B7D-40F3-B7FC-9AA74C7192FB}" srcOrd="0" destOrd="0" presId="urn:microsoft.com/office/officeart/2005/8/layout/chevron2"/>
    <dgm:cxn modelId="{716BA8B0-294D-4F20-8EE7-CA1F4013B1E5}" srcId="{A9AB17E7-48FE-4472-9D09-1BB612FE6100}" destId="{7B3CBE29-31CC-4D4E-BCD3-F0524D984088}" srcOrd="0" destOrd="0" parTransId="{341579DA-4000-4708-90F4-741F357F6756}" sibTransId="{5AFC15F8-63B4-4EE9-A38B-2CAF5A78B52F}"/>
    <dgm:cxn modelId="{A19CA1C6-AFAD-4419-BC8A-BA20F77EE9D7}" type="presOf" srcId="{5D9A676F-2CED-4373-894B-A4B75EBBC7ED}" destId="{5C00B097-2DCA-4690-B6DF-A158B3BF3831}" srcOrd="0" destOrd="0" presId="urn:microsoft.com/office/officeart/2005/8/layout/chevron2"/>
    <dgm:cxn modelId="{7D6BA642-187D-4B3B-ACAD-5415353419E8}" type="presOf" srcId="{02FADC89-DC00-45C8-9CBA-6EC8EE5E88E2}" destId="{3E961ACF-BA46-4A68-8562-D1BE0ECB0CA6}" srcOrd="0" destOrd="0" presId="urn:microsoft.com/office/officeart/2005/8/layout/chevron2"/>
    <dgm:cxn modelId="{2263509F-86C3-4439-ABAE-3E90C98683E4}" srcId="{2A6560D1-682E-46E9-B74F-5A9481D27C21}" destId="{A9AB17E7-48FE-4472-9D09-1BB612FE6100}" srcOrd="6" destOrd="0" parTransId="{174AE7CC-17B9-4103-AFE0-F01213758E8A}" sibTransId="{E2BE6C84-5783-4A37-9DB7-2670C509EA0A}"/>
    <dgm:cxn modelId="{CDAABDD4-81D2-4CD6-B412-B6FFCEEC2048}" type="presOf" srcId="{E11854B4-C29D-4360-8C28-B06C7D2F09F9}" destId="{DBE269DB-154B-4000-A330-58C5D93F6D4A}" srcOrd="0" destOrd="0" presId="urn:microsoft.com/office/officeart/2005/8/layout/chevron2"/>
    <dgm:cxn modelId="{3AFAEEB5-BEA3-4987-8CCB-3C079AC3C97E}" type="presOf" srcId="{B25DBA5C-0873-4AE7-98C5-AC506A60A53F}" destId="{F47E6461-197F-443B-9F11-9EB80FA92148}" srcOrd="0" destOrd="0" presId="urn:microsoft.com/office/officeart/2005/8/layout/chevron2"/>
    <dgm:cxn modelId="{0225A7DB-D55D-4509-9676-FB246ABE331B}" srcId="{0197B850-A0C0-4B08-A151-49FB6970CE5A}" destId="{B25DBA5C-0873-4AE7-98C5-AC506A60A53F}" srcOrd="0" destOrd="0" parTransId="{50232DAE-4A3D-4AF4-907B-BE1757C12B05}" sibTransId="{6E6FC4A6-67CA-4DF0-B91D-ABEADEFC5492}"/>
    <dgm:cxn modelId="{B015CDCF-5545-4245-8859-B60A859D85BC}" srcId="{2A6560D1-682E-46E9-B74F-5A9481D27C21}" destId="{0197B850-A0C0-4B08-A151-49FB6970CE5A}" srcOrd="3" destOrd="0" parTransId="{0671D987-D216-4F12-AB6F-DDBD2C92FBB5}" sibTransId="{947AC838-AA55-459D-9A31-A8D3262F93B9}"/>
    <dgm:cxn modelId="{90E4182E-46EB-476C-A6E6-40EE747F8C00}" type="presOf" srcId="{0197B850-A0C0-4B08-A151-49FB6970CE5A}" destId="{77C46A84-1E35-4F4F-853F-220B4BCA48C1}" srcOrd="0" destOrd="0" presId="urn:microsoft.com/office/officeart/2005/8/layout/chevron2"/>
    <dgm:cxn modelId="{A45BBAB4-1055-49F1-8D2B-9792360EE669}" type="presOf" srcId="{8222A577-D211-4423-B2CB-7EB05F9B9459}" destId="{18E9B8BC-6660-4D9E-B264-4540C4F383F7}" srcOrd="0" destOrd="0" presId="urn:microsoft.com/office/officeart/2005/8/layout/chevron2"/>
    <dgm:cxn modelId="{EDDA9C0B-94C7-4527-9429-F0C8549A8EA3}" srcId="{2A6560D1-682E-46E9-B74F-5A9481D27C21}" destId="{5ADC16EE-6155-44AF-9279-C1EED1A95097}" srcOrd="0" destOrd="0" parTransId="{AEC4624F-67CE-46C1-9994-AF328BA03181}" sibTransId="{91F74AB4-F755-4750-81DB-251460CA389E}"/>
    <dgm:cxn modelId="{F2082F44-826E-4309-AB22-56D350C35067}" type="presOf" srcId="{808B2D7A-25E6-4512-A1E2-155A6F46130D}" destId="{B430A23E-D116-4139-9DB9-3454485745C8}" srcOrd="0" destOrd="0" presId="urn:microsoft.com/office/officeart/2005/8/layout/chevron2"/>
    <dgm:cxn modelId="{42DDBF90-5DB6-4945-9E7F-3B548859BEDE}" type="presOf" srcId="{A9AB17E7-48FE-4472-9D09-1BB612FE6100}" destId="{6BD1E2C5-46D4-475C-92BF-3A4B542FC5D9}" srcOrd="0" destOrd="0" presId="urn:microsoft.com/office/officeart/2005/8/layout/chevron2"/>
    <dgm:cxn modelId="{1FBAD8ED-6840-46E2-A091-52E7F31F973C}" type="presParOf" srcId="{13BB2E00-9152-47A5-A836-3F44909DFE74}" destId="{C960DED8-934D-4A60-AA21-5006D2EE5B9C}" srcOrd="0" destOrd="0" presId="urn:microsoft.com/office/officeart/2005/8/layout/chevron2"/>
    <dgm:cxn modelId="{559F046B-943B-4B62-9F3D-17C52A4B8604}" type="presParOf" srcId="{C960DED8-934D-4A60-AA21-5006D2EE5B9C}" destId="{D35D6553-3D03-4841-98CD-9988FBEC6D08}" srcOrd="0" destOrd="0" presId="urn:microsoft.com/office/officeart/2005/8/layout/chevron2"/>
    <dgm:cxn modelId="{BB50100C-87D3-48B5-A667-5BDDA2A1F91B}" type="presParOf" srcId="{C960DED8-934D-4A60-AA21-5006D2EE5B9C}" destId="{702C4B29-1B17-4D7A-8C1D-36CD9390129C}" srcOrd="1" destOrd="0" presId="urn:microsoft.com/office/officeart/2005/8/layout/chevron2"/>
    <dgm:cxn modelId="{A0F76D16-BAF1-4EE7-BC5E-E3C23728E064}" type="presParOf" srcId="{13BB2E00-9152-47A5-A836-3F44909DFE74}" destId="{AA85365A-D1D3-404D-9BBA-B9FB2596A159}" srcOrd="1" destOrd="0" presId="urn:microsoft.com/office/officeart/2005/8/layout/chevron2"/>
    <dgm:cxn modelId="{E06413B3-18ED-43EB-A1CE-9B044B181C1D}" type="presParOf" srcId="{13BB2E00-9152-47A5-A836-3F44909DFE74}" destId="{6F331F6A-5535-4BB7-BF7E-0B6BC954FF8F}" srcOrd="2" destOrd="0" presId="urn:microsoft.com/office/officeart/2005/8/layout/chevron2"/>
    <dgm:cxn modelId="{B5B4B3E8-C09F-48D2-AE32-B74CAE581466}" type="presParOf" srcId="{6F331F6A-5535-4BB7-BF7E-0B6BC954FF8F}" destId="{18E9B8BC-6660-4D9E-B264-4540C4F383F7}" srcOrd="0" destOrd="0" presId="urn:microsoft.com/office/officeart/2005/8/layout/chevron2"/>
    <dgm:cxn modelId="{A9018FB7-CAFF-4187-A51F-2616CF4B21DD}" type="presParOf" srcId="{6F331F6A-5535-4BB7-BF7E-0B6BC954FF8F}" destId="{5C00B097-2DCA-4690-B6DF-A158B3BF3831}" srcOrd="1" destOrd="0" presId="urn:microsoft.com/office/officeart/2005/8/layout/chevron2"/>
    <dgm:cxn modelId="{56B40720-4A37-4392-B39B-B9C1E380896B}" type="presParOf" srcId="{13BB2E00-9152-47A5-A836-3F44909DFE74}" destId="{F3F520E7-21FE-4479-A824-A93718EA1F64}" srcOrd="3" destOrd="0" presId="urn:microsoft.com/office/officeart/2005/8/layout/chevron2"/>
    <dgm:cxn modelId="{D8A518C4-D7EB-4EB9-8E58-AF7CADE24D9A}" type="presParOf" srcId="{13BB2E00-9152-47A5-A836-3F44909DFE74}" destId="{BC6CE0B7-C235-4450-8D07-EB5ABF2E0807}" srcOrd="4" destOrd="0" presId="urn:microsoft.com/office/officeart/2005/8/layout/chevron2"/>
    <dgm:cxn modelId="{22AB4718-9D87-4E6F-9239-45273C938858}" type="presParOf" srcId="{BC6CE0B7-C235-4450-8D07-EB5ABF2E0807}" destId="{2EA4026E-76E5-4CF6-845E-F6E4034AEC1F}" srcOrd="0" destOrd="0" presId="urn:microsoft.com/office/officeart/2005/8/layout/chevron2"/>
    <dgm:cxn modelId="{846BC0CF-F116-4F43-910A-0480F449479D}" type="presParOf" srcId="{BC6CE0B7-C235-4450-8D07-EB5ABF2E0807}" destId="{3E961ACF-BA46-4A68-8562-D1BE0ECB0CA6}" srcOrd="1" destOrd="0" presId="urn:microsoft.com/office/officeart/2005/8/layout/chevron2"/>
    <dgm:cxn modelId="{3C0A27DF-027A-4D02-A69C-0AB305FF4154}" type="presParOf" srcId="{13BB2E00-9152-47A5-A836-3F44909DFE74}" destId="{B14CDCD3-089A-44BB-943C-565C0E07F4B4}" srcOrd="5" destOrd="0" presId="urn:microsoft.com/office/officeart/2005/8/layout/chevron2"/>
    <dgm:cxn modelId="{55DE774E-848A-440F-9095-304A27D60506}" type="presParOf" srcId="{13BB2E00-9152-47A5-A836-3F44909DFE74}" destId="{43963825-642D-4718-BE22-76DA17FF0502}" srcOrd="6" destOrd="0" presId="urn:microsoft.com/office/officeart/2005/8/layout/chevron2"/>
    <dgm:cxn modelId="{702FD06E-FA4C-4FD8-AFB2-91CC87DDA610}" type="presParOf" srcId="{43963825-642D-4718-BE22-76DA17FF0502}" destId="{77C46A84-1E35-4F4F-853F-220B4BCA48C1}" srcOrd="0" destOrd="0" presId="urn:microsoft.com/office/officeart/2005/8/layout/chevron2"/>
    <dgm:cxn modelId="{53118D86-F6A6-4C20-969A-30FBE529B27D}" type="presParOf" srcId="{43963825-642D-4718-BE22-76DA17FF0502}" destId="{F47E6461-197F-443B-9F11-9EB80FA92148}" srcOrd="1" destOrd="0" presId="urn:microsoft.com/office/officeart/2005/8/layout/chevron2"/>
    <dgm:cxn modelId="{F0964606-A471-4FFC-A4A2-B35EE8C130CD}" type="presParOf" srcId="{13BB2E00-9152-47A5-A836-3F44909DFE74}" destId="{B65B972B-0051-42AF-A9E9-6493A32F7343}" srcOrd="7" destOrd="0" presId="urn:microsoft.com/office/officeart/2005/8/layout/chevron2"/>
    <dgm:cxn modelId="{21DCCADF-39B0-46DC-AF25-23E669324B19}" type="presParOf" srcId="{13BB2E00-9152-47A5-A836-3F44909DFE74}" destId="{786812DD-1CAA-4986-B3AB-3990FC45DE9B}" srcOrd="8" destOrd="0" presId="urn:microsoft.com/office/officeart/2005/8/layout/chevron2"/>
    <dgm:cxn modelId="{0ED5DAD5-F7B0-460C-A8E0-73BC876A0261}" type="presParOf" srcId="{786812DD-1CAA-4986-B3AB-3990FC45DE9B}" destId="{DBE269DB-154B-4000-A330-58C5D93F6D4A}" srcOrd="0" destOrd="0" presId="urn:microsoft.com/office/officeart/2005/8/layout/chevron2"/>
    <dgm:cxn modelId="{1245D2AF-1FA9-4A3B-8B82-AF171C367959}" type="presParOf" srcId="{786812DD-1CAA-4986-B3AB-3990FC45DE9B}" destId="{76E30EE8-18B9-4E20-86B9-F131875150A8}" srcOrd="1" destOrd="0" presId="urn:microsoft.com/office/officeart/2005/8/layout/chevron2"/>
    <dgm:cxn modelId="{5AE93059-44D1-4CE1-AAB3-53BFC60162CF}" type="presParOf" srcId="{13BB2E00-9152-47A5-A836-3F44909DFE74}" destId="{9608ACAF-6ECB-47A0-BBF4-C2A16D802D1F}" srcOrd="9" destOrd="0" presId="urn:microsoft.com/office/officeart/2005/8/layout/chevron2"/>
    <dgm:cxn modelId="{2DE47104-84B8-4518-BAFE-FFEE4FDB993A}" type="presParOf" srcId="{13BB2E00-9152-47A5-A836-3F44909DFE74}" destId="{8CC98297-B1BD-4FD7-A93C-E2B0C4B13E37}" srcOrd="10" destOrd="0" presId="urn:microsoft.com/office/officeart/2005/8/layout/chevron2"/>
    <dgm:cxn modelId="{5F2ACBCA-AE68-4960-A4CA-55A016CC8CD3}" type="presParOf" srcId="{8CC98297-B1BD-4FD7-A93C-E2B0C4B13E37}" destId="{56CB7A80-A38F-4B10-A371-9AACAD8BAE91}" srcOrd="0" destOrd="0" presId="urn:microsoft.com/office/officeart/2005/8/layout/chevron2"/>
    <dgm:cxn modelId="{954610D5-085B-4E75-98C3-B870845883FF}" type="presParOf" srcId="{8CC98297-B1BD-4FD7-A93C-E2B0C4B13E37}" destId="{B430A23E-D116-4139-9DB9-3454485745C8}" srcOrd="1" destOrd="0" presId="urn:microsoft.com/office/officeart/2005/8/layout/chevron2"/>
    <dgm:cxn modelId="{1E44B4EB-54D0-47B8-9D65-D20EE706ED1B}" type="presParOf" srcId="{13BB2E00-9152-47A5-A836-3F44909DFE74}" destId="{F5327B68-2691-4698-B175-C99C25C786EF}" srcOrd="11" destOrd="0" presId="urn:microsoft.com/office/officeart/2005/8/layout/chevron2"/>
    <dgm:cxn modelId="{7CE2BA8A-ECAE-4AF3-B9CD-4392EDA5AF19}" type="presParOf" srcId="{13BB2E00-9152-47A5-A836-3F44909DFE74}" destId="{A2371C08-F4D4-44D6-A9B1-67D710F2703E}" srcOrd="12" destOrd="0" presId="urn:microsoft.com/office/officeart/2005/8/layout/chevron2"/>
    <dgm:cxn modelId="{B8EFE61E-F6A1-4302-8943-017D472F6334}" type="presParOf" srcId="{A2371C08-F4D4-44D6-A9B1-67D710F2703E}" destId="{6BD1E2C5-46D4-475C-92BF-3A4B542FC5D9}" srcOrd="0" destOrd="0" presId="urn:microsoft.com/office/officeart/2005/8/layout/chevron2"/>
    <dgm:cxn modelId="{A0E005F9-D98E-4F4C-92FD-929D33C2E407}" type="presParOf" srcId="{A2371C08-F4D4-44D6-A9B1-67D710F2703E}" destId="{89A1DCAF-7B7D-40F3-B7FC-9AA74C7192FB}" srcOrd="1" destOrd="0" presId="urn:microsoft.com/office/officeart/2005/8/layout/chevron2"/>
    <dgm:cxn modelId="{68545E70-6ECE-4793-8C2B-F20EBEC45268}" type="presParOf" srcId="{13BB2E00-9152-47A5-A836-3F44909DFE74}" destId="{DEB23E5E-77D2-48B4-89C5-8B18779FC000}" srcOrd="13" destOrd="0" presId="urn:microsoft.com/office/officeart/2005/8/layout/chevron2"/>
    <dgm:cxn modelId="{BB7D8A3E-0386-43DC-AE71-404C4BBBE5D4}" type="presParOf" srcId="{13BB2E00-9152-47A5-A836-3F44909DFE74}" destId="{41512B78-00FA-4996-A719-7EA93C5A8AC3}" srcOrd="14" destOrd="0" presId="urn:microsoft.com/office/officeart/2005/8/layout/chevron2"/>
    <dgm:cxn modelId="{50B49155-F360-4ADB-8D4F-8E833E56FEBF}" type="presParOf" srcId="{41512B78-00FA-4996-A719-7EA93C5A8AC3}" destId="{B1DB083B-7BF1-4D48-8E3B-BE31FC30FBD6}" srcOrd="0" destOrd="0" presId="urn:microsoft.com/office/officeart/2005/8/layout/chevron2"/>
    <dgm:cxn modelId="{C36C14BC-B8FE-4343-B6C1-F113CAB631E5}" type="presParOf" srcId="{41512B78-00FA-4996-A719-7EA93C5A8AC3}" destId="{C0BF6924-7CDF-4E9C-A39E-0AECDFD3DB1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6560D1-682E-46E9-B74F-5A9481D27C2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DC16EE-6155-44AF-9279-C1EED1A95097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1. </a:t>
          </a:r>
          <a:endParaRPr lang="en-US" dirty="0">
            <a:solidFill>
              <a:schemeClr val="bg1"/>
            </a:solidFill>
          </a:endParaRPr>
        </a:p>
      </dgm:t>
    </dgm:pt>
    <dgm:pt modelId="{AEC4624F-67CE-46C1-9994-AF328BA03181}" type="parTrans" cxnId="{EDDA9C0B-94C7-4527-9429-F0C8549A8EA3}">
      <dgm:prSet/>
      <dgm:spPr/>
      <dgm:t>
        <a:bodyPr/>
        <a:lstStyle/>
        <a:p>
          <a:endParaRPr lang="en-US"/>
        </a:p>
      </dgm:t>
    </dgm:pt>
    <dgm:pt modelId="{91F74AB4-F755-4750-81DB-251460CA389E}" type="sibTrans" cxnId="{EDDA9C0B-94C7-4527-9429-F0C8549A8EA3}">
      <dgm:prSet/>
      <dgm:spPr/>
      <dgm:t>
        <a:bodyPr/>
        <a:lstStyle/>
        <a:p>
          <a:endParaRPr lang="en-US"/>
        </a:p>
      </dgm:t>
    </dgm:pt>
    <dgm:pt modelId="{8B67FA2F-4D86-4BEE-A428-2F46E649D30A}">
      <dgm:prSet phldrT="[Text]"/>
      <dgm:spPr/>
      <dgm:t>
        <a:bodyPr/>
        <a:lstStyle/>
        <a:p>
          <a:r>
            <a:rPr lang="cs-CZ" dirty="0" smtClean="0"/>
            <a:t>Nalezení příležitosti</a:t>
          </a:r>
          <a:endParaRPr lang="en-US" dirty="0"/>
        </a:p>
      </dgm:t>
    </dgm:pt>
    <dgm:pt modelId="{3B96D050-9018-448C-862C-325C9A7C27A5}" type="parTrans" cxnId="{84120813-AE9F-4B09-9AC1-4A90C2A5CC60}">
      <dgm:prSet/>
      <dgm:spPr/>
      <dgm:t>
        <a:bodyPr/>
        <a:lstStyle/>
        <a:p>
          <a:endParaRPr lang="en-US"/>
        </a:p>
      </dgm:t>
    </dgm:pt>
    <dgm:pt modelId="{37EFC3A2-F70B-4536-B221-33ED7BE5C975}" type="sibTrans" cxnId="{84120813-AE9F-4B09-9AC1-4A90C2A5CC60}">
      <dgm:prSet/>
      <dgm:spPr/>
      <dgm:t>
        <a:bodyPr/>
        <a:lstStyle/>
        <a:p>
          <a:endParaRPr lang="en-US"/>
        </a:p>
      </dgm:t>
    </dgm:pt>
    <dgm:pt modelId="{8222A577-D211-4423-B2CB-7EB05F9B9459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2. </a:t>
          </a:r>
          <a:endParaRPr lang="en-US" dirty="0"/>
        </a:p>
      </dgm:t>
    </dgm:pt>
    <dgm:pt modelId="{3CE4BC14-160C-47EC-BF4A-B088AA701300}" type="parTrans" cxnId="{B7AD38CC-30E2-49D3-9D2B-FD0F09B88A31}">
      <dgm:prSet/>
      <dgm:spPr/>
      <dgm:t>
        <a:bodyPr/>
        <a:lstStyle/>
        <a:p>
          <a:endParaRPr lang="en-US"/>
        </a:p>
      </dgm:t>
    </dgm:pt>
    <dgm:pt modelId="{BBE3CB8A-7352-4FF9-8B83-08B4AA8A4AA2}" type="sibTrans" cxnId="{B7AD38CC-30E2-49D3-9D2B-FD0F09B88A31}">
      <dgm:prSet/>
      <dgm:spPr/>
      <dgm:t>
        <a:bodyPr/>
        <a:lstStyle/>
        <a:p>
          <a:endParaRPr lang="en-US"/>
        </a:p>
      </dgm:t>
    </dgm:pt>
    <dgm:pt modelId="{5D9A676F-2CED-4373-894B-A4B75EBBC7ED}">
      <dgm:prSet phldrT="[Text]"/>
      <dgm:spPr/>
      <dgm:t>
        <a:bodyPr/>
        <a:lstStyle/>
        <a:p>
          <a:r>
            <a:rPr lang="cs-CZ" dirty="0" smtClean="0"/>
            <a:t>Vytvoření digitální prototypu</a:t>
          </a:r>
          <a:endParaRPr lang="en-US" dirty="0"/>
        </a:p>
      </dgm:t>
    </dgm:pt>
    <dgm:pt modelId="{6DE37B1C-63AB-4D38-BE8A-01FCDE872BB2}" type="parTrans" cxnId="{10DC3376-94D2-4D8F-ABA5-29966AE18C90}">
      <dgm:prSet/>
      <dgm:spPr/>
      <dgm:t>
        <a:bodyPr/>
        <a:lstStyle/>
        <a:p>
          <a:endParaRPr lang="en-US"/>
        </a:p>
      </dgm:t>
    </dgm:pt>
    <dgm:pt modelId="{CB7CF878-3568-4758-943A-548F84478E04}" type="sibTrans" cxnId="{10DC3376-94D2-4D8F-ABA5-29966AE18C90}">
      <dgm:prSet/>
      <dgm:spPr/>
      <dgm:t>
        <a:bodyPr/>
        <a:lstStyle/>
        <a:p>
          <a:endParaRPr lang="en-US"/>
        </a:p>
      </dgm:t>
    </dgm:pt>
    <dgm:pt modelId="{EC6CA70F-9CC6-424B-BF87-AE4845CA3158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cs-CZ" dirty="0" smtClean="0"/>
            <a:t>3. </a:t>
          </a:r>
          <a:endParaRPr lang="en-US" dirty="0"/>
        </a:p>
      </dgm:t>
    </dgm:pt>
    <dgm:pt modelId="{8E3A10A7-D86B-40FE-867C-AA3514B8B17E}" type="parTrans" cxnId="{350AB929-802F-4823-81E7-2967099619D7}">
      <dgm:prSet/>
      <dgm:spPr/>
      <dgm:t>
        <a:bodyPr/>
        <a:lstStyle/>
        <a:p>
          <a:endParaRPr lang="en-US"/>
        </a:p>
      </dgm:t>
    </dgm:pt>
    <dgm:pt modelId="{6AA14B1B-8D3A-459B-8657-3195E2F8F62E}" type="sibTrans" cxnId="{350AB929-802F-4823-81E7-2967099619D7}">
      <dgm:prSet/>
      <dgm:spPr/>
      <dgm:t>
        <a:bodyPr/>
        <a:lstStyle/>
        <a:p>
          <a:endParaRPr lang="en-US"/>
        </a:p>
      </dgm:t>
    </dgm:pt>
    <dgm:pt modelId="{02FADC89-DC00-45C8-9CBA-6EC8EE5E88E2}">
      <dgm:prSet phldrT="[Text]"/>
      <dgm:spPr/>
      <dgm:t>
        <a:bodyPr/>
        <a:lstStyle/>
        <a:p>
          <a:r>
            <a:rPr lang="cs-CZ" dirty="0" smtClean="0"/>
            <a:t>Provedení heuristické analýzy</a:t>
          </a:r>
          <a:endParaRPr lang="en-US" dirty="0"/>
        </a:p>
      </dgm:t>
    </dgm:pt>
    <dgm:pt modelId="{E0A58C2E-90F1-4328-B8AB-82551F5FF02C}" type="parTrans" cxnId="{B9E6EAD5-492A-430A-9018-38A1A1096B23}">
      <dgm:prSet/>
      <dgm:spPr/>
      <dgm:t>
        <a:bodyPr/>
        <a:lstStyle/>
        <a:p>
          <a:endParaRPr lang="en-US"/>
        </a:p>
      </dgm:t>
    </dgm:pt>
    <dgm:pt modelId="{94D35F53-5E35-4345-905D-59D50D394095}" type="sibTrans" cxnId="{B9E6EAD5-492A-430A-9018-38A1A1096B23}">
      <dgm:prSet/>
      <dgm:spPr/>
      <dgm:t>
        <a:bodyPr/>
        <a:lstStyle/>
        <a:p>
          <a:endParaRPr lang="en-US"/>
        </a:p>
      </dgm:t>
    </dgm:pt>
    <dgm:pt modelId="{0197B850-A0C0-4B08-A151-49FB6970CE5A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4</a:t>
          </a:r>
          <a:endParaRPr lang="en-US" dirty="0"/>
        </a:p>
      </dgm:t>
    </dgm:pt>
    <dgm:pt modelId="{0671D987-D216-4F12-AB6F-DDBD2C92FBB5}" type="parTrans" cxnId="{B015CDCF-5545-4245-8859-B60A859D85BC}">
      <dgm:prSet/>
      <dgm:spPr/>
      <dgm:t>
        <a:bodyPr/>
        <a:lstStyle/>
        <a:p>
          <a:endParaRPr lang="en-US"/>
        </a:p>
      </dgm:t>
    </dgm:pt>
    <dgm:pt modelId="{947AC838-AA55-459D-9A31-A8D3262F93B9}" type="sibTrans" cxnId="{B015CDCF-5545-4245-8859-B60A859D85BC}">
      <dgm:prSet/>
      <dgm:spPr/>
      <dgm:t>
        <a:bodyPr/>
        <a:lstStyle/>
        <a:p>
          <a:endParaRPr lang="en-US"/>
        </a:p>
      </dgm:t>
    </dgm:pt>
    <dgm:pt modelId="{B25DBA5C-0873-4AE7-98C5-AC506A60A53F}">
      <dgm:prSet phldrT="[Text]"/>
      <dgm:spPr/>
      <dgm:t>
        <a:bodyPr/>
        <a:lstStyle/>
        <a:p>
          <a:r>
            <a:rPr lang="cs-CZ" dirty="0" smtClean="0"/>
            <a:t>Vypracování implementačního plánu a </a:t>
          </a:r>
          <a:r>
            <a:rPr lang="cs-CZ" dirty="0" err="1" smtClean="0"/>
            <a:t>mock</a:t>
          </a:r>
          <a:r>
            <a:rPr lang="cs-CZ" dirty="0" smtClean="0"/>
            <a:t>-up prototypu</a:t>
          </a:r>
          <a:endParaRPr lang="en-US" dirty="0"/>
        </a:p>
      </dgm:t>
    </dgm:pt>
    <dgm:pt modelId="{50232DAE-4A3D-4AF4-907B-BE1757C12B05}" type="parTrans" cxnId="{0225A7DB-D55D-4509-9676-FB246ABE331B}">
      <dgm:prSet/>
      <dgm:spPr/>
      <dgm:t>
        <a:bodyPr/>
        <a:lstStyle/>
        <a:p>
          <a:endParaRPr lang="en-US"/>
        </a:p>
      </dgm:t>
    </dgm:pt>
    <dgm:pt modelId="{6E6FC4A6-67CA-4DF0-B91D-ABEADEFC5492}" type="sibTrans" cxnId="{0225A7DB-D55D-4509-9676-FB246ABE331B}">
      <dgm:prSet/>
      <dgm:spPr/>
      <dgm:t>
        <a:bodyPr/>
        <a:lstStyle/>
        <a:p>
          <a:endParaRPr lang="en-US"/>
        </a:p>
      </dgm:t>
    </dgm:pt>
    <dgm:pt modelId="{E11854B4-C29D-4360-8C28-B06C7D2F09F9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5. </a:t>
          </a:r>
          <a:endParaRPr lang="en-US" dirty="0"/>
        </a:p>
      </dgm:t>
    </dgm:pt>
    <dgm:pt modelId="{6FCFEB11-C930-40A6-82AA-4CDB68750814}" type="parTrans" cxnId="{82AB6271-E79B-4843-870E-14EE4B28BD1A}">
      <dgm:prSet/>
      <dgm:spPr/>
      <dgm:t>
        <a:bodyPr/>
        <a:lstStyle/>
        <a:p>
          <a:endParaRPr lang="en-US"/>
        </a:p>
      </dgm:t>
    </dgm:pt>
    <dgm:pt modelId="{FCA59277-EA5C-45F9-A8AC-05462B4F7586}" type="sibTrans" cxnId="{82AB6271-E79B-4843-870E-14EE4B28BD1A}">
      <dgm:prSet/>
      <dgm:spPr/>
      <dgm:t>
        <a:bodyPr/>
        <a:lstStyle/>
        <a:p>
          <a:endParaRPr lang="en-US"/>
        </a:p>
      </dgm:t>
    </dgm:pt>
    <dgm:pt modelId="{6E07963D-AD72-479C-9565-FDB885CCE5CB}">
      <dgm:prSet/>
      <dgm:spPr/>
      <dgm:t>
        <a:bodyPr/>
        <a:lstStyle/>
        <a:p>
          <a:r>
            <a:rPr lang="cs-CZ" dirty="0" smtClean="0"/>
            <a:t>Příprava na uživatelské testování</a:t>
          </a:r>
          <a:endParaRPr lang="en-US" dirty="0"/>
        </a:p>
      </dgm:t>
    </dgm:pt>
    <dgm:pt modelId="{FD9FDFD4-22F4-4EAD-85C2-8A6E4A1A4967}" type="parTrans" cxnId="{A2DE71C7-D5D8-44CD-BE21-9D38B25D750C}">
      <dgm:prSet/>
      <dgm:spPr/>
      <dgm:t>
        <a:bodyPr/>
        <a:lstStyle/>
        <a:p>
          <a:endParaRPr lang="en-US"/>
        </a:p>
      </dgm:t>
    </dgm:pt>
    <dgm:pt modelId="{F9424186-E4AC-40D8-9A2B-6F4DC6114897}" type="sibTrans" cxnId="{A2DE71C7-D5D8-44CD-BE21-9D38B25D750C}">
      <dgm:prSet/>
      <dgm:spPr/>
      <dgm:t>
        <a:bodyPr/>
        <a:lstStyle/>
        <a:p>
          <a:endParaRPr lang="en-US"/>
        </a:p>
      </dgm:t>
    </dgm:pt>
    <dgm:pt modelId="{79B336F5-6715-44A1-ACCD-B8763BD656B6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cs-CZ" dirty="0" smtClean="0"/>
            <a:t>6. </a:t>
          </a:r>
          <a:endParaRPr lang="en-US" dirty="0"/>
        </a:p>
      </dgm:t>
    </dgm:pt>
    <dgm:pt modelId="{6C2EB99E-F813-4BFF-8D35-967F84337205}" type="parTrans" cxnId="{0C0E29D6-3819-43AC-AF87-F65FB6E6CAC1}">
      <dgm:prSet/>
      <dgm:spPr/>
      <dgm:t>
        <a:bodyPr/>
        <a:lstStyle/>
        <a:p>
          <a:endParaRPr lang="en-US"/>
        </a:p>
      </dgm:t>
    </dgm:pt>
    <dgm:pt modelId="{648A00D2-61BC-4B2E-BE0E-99A2606E95D4}" type="sibTrans" cxnId="{0C0E29D6-3819-43AC-AF87-F65FB6E6CAC1}">
      <dgm:prSet/>
      <dgm:spPr/>
      <dgm:t>
        <a:bodyPr/>
        <a:lstStyle/>
        <a:p>
          <a:endParaRPr lang="en-US"/>
        </a:p>
      </dgm:t>
    </dgm:pt>
    <dgm:pt modelId="{808B2D7A-25E6-4512-A1E2-155A6F46130D}">
      <dgm:prSet/>
      <dgm:spPr/>
      <dgm:t>
        <a:bodyPr/>
        <a:lstStyle/>
        <a:p>
          <a:r>
            <a:rPr lang="cs-CZ" dirty="0" smtClean="0"/>
            <a:t>Provedení uživatelského testování</a:t>
          </a:r>
          <a:endParaRPr lang="en-US" dirty="0"/>
        </a:p>
      </dgm:t>
    </dgm:pt>
    <dgm:pt modelId="{CA2F12EA-50EB-4035-B40F-9CE2020B8786}" type="parTrans" cxnId="{B2867085-72DC-415B-9FAE-B43E467E5A1F}">
      <dgm:prSet/>
      <dgm:spPr/>
      <dgm:t>
        <a:bodyPr/>
        <a:lstStyle/>
        <a:p>
          <a:endParaRPr lang="en-US"/>
        </a:p>
      </dgm:t>
    </dgm:pt>
    <dgm:pt modelId="{809564C2-C4F6-4A88-8209-AE65C24627BB}" type="sibTrans" cxnId="{B2867085-72DC-415B-9FAE-B43E467E5A1F}">
      <dgm:prSet/>
      <dgm:spPr/>
      <dgm:t>
        <a:bodyPr/>
        <a:lstStyle/>
        <a:p>
          <a:endParaRPr lang="en-US"/>
        </a:p>
      </dgm:t>
    </dgm:pt>
    <dgm:pt modelId="{A9AB17E7-48FE-4472-9D09-1BB612FE6100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7. </a:t>
          </a:r>
        </a:p>
      </dgm:t>
    </dgm:pt>
    <dgm:pt modelId="{174AE7CC-17B9-4103-AFE0-F01213758E8A}" type="parTrans" cxnId="{2263509F-86C3-4439-ABAE-3E90C98683E4}">
      <dgm:prSet/>
      <dgm:spPr/>
      <dgm:t>
        <a:bodyPr/>
        <a:lstStyle/>
        <a:p>
          <a:endParaRPr lang="en-US"/>
        </a:p>
      </dgm:t>
    </dgm:pt>
    <dgm:pt modelId="{E2BE6C84-5783-4A37-9DB7-2670C509EA0A}" type="sibTrans" cxnId="{2263509F-86C3-4439-ABAE-3E90C98683E4}">
      <dgm:prSet/>
      <dgm:spPr/>
      <dgm:t>
        <a:bodyPr/>
        <a:lstStyle/>
        <a:p>
          <a:endParaRPr lang="en-US"/>
        </a:p>
      </dgm:t>
    </dgm:pt>
    <dgm:pt modelId="{7B3CBE29-31CC-4D4E-BCD3-F0524D984088}">
      <dgm:prSet/>
      <dgm:spPr/>
      <dgm:t>
        <a:bodyPr/>
        <a:lstStyle/>
        <a:p>
          <a:r>
            <a:rPr lang="cs-CZ" dirty="0" err="1" smtClean="0"/>
            <a:t>Redesign</a:t>
          </a:r>
          <a:r>
            <a:rPr lang="cs-CZ" dirty="0" smtClean="0"/>
            <a:t> rozhraní</a:t>
          </a:r>
        </a:p>
      </dgm:t>
    </dgm:pt>
    <dgm:pt modelId="{341579DA-4000-4708-90F4-741F357F6756}" type="parTrans" cxnId="{716BA8B0-294D-4F20-8EE7-CA1F4013B1E5}">
      <dgm:prSet/>
      <dgm:spPr/>
      <dgm:t>
        <a:bodyPr/>
        <a:lstStyle/>
        <a:p>
          <a:endParaRPr lang="en-US"/>
        </a:p>
      </dgm:t>
    </dgm:pt>
    <dgm:pt modelId="{5AFC15F8-63B4-4EE9-A38B-2CAF5A78B52F}" type="sibTrans" cxnId="{716BA8B0-294D-4F20-8EE7-CA1F4013B1E5}">
      <dgm:prSet/>
      <dgm:spPr/>
      <dgm:t>
        <a:bodyPr/>
        <a:lstStyle/>
        <a:p>
          <a:endParaRPr lang="en-US"/>
        </a:p>
      </dgm:t>
    </dgm:pt>
    <dgm:pt modelId="{9D866E86-71C5-4743-AD0D-146F5E37A4DC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8.</a:t>
          </a:r>
        </a:p>
      </dgm:t>
    </dgm:pt>
    <dgm:pt modelId="{9E21A0FA-291B-4455-9569-8C684129D699}" type="parTrans" cxnId="{AC2C5928-A3B0-4C35-ADDE-429F611FB1BE}">
      <dgm:prSet/>
      <dgm:spPr/>
      <dgm:t>
        <a:bodyPr/>
        <a:lstStyle/>
        <a:p>
          <a:endParaRPr lang="en-US"/>
        </a:p>
      </dgm:t>
    </dgm:pt>
    <dgm:pt modelId="{B56E9025-1C53-4355-8090-BE9D2F9BA3AF}" type="sibTrans" cxnId="{AC2C5928-A3B0-4C35-ADDE-429F611FB1BE}">
      <dgm:prSet/>
      <dgm:spPr/>
      <dgm:t>
        <a:bodyPr/>
        <a:lstStyle/>
        <a:p>
          <a:endParaRPr lang="en-US"/>
        </a:p>
      </dgm:t>
    </dgm:pt>
    <dgm:pt modelId="{D1D5BD68-7C4A-42B3-829C-630BE70C38D7}">
      <dgm:prSet/>
      <dgm:spPr/>
      <dgm:t>
        <a:bodyPr/>
        <a:lstStyle/>
        <a:p>
          <a:r>
            <a:rPr lang="cs-CZ" dirty="0" smtClean="0"/>
            <a:t>Presentace projektu</a:t>
          </a:r>
        </a:p>
      </dgm:t>
    </dgm:pt>
    <dgm:pt modelId="{2FA38989-296C-4E62-B76D-D30EEEF887C4}" type="parTrans" cxnId="{0C995A39-8B68-4CEA-A702-2073604120B3}">
      <dgm:prSet/>
      <dgm:spPr/>
      <dgm:t>
        <a:bodyPr/>
        <a:lstStyle/>
        <a:p>
          <a:endParaRPr lang="en-US"/>
        </a:p>
      </dgm:t>
    </dgm:pt>
    <dgm:pt modelId="{3ADD8AA8-1518-486D-A416-95D0CB46E9D3}" type="sibTrans" cxnId="{0C995A39-8B68-4CEA-A702-2073604120B3}">
      <dgm:prSet/>
      <dgm:spPr/>
      <dgm:t>
        <a:bodyPr/>
        <a:lstStyle/>
        <a:p>
          <a:endParaRPr lang="en-US"/>
        </a:p>
      </dgm:t>
    </dgm:pt>
    <dgm:pt modelId="{13BB2E00-9152-47A5-A836-3F44909DFE74}" type="pres">
      <dgm:prSet presAssocID="{2A6560D1-682E-46E9-B74F-5A9481D27C2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960DED8-934D-4A60-AA21-5006D2EE5B9C}" type="pres">
      <dgm:prSet presAssocID="{5ADC16EE-6155-44AF-9279-C1EED1A95097}" presName="composite" presStyleCnt="0"/>
      <dgm:spPr/>
    </dgm:pt>
    <dgm:pt modelId="{D35D6553-3D03-4841-98CD-9988FBEC6D08}" type="pres">
      <dgm:prSet presAssocID="{5ADC16EE-6155-44AF-9279-C1EED1A95097}" presName="parentText" presStyleLbl="alignNode1" presStyleIdx="0" presStyleCnt="8" custLinFactNeighborY="-43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2C4B29-1B17-4D7A-8C1D-36CD9390129C}" type="pres">
      <dgm:prSet presAssocID="{5ADC16EE-6155-44AF-9279-C1EED1A95097}" presName="descendantText" presStyleLbl="alignAcc1" presStyleIdx="0" presStyleCnt="8" custLinFactNeighborX="-158" custLinFactNeighborY="-6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85365A-D1D3-404D-9BBA-B9FB2596A159}" type="pres">
      <dgm:prSet presAssocID="{91F74AB4-F755-4750-81DB-251460CA389E}" presName="sp" presStyleCnt="0"/>
      <dgm:spPr/>
    </dgm:pt>
    <dgm:pt modelId="{6F331F6A-5535-4BB7-BF7E-0B6BC954FF8F}" type="pres">
      <dgm:prSet presAssocID="{8222A577-D211-4423-B2CB-7EB05F9B9459}" presName="composite" presStyleCnt="0"/>
      <dgm:spPr/>
    </dgm:pt>
    <dgm:pt modelId="{18E9B8BC-6660-4D9E-B264-4540C4F383F7}" type="pres">
      <dgm:prSet presAssocID="{8222A577-D211-4423-B2CB-7EB05F9B9459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00B097-2DCA-4690-B6DF-A158B3BF3831}" type="pres">
      <dgm:prSet presAssocID="{8222A577-D211-4423-B2CB-7EB05F9B9459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F520E7-21FE-4479-A824-A93718EA1F64}" type="pres">
      <dgm:prSet presAssocID="{BBE3CB8A-7352-4FF9-8B83-08B4AA8A4AA2}" presName="sp" presStyleCnt="0"/>
      <dgm:spPr/>
    </dgm:pt>
    <dgm:pt modelId="{BC6CE0B7-C235-4450-8D07-EB5ABF2E0807}" type="pres">
      <dgm:prSet presAssocID="{EC6CA70F-9CC6-424B-BF87-AE4845CA3158}" presName="composite" presStyleCnt="0"/>
      <dgm:spPr/>
    </dgm:pt>
    <dgm:pt modelId="{2EA4026E-76E5-4CF6-845E-F6E4034AEC1F}" type="pres">
      <dgm:prSet presAssocID="{EC6CA70F-9CC6-424B-BF87-AE4845CA3158}" presName="parentText" presStyleLbl="alignNode1" presStyleIdx="2" presStyleCnt="8" custLinFactNeighborY="-43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961ACF-BA46-4A68-8562-D1BE0ECB0CA6}" type="pres">
      <dgm:prSet presAssocID="{EC6CA70F-9CC6-424B-BF87-AE4845CA3158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4CDCD3-089A-44BB-943C-565C0E07F4B4}" type="pres">
      <dgm:prSet presAssocID="{6AA14B1B-8D3A-459B-8657-3195E2F8F62E}" presName="sp" presStyleCnt="0"/>
      <dgm:spPr/>
    </dgm:pt>
    <dgm:pt modelId="{43963825-642D-4718-BE22-76DA17FF0502}" type="pres">
      <dgm:prSet presAssocID="{0197B850-A0C0-4B08-A151-49FB6970CE5A}" presName="composite" presStyleCnt="0"/>
      <dgm:spPr/>
    </dgm:pt>
    <dgm:pt modelId="{77C46A84-1E35-4F4F-853F-220B4BCA48C1}" type="pres">
      <dgm:prSet presAssocID="{0197B850-A0C0-4B08-A151-49FB6970CE5A}" presName="parentText" presStyleLbl="alignNode1" presStyleIdx="3" presStyleCnt="8" custLinFactNeighborY="-43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7E6461-197F-443B-9F11-9EB80FA92148}" type="pres">
      <dgm:prSet presAssocID="{0197B850-A0C0-4B08-A151-49FB6970CE5A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5B972B-0051-42AF-A9E9-6493A32F7343}" type="pres">
      <dgm:prSet presAssocID="{947AC838-AA55-459D-9A31-A8D3262F93B9}" presName="sp" presStyleCnt="0"/>
      <dgm:spPr/>
    </dgm:pt>
    <dgm:pt modelId="{786812DD-1CAA-4986-B3AB-3990FC45DE9B}" type="pres">
      <dgm:prSet presAssocID="{E11854B4-C29D-4360-8C28-B06C7D2F09F9}" presName="composite" presStyleCnt="0"/>
      <dgm:spPr/>
    </dgm:pt>
    <dgm:pt modelId="{DBE269DB-154B-4000-A330-58C5D93F6D4A}" type="pres">
      <dgm:prSet presAssocID="{E11854B4-C29D-4360-8C28-B06C7D2F09F9}" presName="parentText" presStyleLbl="alignNode1" presStyleIdx="4" presStyleCnt="8" custLinFactNeighborY="-43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E30EE8-18B9-4E20-86B9-F131875150A8}" type="pres">
      <dgm:prSet presAssocID="{E11854B4-C29D-4360-8C28-B06C7D2F09F9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08ACAF-6ECB-47A0-BBF4-C2A16D802D1F}" type="pres">
      <dgm:prSet presAssocID="{FCA59277-EA5C-45F9-A8AC-05462B4F7586}" presName="sp" presStyleCnt="0"/>
      <dgm:spPr/>
    </dgm:pt>
    <dgm:pt modelId="{8CC98297-B1BD-4FD7-A93C-E2B0C4B13E37}" type="pres">
      <dgm:prSet presAssocID="{79B336F5-6715-44A1-ACCD-B8763BD656B6}" presName="composite" presStyleCnt="0"/>
      <dgm:spPr/>
    </dgm:pt>
    <dgm:pt modelId="{56CB7A80-A38F-4B10-A371-9AACAD8BAE91}" type="pres">
      <dgm:prSet presAssocID="{79B336F5-6715-44A1-ACCD-B8763BD656B6}" presName="parentText" presStyleLbl="alignNode1" presStyleIdx="5" presStyleCnt="8" custLinFactNeighborY="-43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A23E-D116-4139-9DB9-3454485745C8}" type="pres">
      <dgm:prSet presAssocID="{79B336F5-6715-44A1-ACCD-B8763BD656B6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327B68-2691-4698-B175-C99C25C786EF}" type="pres">
      <dgm:prSet presAssocID="{648A00D2-61BC-4B2E-BE0E-99A2606E95D4}" presName="sp" presStyleCnt="0"/>
      <dgm:spPr/>
    </dgm:pt>
    <dgm:pt modelId="{A2371C08-F4D4-44D6-A9B1-67D710F2703E}" type="pres">
      <dgm:prSet presAssocID="{A9AB17E7-48FE-4472-9D09-1BB612FE6100}" presName="composite" presStyleCnt="0"/>
      <dgm:spPr/>
    </dgm:pt>
    <dgm:pt modelId="{6BD1E2C5-46D4-475C-92BF-3A4B542FC5D9}" type="pres">
      <dgm:prSet presAssocID="{A9AB17E7-48FE-4472-9D09-1BB612FE6100}" presName="parentText" presStyleLbl="alignNode1" presStyleIdx="6" presStyleCnt="8" custLinFactNeighborY="-43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A1DCAF-7B7D-40F3-B7FC-9AA74C7192FB}" type="pres">
      <dgm:prSet presAssocID="{A9AB17E7-48FE-4472-9D09-1BB612FE6100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23E5E-77D2-48B4-89C5-8B18779FC000}" type="pres">
      <dgm:prSet presAssocID="{E2BE6C84-5783-4A37-9DB7-2670C509EA0A}" presName="sp" presStyleCnt="0"/>
      <dgm:spPr/>
    </dgm:pt>
    <dgm:pt modelId="{41512B78-00FA-4996-A719-7EA93C5A8AC3}" type="pres">
      <dgm:prSet presAssocID="{9D866E86-71C5-4743-AD0D-146F5E37A4DC}" presName="composite" presStyleCnt="0"/>
      <dgm:spPr/>
    </dgm:pt>
    <dgm:pt modelId="{B1DB083B-7BF1-4D48-8E3B-BE31FC30FBD6}" type="pres">
      <dgm:prSet presAssocID="{9D866E86-71C5-4743-AD0D-146F5E37A4DC}" presName="parentText" presStyleLbl="alignNode1" presStyleIdx="7" presStyleCnt="8" custLinFactNeighborY="-43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BF6924-7CDF-4E9C-A39E-0AECDFD3DB1C}" type="pres">
      <dgm:prSet presAssocID="{9D866E86-71C5-4743-AD0D-146F5E37A4DC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CC0DED0-57A7-4AEB-B0CC-6CB8D23F5237}" type="presOf" srcId="{9D866E86-71C5-4743-AD0D-146F5E37A4DC}" destId="{B1DB083B-7BF1-4D48-8E3B-BE31FC30FBD6}" srcOrd="0" destOrd="0" presId="urn:microsoft.com/office/officeart/2005/8/layout/chevron2"/>
    <dgm:cxn modelId="{716BA8B0-294D-4F20-8EE7-CA1F4013B1E5}" srcId="{A9AB17E7-48FE-4472-9D09-1BB612FE6100}" destId="{7B3CBE29-31CC-4D4E-BCD3-F0524D984088}" srcOrd="0" destOrd="0" parTransId="{341579DA-4000-4708-90F4-741F357F6756}" sibTransId="{5AFC15F8-63B4-4EE9-A38B-2CAF5A78B52F}"/>
    <dgm:cxn modelId="{B2AE6DE9-7B79-4E8D-837A-6DEEB670E5EC}" type="presOf" srcId="{A9AB17E7-48FE-4472-9D09-1BB612FE6100}" destId="{6BD1E2C5-46D4-475C-92BF-3A4B542FC5D9}" srcOrd="0" destOrd="0" presId="urn:microsoft.com/office/officeart/2005/8/layout/chevron2"/>
    <dgm:cxn modelId="{869BA12C-DE57-4C51-B99A-D8F8DA1F57C9}" type="presOf" srcId="{5D9A676F-2CED-4373-894B-A4B75EBBC7ED}" destId="{5C00B097-2DCA-4690-B6DF-A158B3BF3831}" srcOrd="0" destOrd="0" presId="urn:microsoft.com/office/officeart/2005/8/layout/chevron2"/>
    <dgm:cxn modelId="{22A0C93E-09D1-4B54-9786-53BF6C4C132D}" type="presOf" srcId="{02FADC89-DC00-45C8-9CBA-6EC8EE5E88E2}" destId="{3E961ACF-BA46-4A68-8562-D1BE0ECB0CA6}" srcOrd="0" destOrd="0" presId="urn:microsoft.com/office/officeart/2005/8/layout/chevron2"/>
    <dgm:cxn modelId="{84C5A4BF-4994-4584-A224-E6A8EB04FE5C}" type="presOf" srcId="{8B67FA2F-4D86-4BEE-A428-2F46E649D30A}" destId="{702C4B29-1B17-4D7A-8C1D-36CD9390129C}" srcOrd="0" destOrd="0" presId="urn:microsoft.com/office/officeart/2005/8/layout/chevron2"/>
    <dgm:cxn modelId="{24CE6C32-682B-48E3-8643-F38CC1484EA3}" type="presOf" srcId="{6E07963D-AD72-479C-9565-FDB885CCE5CB}" destId="{76E30EE8-18B9-4E20-86B9-F131875150A8}" srcOrd="0" destOrd="0" presId="urn:microsoft.com/office/officeart/2005/8/layout/chevron2"/>
    <dgm:cxn modelId="{0C0E29D6-3819-43AC-AF87-F65FB6E6CAC1}" srcId="{2A6560D1-682E-46E9-B74F-5A9481D27C21}" destId="{79B336F5-6715-44A1-ACCD-B8763BD656B6}" srcOrd="5" destOrd="0" parTransId="{6C2EB99E-F813-4BFF-8D35-967F84337205}" sibTransId="{648A00D2-61BC-4B2E-BE0E-99A2606E95D4}"/>
    <dgm:cxn modelId="{9E5EDDF3-DABF-49E2-B9FA-C28208EB7326}" type="presOf" srcId="{808B2D7A-25E6-4512-A1E2-155A6F46130D}" destId="{B430A23E-D116-4139-9DB9-3454485745C8}" srcOrd="0" destOrd="0" presId="urn:microsoft.com/office/officeart/2005/8/layout/chevron2"/>
    <dgm:cxn modelId="{350AB929-802F-4823-81E7-2967099619D7}" srcId="{2A6560D1-682E-46E9-B74F-5A9481D27C21}" destId="{EC6CA70F-9CC6-424B-BF87-AE4845CA3158}" srcOrd="2" destOrd="0" parTransId="{8E3A10A7-D86B-40FE-867C-AA3514B8B17E}" sibTransId="{6AA14B1B-8D3A-459B-8657-3195E2F8F62E}"/>
    <dgm:cxn modelId="{82AB6271-E79B-4843-870E-14EE4B28BD1A}" srcId="{2A6560D1-682E-46E9-B74F-5A9481D27C21}" destId="{E11854B4-C29D-4360-8C28-B06C7D2F09F9}" srcOrd="4" destOrd="0" parTransId="{6FCFEB11-C930-40A6-82AA-4CDB68750814}" sibTransId="{FCA59277-EA5C-45F9-A8AC-05462B4F7586}"/>
    <dgm:cxn modelId="{0225A7DB-D55D-4509-9676-FB246ABE331B}" srcId="{0197B850-A0C0-4B08-A151-49FB6970CE5A}" destId="{B25DBA5C-0873-4AE7-98C5-AC506A60A53F}" srcOrd="0" destOrd="0" parTransId="{50232DAE-4A3D-4AF4-907B-BE1757C12B05}" sibTransId="{6E6FC4A6-67CA-4DF0-B91D-ABEADEFC5492}"/>
    <dgm:cxn modelId="{EDDA9C0B-94C7-4527-9429-F0C8549A8EA3}" srcId="{2A6560D1-682E-46E9-B74F-5A9481D27C21}" destId="{5ADC16EE-6155-44AF-9279-C1EED1A95097}" srcOrd="0" destOrd="0" parTransId="{AEC4624F-67CE-46C1-9994-AF328BA03181}" sibTransId="{91F74AB4-F755-4750-81DB-251460CA389E}"/>
    <dgm:cxn modelId="{3B7E31A1-ED07-4CE4-A4D4-B506D1DB988C}" type="presOf" srcId="{E11854B4-C29D-4360-8C28-B06C7D2F09F9}" destId="{DBE269DB-154B-4000-A330-58C5D93F6D4A}" srcOrd="0" destOrd="0" presId="urn:microsoft.com/office/officeart/2005/8/layout/chevron2"/>
    <dgm:cxn modelId="{AA972ACA-6FEB-4B06-9E54-C61DE744CA1F}" type="presOf" srcId="{5ADC16EE-6155-44AF-9279-C1EED1A95097}" destId="{D35D6553-3D03-4841-98CD-9988FBEC6D08}" srcOrd="0" destOrd="0" presId="urn:microsoft.com/office/officeart/2005/8/layout/chevron2"/>
    <dgm:cxn modelId="{B9E6EAD5-492A-430A-9018-38A1A1096B23}" srcId="{EC6CA70F-9CC6-424B-BF87-AE4845CA3158}" destId="{02FADC89-DC00-45C8-9CBA-6EC8EE5E88E2}" srcOrd="0" destOrd="0" parTransId="{E0A58C2E-90F1-4328-B8AB-82551F5FF02C}" sibTransId="{94D35F53-5E35-4345-905D-59D50D394095}"/>
    <dgm:cxn modelId="{0C995A39-8B68-4CEA-A702-2073604120B3}" srcId="{9D866E86-71C5-4743-AD0D-146F5E37A4DC}" destId="{D1D5BD68-7C4A-42B3-829C-630BE70C38D7}" srcOrd="0" destOrd="0" parTransId="{2FA38989-296C-4E62-B76D-D30EEEF887C4}" sibTransId="{3ADD8AA8-1518-486D-A416-95D0CB46E9D3}"/>
    <dgm:cxn modelId="{4CF5260A-457D-4844-9BA0-766C7832DAA1}" type="presOf" srcId="{8222A577-D211-4423-B2CB-7EB05F9B9459}" destId="{18E9B8BC-6660-4D9E-B264-4540C4F383F7}" srcOrd="0" destOrd="0" presId="urn:microsoft.com/office/officeart/2005/8/layout/chevron2"/>
    <dgm:cxn modelId="{B7AD38CC-30E2-49D3-9D2B-FD0F09B88A31}" srcId="{2A6560D1-682E-46E9-B74F-5A9481D27C21}" destId="{8222A577-D211-4423-B2CB-7EB05F9B9459}" srcOrd="1" destOrd="0" parTransId="{3CE4BC14-160C-47EC-BF4A-B088AA701300}" sibTransId="{BBE3CB8A-7352-4FF9-8B83-08B4AA8A4AA2}"/>
    <dgm:cxn modelId="{FCD35D6B-4775-43D3-A039-E878A659CD9C}" type="presOf" srcId="{EC6CA70F-9CC6-424B-BF87-AE4845CA3158}" destId="{2EA4026E-76E5-4CF6-845E-F6E4034AEC1F}" srcOrd="0" destOrd="0" presId="urn:microsoft.com/office/officeart/2005/8/layout/chevron2"/>
    <dgm:cxn modelId="{30365412-22AC-484A-AD7C-635A06D171B8}" type="presOf" srcId="{2A6560D1-682E-46E9-B74F-5A9481D27C21}" destId="{13BB2E00-9152-47A5-A836-3F44909DFE74}" srcOrd="0" destOrd="0" presId="urn:microsoft.com/office/officeart/2005/8/layout/chevron2"/>
    <dgm:cxn modelId="{7843715F-8793-40C8-BC30-07371B3C7DB5}" type="presOf" srcId="{0197B850-A0C0-4B08-A151-49FB6970CE5A}" destId="{77C46A84-1E35-4F4F-853F-220B4BCA48C1}" srcOrd="0" destOrd="0" presId="urn:microsoft.com/office/officeart/2005/8/layout/chevron2"/>
    <dgm:cxn modelId="{2263509F-86C3-4439-ABAE-3E90C98683E4}" srcId="{2A6560D1-682E-46E9-B74F-5A9481D27C21}" destId="{A9AB17E7-48FE-4472-9D09-1BB612FE6100}" srcOrd="6" destOrd="0" parTransId="{174AE7CC-17B9-4103-AFE0-F01213758E8A}" sibTransId="{E2BE6C84-5783-4A37-9DB7-2670C509EA0A}"/>
    <dgm:cxn modelId="{84120813-AE9F-4B09-9AC1-4A90C2A5CC60}" srcId="{5ADC16EE-6155-44AF-9279-C1EED1A95097}" destId="{8B67FA2F-4D86-4BEE-A428-2F46E649D30A}" srcOrd="0" destOrd="0" parTransId="{3B96D050-9018-448C-862C-325C9A7C27A5}" sibTransId="{37EFC3A2-F70B-4536-B221-33ED7BE5C975}"/>
    <dgm:cxn modelId="{B015CDCF-5545-4245-8859-B60A859D85BC}" srcId="{2A6560D1-682E-46E9-B74F-5A9481D27C21}" destId="{0197B850-A0C0-4B08-A151-49FB6970CE5A}" srcOrd="3" destOrd="0" parTransId="{0671D987-D216-4F12-AB6F-DDBD2C92FBB5}" sibTransId="{947AC838-AA55-459D-9A31-A8D3262F93B9}"/>
    <dgm:cxn modelId="{F7503993-40AB-4237-9289-5B22D2B7F66A}" type="presOf" srcId="{7B3CBE29-31CC-4D4E-BCD3-F0524D984088}" destId="{89A1DCAF-7B7D-40F3-B7FC-9AA74C7192FB}" srcOrd="0" destOrd="0" presId="urn:microsoft.com/office/officeart/2005/8/layout/chevron2"/>
    <dgm:cxn modelId="{B2867085-72DC-415B-9FAE-B43E467E5A1F}" srcId="{79B336F5-6715-44A1-ACCD-B8763BD656B6}" destId="{808B2D7A-25E6-4512-A1E2-155A6F46130D}" srcOrd="0" destOrd="0" parTransId="{CA2F12EA-50EB-4035-B40F-9CE2020B8786}" sibTransId="{809564C2-C4F6-4A88-8209-AE65C24627BB}"/>
    <dgm:cxn modelId="{AC2C5928-A3B0-4C35-ADDE-429F611FB1BE}" srcId="{2A6560D1-682E-46E9-B74F-5A9481D27C21}" destId="{9D866E86-71C5-4743-AD0D-146F5E37A4DC}" srcOrd="7" destOrd="0" parTransId="{9E21A0FA-291B-4455-9569-8C684129D699}" sibTransId="{B56E9025-1C53-4355-8090-BE9D2F9BA3AF}"/>
    <dgm:cxn modelId="{B01238F4-ABDB-4C66-8A86-2B64D8D4E894}" type="presOf" srcId="{B25DBA5C-0873-4AE7-98C5-AC506A60A53F}" destId="{F47E6461-197F-443B-9F11-9EB80FA92148}" srcOrd="0" destOrd="0" presId="urn:microsoft.com/office/officeart/2005/8/layout/chevron2"/>
    <dgm:cxn modelId="{10DC3376-94D2-4D8F-ABA5-29966AE18C90}" srcId="{8222A577-D211-4423-B2CB-7EB05F9B9459}" destId="{5D9A676F-2CED-4373-894B-A4B75EBBC7ED}" srcOrd="0" destOrd="0" parTransId="{6DE37B1C-63AB-4D38-BE8A-01FCDE872BB2}" sibTransId="{CB7CF878-3568-4758-943A-548F84478E04}"/>
    <dgm:cxn modelId="{F7DF831C-4A58-4F28-9C4E-A4C42C921E0B}" type="presOf" srcId="{D1D5BD68-7C4A-42B3-829C-630BE70C38D7}" destId="{C0BF6924-7CDF-4E9C-A39E-0AECDFD3DB1C}" srcOrd="0" destOrd="0" presId="urn:microsoft.com/office/officeart/2005/8/layout/chevron2"/>
    <dgm:cxn modelId="{A5E7FD52-2F0F-49CA-820D-C9C24F66475F}" type="presOf" srcId="{79B336F5-6715-44A1-ACCD-B8763BD656B6}" destId="{56CB7A80-A38F-4B10-A371-9AACAD8BAE91}" srcOrd="0" destOrd="0" presId="urn:microsoft.com/office/officeart/2005/8/layout/chevron2"/>
    <dgm:cxn modelId="{A2DE71C7-D5D8-44CD-BE21-9D38B25D750C}" srcId="{E11854B4-C29D-4360-8C28-B06C7D2F09F9}" destId="{6E07963D-AD72-479C-9565-FDB885CCE5CB}" srcOrd="0" destOrd="0" parTransId="{FD9FDFD4-22F4-4EAD-85C2-8A6E4A1A4967}" sibTransId="{F9424186-E4AC-40D8-9A2B-6F4DC6114897}"/>
    <dgm:cxn modelId="{C328B969-34BB-489D-A072-B4807DD51AFD}" type="presParOf" srcId="{13BB2E00-9152-47A5-A836-3F44909DFE74}" destId="{C960DED8-934D-4A60-AA21-5006D2EE5B9C}" srcOrd="0" destOrd="0" presId="urn:microsoft.com/office/officeart/2005/8/layout/chevron2"/>
    <dgm:cxn modelId="{C3F44AE7-14CC-48E1-9381-21A5082A9FF5}" type="presParOf" srcId="{C960DED8-934D-4A60-AA21-5006D2EE5B9C}" destId="{D35D6553-3D03-4841-98CD-9988FBEC6D08}" srcOrd="0" destOrd="0" presId="urn:microsoft.com/office/officeart/2005/8/layout/chevron2"/>
    <dgm:cxn modelId="{72795419-72A8-4C75-BC7A-4C93803DD2A3}" type="presParOf" srcId="{C960DED8-934D-4A60-AA21-5006D2EE5B9C}" destId="{702C4B29-1B17-4D7A-8C1D-36CD9390129C}" srcOrd="1" destOrd="0" presId="urn:microsoft.com/office/officeart/2005/8/layout/chevron2"/>
    <dgm:cxn modelId="{01580EDF-30DF-4B51-A877-54032A94A1A6}" type="presParOf" srcId="{13BB2E00-9152-47A5-A836-3F44909DFE74}" destId="{AA85365A-D1D3-404D-9BBA-B9FB2596A159}" srcOrd="1" destOrd="0" presId="urn:microsoft.com/office/officeart/2005/8/layout/chevron2"/>
    <dgm:cxn modelId="{BC0F94D8-8C23-4359-B292-98EA5AC4E49A}" type="presParOf" srcId="{13BB2E00-9152-47A5-A836-3F44909DFE74}" destId="{6F331F6A-5535-4BB7-BF7E-0B6BC954FF8F}" srcOrd="2" destOrd="0" presId="urn:microsoft.com/office/officeart/2005/8/layout/chevron2"/>
    <dgm:cxn modelId="{25B75649-FF15-49CD-B8D5-44D7B2EABF1E}" type="presParOf" srcId="{6F331F6A-5535-4BB7-BF7E-0B6BC954FF8F}" destId="{18E9B8BC-6660-4D9E-B264-4540C4F383F7}" srcOrd="0" destOrd="0" presId="urn:microsoft.com/office/officeart/2005/8/layout/chevron2"/>
    <dgm:cxn modelId="{D154F201-DFF5-4240-9698-789F3EDB9754}" type="presParOf" srcId="{6F331F6A-5535-4BB7-BF7E-0B6BC954FF8F}" destId="{5C00B097-2DCA-4690-B6DF-A158B3BF3831}" srcOrd="1" destOrd="0" presId="urn:microsoft.com/office/officeart/2005/8/layout/chevron2"/>
    <dgm:cxn modelId="{27ED6996-0FCE-4A01-8C65-C0E86C17E9A5}" type="presParOf" srcId="{13BB2E00-9152-47A5-A836-3F44909DFE74}" destId="{F3F520E7-21FE-4479-A824-A93718EA1F64}" srcOrd="3" destOrd="0" presId="urn:microsoft.com/office/officeart/2005/8/layout/chevron2"/>
    <dgm:cxn modelId="{994D5C57-CEC5-4AFA-9C7D-BCCBB0ACB539}" type="presParOf" srcId="{13BB2E00-9152-47A5-A836-3F44909DFE74}" destId="{BC6CE0B7-C235-4450-8D07-EB5ABF2E0807}" srcOrd="4" destOrd="0" presId="urn:microsoft.com/office/officeart/2005/8/layout/chevron2"/>
    <dgm:cxn modelId="{0772CDA8-0C61-4691-85F0-CD6FDAD31E77}" type="presParOf" srcId="{BC6CE0B7-C235-4450-8D07-EB5ABF2E0807}" destId="{2EA4026E-76E5-4CF6-845E-F6E4034AEC1F}" srcOrd="0" destOrd="0" presId="urn:microsoft.com/office/officeart/2005/8/layout/chevron2"/>
    <dgm:cxn modelId="{39764B76-1A3F-40F0-8BB8-21EAA5DFF8D5}" type="presParOf" srcId="{BC6CE0B7-C235-4450-8D07-EB5ABF2E0807}" destId="{3E961ACF-BA46-4A68-8562-D1BE0ECB0CA6}" srcOrd="1" destOrd="0" presId="urn:microsoft.com/office/officeart/2005/8/layout/chevron2"/>
    <dgm:cxn modelId="{AA1ECF74-F1BD-4948-A7A2-30E618B42537}" type="presParOf" srcId="{13BB2E00-9152-47A5-A836-3F44909DFE74}" destId="{B14CDCD3-089A-44BB-943C-565C0E07F4B4}" srcOrd="5" destOrd="0" presId="urn:microsoft.com/office/officeart/2005/8/layout/chevron2"/>
    <dgm:cxn modelId="{6FABB0EA-5209-46F6-BC9D-4A336BC33363}" type="presParOf" srcId="{13BB2E00-9152-47A5-A836-3F44909DFE74}" destId="{43963825-642D-4718-BE22-76DA17FF0502}" srcOrd="6" destOrd="0" presId="urn:microsoft.com/office/officeart/2005/8/layout/chevron2"/>
    <dgm:cxn modelId="{7515E60B-C63E-4D33-B848-A6A739856157}" type="presParOf" srcId="{43963825-642D-4718-BE22-76DA17FF0502}" destId="{77C46A84-1E35-4F4F-853F-220B4BCA48C1}" srcOrd="0" destOrd="0" presId="urn:microsoft.com/office/officeart/2005/8/layout/chevron2"/>
    <dgm:cxn modelId="{672FD321-4CC0-499E-8D44-6EE5DBD9CB9E}" type="presParOf" srcId="{43963825-642D-4718-BE22-76DA17FF0502}" destId="{F47E6461-197F-443B-9F11-9EB80FA92148}" srcOrd="1" destOrd="0" presId="urn:microsoft.com/office/officeart/2005/8/layout/chevron2"/>
    <dgm:cxn modelId="{7DD5BC9E-8750-4E8F-B430-6363889BBE56}" type="presParOf" srcId="{13BB2E00-9152-47A5-A836-3F44909DFE74}" destId="{B65B972B-0051-42AF-A9E9-6493A32F7343}" srcOrd="7" destOrd="0" presId="urn:microsoft.com/office/officeart/2005/8/layout/chevron2"/>
    <dgm:cxn modelId="{3A0CBEEC-EFDF-48AC-8EF8-B9D489D89DA0}" type="presParOf" srcId="{13BB2E00-9152-47A5-A836-3F44909DFE74}" destId="{786812DD-1CAA-4986-B3AB-3990FC45DE9B}" srcOrd="8" destOrd="0" presId="urn:microsoft.com/office/officeart/2005/8/layout/chevron2"/>
    <dgm:cxn modelId="{7E01B5E8-868B-4768-AA53-46C444E42EDF}" type="presParOf" srcId="{786812DD-1CAA-4986-B3AB-3990FC45DE9B}" destId="{DBE269DB-154B-4000-A330-58C5D93F6D4A}" srcOrd="0" destOrd="0" presId="urn:microsoft.com/office/officeart/2005/8/layout/chevron2"/>
    <dgm:cxn modelId="{E0169B16-3221-4805-83E6-2BFEC7698F93}" type="presParOf" srcId="{786812DD-1CAA-4986-B3AB-3990FC45DE9B}" destId="{76E30EE8-18B9-4E20-86B9-F131875150A8}" srcOrd="1" destOrd="0" presId="urn:microsoft.com/office/officeart/2005/8/layout/chevron2"/>
    <dgm:cxn modelId="{FA2FEB4A-9291-41AC-BBC4-4823C903D674}" type="presParOf" srcId="{13BB2E00-9152-47A5-A836-3F44909DFE74}" destId="{9608ACAF-6ECB-47A0-BBF4-C2A16D802D1F}" srcOrd="9" destOrd="0" presId="urn:microsoft.com/office/officeart/2005/8/layout/chevron2"/>
    <dgm:cxn modelId="{8807F315-C062-4809-9A63-A9136035CA98}" type="presParOf" srcId="{13BB2E00-9152-47A5-A836-3F44909DFE74}" destId="{8CC98297-B1BD-4FD7-A93C-E2B0C4B13E37}" srcOrd="10" destOrd="0" presId="urn:microsoft.com/office/officeart/2005/8/layout/chevron2"/>
    <dgm:cxn modelId="{BB40C611-8232-4F27-89A5-9C64D7671DD2}" type="presParOf" srcId="{8CC98297-B1BD-4FD7-A93C-E2B0C4B13E37}" destId="{56CB7A80-A38F-4B10-A371-9AACAD8BAE91}" srcOrd="0" destOrd="0" presId="urn:microsoft.com/office/officeart/2005/8/layout/chevron2"/>
    <dgm:cxn modelId="{3D6182C4-7976-4F39-A112-1002BD80762E}" type="presParOf" srcId="{8CC98297-B1BD-4FD7-A93C-E2B0C4B13E37}" destId="{B430A23E-D116-4139-9DB9-3454485745C8}" srcOrd="1" destOrd="0" presId="urn:microsoft.com/office/officeart/2005/8/layout/chevron2"/>
    <dgm:cxn modelId="{DDA43553-90B1-4BF2-9C93-D9FFF39046C0}" type="presParOf" srcId="{13BB2E00-9152-47A5-A836-3F44909DFE74}" destId="{F5327B68-2691-4698-B175-C99C25C786EF}" srcOrd="11" destOrd="0" presId="urn:microsoft.com/office/officeart/2005/8/layout/chevron2"/>
    <dgm:cxn modelId="{07AE7BDF-B30D-4902-8142-18C464CE0A76}" type="presParOf" srcId="{13BB2E00-9152-47A5-A836-3F44909DFE74}" destId="{A2371C08-F4D4-44D6-A9B1-67D710F2703E}" srcOrd="12" destOrd="0" presId="urn:microsoft.com/office/officeart/2005/8/layout/chevron2"/>
    <dgm:cxn modelId="{00484F58-8CA7-4F84-9010-ED6C0A5B28D1}" type="presParOf" srcId="{A2371C08-F4D4-44D6-A9B1-67D710F2703E}" destId="{6BD1E2C5-46D4-475C-92BF-3A4B542FC5D9}" srcOrd="0" destOrd="0" presId="urn:microsoft.com/office/officeart/2005/8/layout/chevron2"/>
    <dgm:cxn modelId="{5D11EF76-B4A6-41DC-A405-068151CAFA7C}" type="presParOf" srcId="{A2371C08-F4D4-44D6-A9B1-67D710F2703E}" destId="{89A1DCAF-7B7D-40F3-B7FC-9AA74C7192FB}" srcOrd="1" destOrd="0" presId="urn:microsoft.com/office/officeart/2005/8/layout/chevron2"/>
    <dgm:cxn modelId="{0DD403E1-3433-403F-9F4A-EBA3E6EB57B0}" type="presParOf" srcId="{13BB2E00-9152-47A5-A836-3F44909DFE74}" destId="{DEB23E5E-77D2-48B4-89C5-8B18779FC000}" srcOrd="13" destOrd="0" presId="urn:microsoft.com/office/officeart/2005/8/layout/chevron2"/>
    <dgm:cxn modelId="{AA8C20C7-80BD-4110-8E8E-9625EAF508E3}" type="presParOf" srcId="{13BB2E00-9152-47A5-A836-3F44909DFE74}" destId="{41512B78-00FA-4996-A719-7EA93C5A8AC3}" srcOrd="14" destOrd="0" presId="urn:microsoft.com/office/officeart/2005/8/layout/chevron2"/>
    <dgm:cxn modelId="{EB428B6D-FD01-4F46-9804-A855F5976C9A}" type="presParOf" srcId="{41512B78-00FA-4996-A719-7EA93C5A8AC3}" destId="{B1DB083B-7BF1-4D48-8E3B-BE31FC30FBD6}" srcOrd="0" destOrd="0" presId="urn:microsoft.com/office/officeart/2005/8/layout/chevron2"/>
    <dgm:cxn modelId="{C0C76D83-BD75-4B78-83CE-528BCDABCE45}" type="presParOf" srcId="{41512B78-00FA-4996-A719-7EA93C5A8AC3}" destId="{C0BF6924-7CDF-4E9C-A39E-0AECDFD3DB1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5FC45-173A-46A2-AFDE-926587C54CAB}">
      <dsp:nvSpPr>
        <dsp:cNvPr id="0" name=""/>
        <dsp:cNvSpPr/>
      </dsp:nvSpPr>
      <dsp:spPr>
        <a:xfrm>
          <a:off x="3034676" y="6"/>
          <a:ext cx="2094901" cy="2094901"/>
        </a:xfrm>
        <a:prstGeom prst="ellipse">
          <a:avLst/>
        </a:prstGeom>
        <a:solidFill>
          <a:schemeClr val="tx2"/>
        </a:solidFill>
        <a:ln w="28575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Design</a:t>
          </a:r>
          <a:endParaRPr lang="en-US" sz="1800" kern="1200" dirty="0"/>
        </a:p>
      </dsp:txBody>
      <dsp:txXfrm>
        <a:off x="3341467" y="306797"/>
        <a:ext cx="1481319" cy="1481319"/>
      </dsp:txXfrm>
    </dsp:sp>
    <dsp:sp modelId="{0A27D8C9-940F-4894-8101-E72722BF1237}">
      <dsp:nvSpPr>
        <dsp:cNvPr id="0" name=""/>
        <dsp:cNvSpPr/>
      </dsp:nvSpPr>
      <dsp:spPr>
        <a:xfrm rot="2695791">
          <a:off x="4812173" y="2109519"/>
          <a:ext cx="1372225" cy="7070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843144" y="2176025"/>
        <a:ext cx="1160116" cy="424217"/>
      </dsp:txXfrm>
    </dsp:sp>
    <dsp:sp modelId="{08D95851-BA7F-44F9-8226-34120A7C58CC}">
      <dsp:nvSpPr>
        <dsp:cNvPr id="0" name=""/>
        <dsp:cNvSpPr/>
      </dsp:nvSpPr>
      <dsp:spPr>
        <a:xfrm>
          <a:off x="5770996" y="2729634"/>
          <a:ext cx="2094901" cy="20949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Implementace	</a:t>
          </a:r>
          <a:endParaRPr lang="en-US" sz="1800" kern="1200" dirty="0"/>
        </a:p>
      </dsp:txBody>
      <dsp:txXfrm>
        <a:off x="6077787" y="3036425"/>
        <a:ext cx="1481319" cy="1481319"/>
      </dsp:txXfrm>
    </dsp:sp>
    <dsp:sp modelId="{C9DD7836-E3CB-4C67-B8F4-A9220371F426}">
      <dsp:nvSpPr>
        <dsp:cNvPr id="0" name=""/>
        <dsp:cNvSpPr/>
      </dsp:nvSpPr>
      <dsp:spPr>
        <a:xfrm rot="10843329">
          <a:off x="3327111" y="3610694"/>
          <a:ext cx="1637750" cy="7070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3539212" y="3753437"/>
        <a:ext cx="1425641" cy="424217"/>
      </dsp:txXfrm>
    </dsp:sp>
    <dsp:sp modelId="{B73B980D-984A-4093-8BD2-A437D09FEE8B}">
      <dsp:nvSpPr>
        <dsp:cNvPr id="0" name=""/>
        <dsp:cNvSpPr/>
      </dsp:nvSpPr>
      <dsp:spPr>
        <a:xfrm>
          <a:off x="586412" y="2664285"/>
          <a:ext cx="2094901" cy="2094901"/>
        </a:xfrm>
        <a:prstGeom prst="ellipse">
          <a:avLst/>
        </a:prstGeom>
        <a:solidFill>
          <a:schemeClr val="tx2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Evaluace</a:t>
          </a:r>
          <a:endParaRPr lang="en-US" sz="1800" kern="1200" dirty="0"/>
        </a:p>
      </dsp:txBody>
      <dsp:txXfrm>
        <a:off x="893203" y="2971076"/>
        <a:ext cx="1481319" cy="1481319"/>
      </dsp:txXfrm>
    </dsp:sp>
    <dsp:sp modelId="{3FBD5ECC-77AC-447C-A2B0-97D96357B2CD}">
      <dsp:nvSpPr>
        <dsp:cNvPr id="0" name=""/>
        <dsp:cNvSpPr/>
      </dsp:nvSpPr>
      <dsp:spPr>
        <a:xfrm rot="18754835">
          <a:off x="2229082" y="2042908"/>
          <a:ext cx="1226902" cy="7070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2263377" y="2262405"/>
        <a:ext cx="1014793" cy="4242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D6553-3D03-4841-98CD-9988FBEC6D08}">
      <dsp:nvSpPr>
        <dsp:cNvPr id="0" name=""/>
        <dsp:cNvSpPr/>
      </dsp:nvSpPr>
      <dsp:spPr>
        <a:xfrm rot="5400000">
          <a:off x="-110754" y="113932"/>
          <a:ext cx="738363" cy="516854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bg1"/>
              </a:solidFill>
            </a:rPr>
            <a:t>1. </a:t>
          </a:r>
          <a:endParaRPr lang="en-US" sz="1500" kern="1200" dirty="0">
            <a:solidFill>
              <a:schemeClr val="bg1"/>
            </a:solidFill>
          </a:endParaRPr>
        </a:p>
      </dsp:txBody>
      <dsp:txXfrm rot="-5400000">
        <a:off x="1" y="261604"/>
        <a:ext cx="516854" cy="221509"/>
      </dsp:txXfrm>
    </dsp:sp>
    <dsp:sp modelId="{702C4B29-1B17-4D7A-8C1D-36CD9390129C}">
      <dsp:nvSpPr>
        <dsp:cNvPr id="0" name=""/>
        <dsp:cNvSpPr/>
      </dsp:nvSpPr>
      <dsp:spPr>
        <a:xfrm rot="5400000">
          <a:off x="4338939" y="-3819012"/>
          <a:ext cx="479936" cy="8124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Nalezení příležitosti</a:t>
          </a:r>
          <a:endParaRPr lang="en-US" sz="2300" kern="1200" dirty="0"/>
        </a:p>
      </dsp:txBody>
      <dsp:txXfrm rot="-5400000">
        <a:off x="516855" y="26501"/>
        <a:ext cx="8100676" cy="433078"/>
      </dsp:txXfrm>
    </dsp:sp>
    <dsp:sp modelId="{18E9B8BC-6660-4D9E-B264-4540C4F383F7}">
      <dsp:nvSpPr>
        <dsp:cNvPr id="0" name=""/>
        <dsp:cNvSpPr/>
      </dsp:nvSpPr>
      <dsp:spPr>
        <a:xfrm rot="5400000">
          <a:off x="-110754" y="779058"/>
          <a:ext cx="738363" cy="516854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2. </a:t>
          </a:r>
          <a:endParaRPr lang="en-US" sz="1500" kern="1200" dirty="0"/>
        </a:p>
      </dsp:txBody>
      <dsp:txXfrm rot="-5400000">
        <a:off x="1" y="926730"/>
        <a:ext cx="516854" cy="221509"/>
      </dsp:txXfrm>
    </dsp:sp>
    <dsp:sp modelId="{5C00B097-2DCA-4690-B6DF-A158B3BF3831}">
      <dsp:nvSpPr>
        <dsp:cNvPr id="0" name=""/>
        <dsp:cNvSpPr/>
      </dsp:nvSpPr>
      <dsp:spPr>
        <a:xfrm rot="5400000">
          <a:off x="4338939" y="-3153780"/>
          <a:ext cx="479936" cy="8124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Vytvoření digitální prototypu</a:t>
          </a:r>
          <a:endParaRPr lang="en-US" sz="2300" kern="1200" dirty="0"/>
        </a:p>
      </dsp:txBody>
      <dsp:txXfrm rot="-5400000">
        <a:off x="516855" y="691733"/>
        <a:ext cx="8100676" cy="433078"/>
      </dsp:txXfrm>
    </dsp:sp>
    <dsp:sp modelId="{2EA4026E-76E5-4CF6-845E-F6E4034AEC1F}">
      <dsp:nvSpPr>
        <dsp:cNvPr id="0" name=""/>
        <dsp:cNvSpPr/>
      </dsp:nvSpPr>
      <dsp:spPr>
        <a:xfrm rot="5400000">
          <a:off x="-110754" y="1444184"/>
          <a:ext cx="738363" cy="516854"/>
        </a:xfrm>
        <a:prstGeom prst="chevron">
          <a:avLst/>
        </a:prstGeom>
        <a:solidFill>
          <a:schemeClr val="accent5">
            <a:lumMod val="60000"/>
            <a:lumOff val="40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3. </a:t>
          </a:r>
          <a:endParaRPr lang="en-US" sz="1500" kern="1200" dirty="0"/>
        </a:p>
      </dsp:txBody>
      <dsp:txXfrm rot="-5400000">
        <a:off x="1" y="1591856"/>
        <a:ext cx="516854" cy="221509"/>
      </dsp:txXfrm>
    </dsp:sp>
    <dsp:sp modelId="{3E961ACF-BA46-4A68-8562-D1BE0ECB0CA6}">
      <dsp:nvSpPr>
        <dsp:cNvPr id="0" name=""/>
        <dsp:cNvSpPr/>
      </dsp:nvSpPr>
      <dsp:spPr>
        <a:xfrm rot="5400000">
          <a:off x="4338939" y="-2488655"/>
          <a:ext cx="479936" cy="8124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Provedení heuristické analýzy</a:t>
          </a:r>
          <a:endParaRPr lang="en-US" sz="2300" kern="1200" dirty="0"/>
        </a:p>
      </dsp:txBody>
      <dsp:txXfrm rot="-5400000">
        <a:off x="516855" y="1356858"/>
        <a:ext cx="8100676" cy="433078"/>
      </dsp:txXfrm>
    </dsp:sp>
    <dsp:sp modelId="{77C46A84-1E35-4F4F-853F-220B4BCA48C1}">
      <dsp:nvSpPr>
        <dsp:cNvPr id="0" name=""/>
        <dsp:cNvSpPr/>
      </dsp:nvSpPr>
      <dsp:spPr>
        <a:xfrm rot="5400000">
          <a:off x="-110754" y="2109309"/>
          <a:ext cx="738363" cy="516854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4</a:t>
          </a:r>
          <a:endParaRPr lang="en-US" sz="1500" kern="1200" dirty="0"/>
        </a:p>
      </dsp:txBody>
      <dsp:txXfrm rot="-5400000">
        <a:off x="1" y="2256981"/>
        <a:ext cx="516854" cy="221509"/>
      </dsp:txXfrm>
    </dsp:sp>
    <dsp:sp modelId="{F47E6461-197F-443B-9F11-9EB80FA92148}">
      <dsp:nvSpPr>
        <dsp:cNvPr id="0" name=""/>
        <dsp:cNvSpPr/>
      </dsp:nvSpPr>
      <dsp:spPr>
        <a:xfrm rot="5400000">
          <a:off x="4338939" y="-1823529"/>
          <a:ext cx="479936" cy="8124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Vypracování implementačního plánu a </a:t>
          </a:r>
          <a:r>
            <a:rPr lang="cs-CZ" sz="2300" kern="1200" dirty="0" err="1" smtClean="0"/>
            <a:t>mock</a:t>
          </a:r>
          <a:r>
            <a:rPr lang="cs-CZ" sz="2300" kern="1200" dirty="0" smtClean="0"/>
            <a:t>-up prototypu</a:t>
          </a:r>
          <a:endParaRPr lang="en-US" sz="2300" kern="1200" dirty="0"/>
        </a:p>
      </dsp:txBody>
      <dsp:txXfrm rot="-5400000">
        <a:off x="516855" y="2021984"/>
        <a:ext cx="8100676" cy="433078"/>
      </dsp:txXfrm>
    </dsp:sp>
    <dsp:sp modelId="{DBE269DB-154B-4000-A330-58C5D93F6D4A}">
      <dsp:nvSpPr>
        <dsp:cNvPr id="0" name=""/>
        <dsp:cNvSpPr/>
      </dsp:nvSpPr>
      <dsp:spPr>
        <a:xfrm rot="5400000">
          <a:off x="-110754" y="2774435"/>
          <a:ext cx="738363" cy="516854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5. </a:t>
          </a:r>
          <a:endParaRPr lang="en-US" sz="1500" kern="1200" dirty="0"/>
        </a:p>
      </dsp:txBody>
      <dsp:txXfrm rot="-5400000">
        <a:off x="1" y="2922107"/>
        <a:ext cx="516854" cy="221509"/>
      </dsp:txXfrm>
    </dsp:sp>
    <dsp:sp modelId="{76E30EE8-18B9-4E20-86B9-F131875150A8}">
      <dsp:nvSpPr>
        <dsp:cNvPr id="0" name=""/>
        <dsp:cNvSpPr/>
      </dsp:nvSpPr>
      <dsp:spPr>
        <a:xfrm rot="5400000">
          <a:off x="4338939" y="-1158403"/>
          <a:ext cx="479936" cy="8124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Příprava na uživatelské testování</a:t>
          </a:r>
          <a:endParaRPr lang="en-US" sz="2300" kern="1200" dirty="0"/>
        </a:p>
      </dsp:txBody>
      <dsp:txXfrm rot="-5400000">
        <a:off x="516855" y="2687110"/>
        <a:ext cx="8100676" cy="433078"/>
      </dsp:txXfrm>
    </dsp:sp>
    <dsp:sp modelId="{56CB7A80-A38F-4B10-A371-9AACAD8BAE91}">
      <dsp:nvSpPr>
        <dsp:cNvPr id="0" name=""/>
        <dsp:cNvSpPr/>
      </dsp:nvSpPr>
      <dsp:spPr>
        <a:xfrm rot="5400000">
          <a:off x="-110754" y="3439561"/>
          <a:ext cx="738363" cy="516854"/>
        </a:xfrm>
        <a:prstGeom prst="chevron">
          <a:avLst/>
        </a:prstGeom>
        <a:solidFill>
          <a:schemeClr val="accent5">
            <a:lumMod val="60000"/>
            <a:lumOff val="40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6. </a:t>
          </a:r>
          <a:endParaRPr lang="en-US" sz="1500" kern="1200" dirty="0"/>
        </a:p>
      </dsp:txBody>
      <dsp:txXfrm rot="-5400000">
        <a:off x="1" y="3587233"/>
        <a:ext cx="516854" cy="221509"/>
      </dsp:txXfrm>
    </dsp:sp>
    <dsp:sp modelId="{B430A23E-D116-4139-9DB9-3454485745C8}">
      <dsp:nvSpPr>
        <dsp:cNvPr id="0" name=""/>
        <dsp:cNvSpPr/>
      </dsp:nvSpPr>
      <dsp:spPr>
        <a:xfrm rot="5400000">
          <a:off x="4338939" y="-493277"/>
          <a:ext cx="479936" cy="8124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Provedení uživatelského testování</a:t>
          </a:r>
          <a:endParaRPr lang="en-US" sz="2300" kern="1200" dirty="0"/>
        </a:p>
      </dsp:txBody>
      <dsp:txXfrm rot="-5400000">
        <a:off x="516855" y="3352236"/>
        <a:ext cx="8100676" cy="433078"/>
      </dsp:txXfrm>
    </dsp:sp>
    <dsp:sp modelId="{6BD1E2C5-46D4-475C-92BF-3A4B542FC5D9}">
      <dsp:nvSpPr>
        <dsp:cNvPr id="0" name=""/>
        <dsp:cNvSpPr/>
      </dsp:nvSpPr>
      <dsp:spPr>
        <a:xfrm rot="5400000">
          <a:off x="-110754" y="4104687"/>
          <a:ext cx="738363" cy="516854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7. </a:t>
          </a:r>
        </a:p>
      </dsp:txBody>
      <dsp:txXfrm rot="-5400000">
        <a:off x="1" y="4252359"/>
        <a:ext cx="516854" cy="221509"/>
      </dsp:txXfrm>
    </dsp:sp>
    <dsp:sp modelId="{89A1DCAF-7B7D-40F3-B7FC-9AA74C7192FB}">
      <dsp:nvSpPr>
        <dsp:cNvPr id="0" name=""/>
        <dsp:cNvSpPr/>
      </dsp:nvSpPr>
      <dsp:spPr>
        <a:xfrm rot="5400000">
          <a:off x="4338939" y="171848"/>
          <a:ext cx="479936" cy="8124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Oprava digitálního prototypu</a:t>
          </a:r>
          <a:endParaRPr lang="cs-CZ" sz="2300" kern="1200" dirty="0" smtClean="0"/>
        </a:p>
      </dsp:txBody>
      <dsp:txXfrm rot="-5400000">
        <a:off x="516855" y="4017362"/>
        <a:ext cx="8100676" cy="433078"/>
      </dsp:txXfrm>
    </dsp:sp>
    <dsp:sp modelId="{B1DB083B-7BF1-4D48-8E3B-BE31FC30FBD6}">
      <dsp:nvSpPr>
        <dsp:cNvPr id="0" name=""/>
        <dsp:cNvSpPr/>
      </dsp:nvSpPr>
      <dsp:spPr>
        <a:xfrm rot="5400000">
          <a:off x="-110754" y="4769813"/>
          <a:ext cx="738363" cy="516854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8.</a:t>
          </a:r>
        </a:p>
      </dsp:txBody>
      <dsp:txXfrm rot="-5400000">
        <a:off x="1" y="4917485"/>
        <a:ext cx="516854" cy="221509"/>
      </dsp:txXfrm>
    </dsp:sp>
    <dsp:sp modelId="{C0BF6924-7CDF-4E9C-A39E-0AECDFD3DB1C}">
      <dsp:nvSpPr>
        <dsp:cNvPr id="0" name=""/>
        <dsp:cNvSpPr/>
      </dsp:nvSpPr>
      <dsp:spPr>
        <a:xfrm rot="5400000">
          <a:off x="4338939" y="836973"/>
          <a:ext cx="479936" cy="8124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Presentace projektu</a:t>
          </a:r>
        </a:p>
      </dsp:txBody>
      <dsp:txXfrm rot="-5400000">
        <a:off x="516855" y="4682487"/>
        <a:ext cx="8100676" cy="4330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D6553-3D03-4841-98CD-9988FBEC6D08}">
      <dsp:nvSpPr>
        <dsp:cNvPr id="0" name=""/>
        <dsp:cNvSpPr/>
      </dsp:nvSpPr>
      <dsp:spPr>
        <a:xfrm rot="5400000">
          <a:off x="-110754" y="110757"/>
          <a:ext cx="738363" cy="516854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bg1"/>
              </a:solidFill>
            </a:rPr>
            <a:t>1. </a:t>
          </a:r>
          <a:endParaRPr lang="en-US" sz="1500" kern="1200" dirty="0">
            <a:solidFill>
              <a:schemeClr val="bg1"/>
            </a:solidFill>
          </a:endParaRPr>
        </a:p>
      </dsp:txBody>
      <dsp:txXfrm rot="-5400000">
        <a:off x="1" y="258429"/>
        <a:ext cx="516854" cy="221509"/>
      </dsp:txXfrm>
    </dsp:sp>
    <dsp:sp modelId="{702C4B29-1B17-4D7A-8C1D-36CD9390129C}">
      <dsp:nvSpPr>
        <dsp:cNvPr id="0" name=""/>
        <dsp:cNvSpPr/>
      </dsp:nvSpPr>
      <dsp:spPr>
        <a:xfrm rot="5400000">
          <a:off x="4326102" y="-3822083"/>
          <a:ext cx="479936" cy="8124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Nalezení příležitosti</a:t>
          </a:r>
          <a:endParaRPr lang="en-US" sz="2300" kern="1200" dirty="0"/>
        </a:p>
      </dsp:txBody>
      <dsp:txXfrm rot="-5400000">
        <a:off x="504018" y="23430"/>
        <a:ext cx="8100676" cy="433078"/>
      </dsp:txXfrm>
    </dsp:sp>
    <dsp:sp modelId="{18E9B8BC-6660-4D9E-B264-4540C4F383F7}">
      <dsp:nvSpPr>
        <dsp:cNvPr id="0" name=""/>
        <dsp:cNvSpPr/>
      </dsp:nvSpPr>
      <dsp:spPr>
        <a:xfrm rot="5400000">
          <a:off x="-110754" y="779058"/>
          <a:ext cx="738363" cy="516854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2. </a:t>
          </a:r>
          <a:endParaRPr lang="en-US" sz="1500" kern="1200" dirty="0"/>
        </a:p>
      </dsp:txBody>
      <dsp:txXfrm rot="-5400000">
        <a:off x="1" y="926730"/>
        <a:ext cx="516854" cy="221509"/>
      </dsp:txXfrm>
    </dsp:sp>
    <dsp:sp modelId="{5C00B097-2DCA-4690-B6DF-A158B3BF3831}">
      <dsp:nvSpPr>
        <dsp:cNvPr id="0" name=""/>
        <dsp:cNvSpPr/>
      </dsp:nvSpPr>
      <dsp:spPr>
        <a:xfrm rot="5400000">
          <a:off x="4338939" y="-3153780"/>
          <a:ext cx="479936" cy="8124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Vytvoření digitální prototypu</a:t>
          </a:r>
          <a:endParaRPr lang="en-US" sz="2300" kern="1200" dirty="0"/>
        </a:p>
      </dsp:txBody>
      <dsp:txXfrm rot="-5400000">
        <a:off x="516855" y="691733"/>
        <a:ext cx="8100676" cy="433078"/>
      </dsp:txXfrm>
    </dsp:sp>
    <dsp:sp modelId="{2EA4026E-76E5-4CF6-845E-F6E4034AEC1F}">
      <dsp:nvSpPr>
        <dsp:cNvPr id="0" name=""/>
        <dsp:cNvSpPr/>
      </dsp:nvSpPr>
      <dsp:spPr>
        <a:xfrm rot="5400000">
          <a:off x="-110754" y="1441009"/>
          <a:ext cx="738363" cy="516854"/>
        </a:xfrm>
        <a:prstGeom prst="chevron">
          <a:avLst/>
        </a:prstGeom>
        <a:solidFill>
          <a:schemeClr val="accent5">
            <a:lumMod val="60000"/>
            <a:lumOff val="40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3. </a:t>
          </a:r>
          <a:endParaRPr lang="en-US" sz="1500" kern="1200" dirty="0"/>
        </a:p>
      </dsp:txBody>
      <dsp:txXfrm rot="-5400000">
        <a:off x="1" y="1588681"/>
        <a:ext cx="516854" cy="221509"/>
      </dsp:txXfrm>
    </dsp:sp>
    <dsp:sp modelId="{3E961ACF-BA46-4A68-8562-D1BE0ECB0CA6}">
      <dsp:nvSpPr>
        <dsp:cNvPr id="0" name=""/>
        <dsp:cNvSpPr/>
      </dsp:nvSpPr>
      <dsp:spPr>
        <a:xfrm rot="5400000">
          <a:off x="4338939" y="-2488655"/>
          <a:ext cx="479936" cy="8124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Provedení heuristické analýzy</a:t>
          </a:r>
          <a:endParaRPr lang="en-US" sz="2300" kern="1200" dirty="0"/>
        </a:p>
      </dsp:txBody>
      <dsp:txXfrm rot="-5400000">
        <a:off x="516855" y="1356858"/>
        <a:ext cx="8100676" cy="433078"/>
      </dsp:txXfrm>
    </dsp:sp>
    <dsp:sp modelId="{77C46A84-1E35-4F4F-853F-220B4BCA48C1}">
      <dsp:nvSpPr>
        <dsp:cNvPr id="0" name=""/>
        <dsp:cNvSpPr/>
      </dsp:nvSpPr>
      <dsp:spPr>
        <a:xfrm rot="5400000">
          <a:off x="-110754" y="2106134"/>
          <a:ext cx="738363" cy="516854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4</a:t>
          </a:r>
          <a:endParaRPr lang="en-US" sz="1500" kern="1200" dirty="0"/>
        </a:p>
      </dsp:txBody>
      <dsp:txXfrm rot="-5400000">
        <a:off x="1" y="2253806"/>
        <a:ext cx="516854" cy="221509"/>
      </dsp:txXfrm>
    </dsp:sp>
    <dsp:sp modelId="{F47E6461-197F-443B-9F11-9EB80FA92148}">
      <dsp:nvSpPr>
        <dsp:cNvPr id="0" name=""/>
        <dsp:cNvSpPr/>
      </dsp:nvSpPr>
      <dsp:spPr>
        <a:xfrm rot="5400000">
          <a:off x="4338939" y="-1823529"/>
          <a:ext cx="479936" cy="8124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Vypracování implementačního plánu a </a:t>
          </a:r>
          <a:r>
            <a:rPr lang="cs-CZ" sz="2300" kern="1200" dirty="0" err="1" smtClean="0"/>
            <a:t>mock</a:t>
          </a:r>
          <a:r>
            <a:rPr lang="cs-CZ" sz="2300" kern="1200" dirty="0" smtClean="0"/>
            <a:t>-up prototypu</a:t>
          </a:r>
          <a:endParaRPr lang="en-US" sz="2300" kern="1200" dirty="0"/>
        </a:p>
      </dsp:txBody>
      <dsp:txXfrm rot="-5400000">
        <a:off x="516855" y="2021984"/>
        <a:ext cx="8100676" cy="433078"/>
      </dsp:txXfrm>
    </dsp:sp>
    <dsp:sp modelId="{DBE269DB-154B-4000-A330-58C5D93F6D4A}">
      <dsp:nvSpPr>
        <dsp:cNvPr id="0" name=""/>
        <dsp:cNvSpPr/>
      </dsp:nvSpPr>
      <dsp:spPr>
        <a:xfrm rot="5400000">
          <a:off x="-110754" y="2771260"/>
          <a:ext cx="738363" cy="516854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5. </a:t>
          </a:r>
          <a:endParaRPr lang="en-US" sz="1500" kern="1200" dirty="0"/>
        </a:p>
      </dsp:txBody>
      <dsp:txXfrm rot="-5400000">
        <a:off x="1" y="2918932"/>
        <a:ext cx="516854" cy="221509"/>
      </dsp:txXfrm>
    </dsp:sp>
    <dsp:sp modelId="{76E30EE8-18B9-4E20-86B9-F131875150A8}">
      <dsp:nvSpPr>
        <dsp:cNvPr id="0" name=""/>
        <dsp:cNvSpPr/>
      </dsp:nvSpPr>
      <dsp:spPr>
        <a:xfrm rot="5400000">
          <a:off x="4338939" y="-1158403"/>
          <a:ext cx="479936" cy="8124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Příprava na uživatelské testování</a:t>
          </a:r>
          <a:endParaRPr lang="en-US" sz="2300" kern="1200" dirty="0"/>
        </a:p>
      </dsp:txBody>
      <dsp:txXfrm rot="-5400000">
        <a:off x="516855" y="2687110"/>
        <a:ext cx="8100676" cy="433078"/>
      </dsp:txXfrm>
    </dsp:sp>
    <dsp:sp modelId="{56CB7A80-A38F-4B10-A371-9AACAD8BAE91}">
      <dsp:nvSpPr>
        <dsp:cNvPr id="0" name=""/>
        <dsp:cNvSpPr/>
      </dsp:nvSpPr>
      <dsp:spPr>
        <a:xfrm rot="5400000">
          <a:off x="-110754" y="3436386"/>
          <a:ext cx="738363" cy="516854"/>
        </a:xfrm>
        <a:prstGeom prst="chevron">
          <a:avLst/>
        </a:prstGeom>
        <a:solidFill>
          <a:schemeClr val="accent5">
            <a:lumMod val="60000"/>
            <a:lumOff val="40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6. </a:t>
          </a:r>
          <a:endParaRPr lang="en-US" sz="1500" kern="1200" dirty="0"/>
        </a:p>
      </dsp:txBody>
      <dsp:txXfrm rot="-5400000">
        <a:off x="1" y="3584058"/>
        <a:ext cx="516854" cy="221509"/>
      </dsp:txXfrm>
    </dsp:sp>
    <dsp:sp modelId="{B430A23E-D116-4139-9DB9-3454485745C8}">
      <dsp:nvSpPr>
        <dsp:cNvPr id="0" name=""/>
        <dsp:cNvSpPr/>
      </dsp:nvSpPr>
      <dsp:spPr>
        <a:xfrm rot="5400000">
          <a:off x="4338939" y="-493277"/>
          <a:ext cx="479936" cy="8124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Provedení uživatelského testování</a:t>
          </a:r>
          <a:endParaRPr lang="en-US" sz="2300" kern="1200" dirty="0"/>
        </a:p>
      </dsp:txBody>
      <dsp:txXfrm rot="-5400000">
        <a:off x="516855" y="3352236"/>
        <a:ext cx="8100676" cy="433078"/>
      </dsp:txXfrm>
    </dsp:sp>
    <dsp:sp modelId="{6BD1E2C5-46D4-475C-92BF-3A4B542FC5D9}">
      <dsp:nvSpPr>
        <dsp:cNvPr id="0" name=""/>
        <dsp:cNvSpPr/>
      </dsp:nvSpPr>
      <dsp:spPr>
        <a:xfrm rot="5400000">
          <a:off x="-110754" y="4101512"/>
          <a:ext cx="738363" cy="516854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7. </a:t>
          </a:r>
        </a:p>
      </dsp:txBody>
      <dsp:txXfrm rot="-5400000">
        <a:off x="1" y="4249184"/>
        <a:ext cx="516854" cy="221509"/>
      </dsp:txXfrm>
    </dsp:sp>
    <dsp:sp modelId="{89A1DCAF-7B7D-40F3-B7FC-9AA74C7192FB}">
      <dsp:nvSpPr>
        <dsp:cNvPr id="0" name=""/>
        <dsp:cNvSpPr/>
      </dsp:nvSpPr>
      <dsp:spPr>
        <a:xfrm rot="5400000">
          <a:off x="4338939" y="171848"/>
          <a:ext cx="479936" cy="8124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err="1" smtClean="0"/>
            <a:t>Redesign</a:t>
          </a:r>
          <a:r>
            <a:rPr lang="cs-CZ" sz="2300" kern="1200" dirty="0" smtClean="0"/>
            <a:t> rozhraní</a:t>
          </a:r>
        </a:p>
      </dsp:txBody>
      <dsp:txXfrm rot="-5400000">
        <a:off x="516855" y="4017362"/>
        <a:ext cx="8100676" cy="433078"/>
      </dsp:txXfrm>
    </dsp:sp>
    <dsp:sp modelId="{B1DB083B-7BF1-4D48-8E3B-BE31FC30FBD6}">
      <dsp:nvSpPr>
        <dsp:cNvPr id="0" name=""/>
        <dsp:cNvSpPr/>
      </dsp:nvSpPr>
      <dsp:spPr>
        <a:xfrm rot="5400000">
          <a:off x="-110754" y="4766638"/>
          <a:ext cx="738363" cy="516854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8.</a:t>
          </a:r>
        </a:p>
      </dsp:txBody>
      <dsp:txXfrm rot="-5400000">
        <a:off x="1" y="4914310"/>
        <a:ext cx="516854" cy="221509"/>
      </dsp:txXfrm>
    </dsp:sp>
    <dsp:sp modelId="{C0BF6924-7CDF-4E9C-A39E-0AECDFD3DB1C}">
      <dsp:nvSpPr>
        <dsp:cNvPr id="0" name=""/>
        <dsp:cNvSpPr/>
      </dsp:nvSpPr>
      <dsp:spPr>
        <a:xfrm rot="5400000">
          <a:off x="4338939" y="836973"/>
          <a:ext cx="479936" cy="8124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Presentace projektu</a:t>
          </a:r>
        </a:p>
      </dsp:txBody>
      <dsp:txXfrm rot="-5400000">
        <a:off x="516855" y="4682487"/>
        <a:ext cx="8100676" cy="433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E7142-3FE2-4F11-B01B-5F8AABA39404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Tomáš Bouda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83862-99FC-4C96-B82A-D4AD0D216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11968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0263D-BA88-4F74-90A6-59DD74829144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Tomáš Bouda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55423-0073-49DE-B339-EF754808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1319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Tomáš Bouda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55423-0073-49DE-B339-EF754808DD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398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777E-7BBA-443C-87F7-6DFD21FDA3C1}" type="datetime1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88D3262-7286-4DB6-BC5A-884044856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E6F4-6929-4DC4-884E-A008201F9171}" type="datetime1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E44C-2154-4AE7-9C30-F2F694B2CE20}" type="datetime1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0785-DBD7-41A4-8B61-BD4F7792526A}" type="datetime1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48C2-B50B-4EEC-8A82-13904312F473}" type="datetime1">
              <a:rPr lang="en-US" smtClean="0"/>
              <a:t>9/19/2012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2172-ED2A-4097-9B43-4AE4BDA20404}" type="datetime1">
              <a:rPr lang="en-US" smtClean="0"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861A6-F339-4727-8FEC-37343139D4AD}" type="datetime1">
              <a:rPr lang="en-US" smtClean="0"/>
              <a:t>9/19/2012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9B12-72DA-434D-BC0A-04CA4D888115}" type="datetime1">
              <a:rPr lang="en-US" smtClean="0"/>
              <a:t>9/19/2012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7C85-7C89-4F08-9911-91D096B5C486}" type="datetime1">
              <a:rPr lang="en-US" smtClean="0"/>
              <a:t>9/19/2012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539B4-46BC-425B-9A42-EDA9D1081989}" type="datetime1">
              <a:rPr lang="en-US" smtClean="0"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4C7F-F79E-4427-A875-A0489EE6F82F}" type="datetime1">
              <a:rPr lang="en-US" smtClean="0"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88D3262-7286-4DB6-BC5A-884044856C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6FD0C14-34CF-48F4-BC88-98D10AC5DBCF}" type="datetime1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188D3262-7286-4DB6-BC5A-884044856C2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goo.gl/rtDU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oudatomas@gmail.com" TargetMode="External"/><Relationship Id="rId2" Type="http://schemas.openxmlformats.org/officeDocument/2006/relationships/hyperlink" Target="http://goo.gl/9pRi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3" y="228600"/>
            <a:ext cx="7128792" cy="4856583"/>
          </a:xfrm>
        </p:spPr>
        <p:txBody>
          <a:bodyPr/>
          <a:lstStyle/>
          <a:p>
            <a:r>
              <a:rPr lang="cs-CZ" sz="4800" dirty="0" smtClean="0"/>
              <a:t>Úvodní hodina</a:t>
            </a:r>
            <a:br>
              <a:rPr lang="cs-CZ" sz="4800" dirty="0" smtClean="0"/>
            </a:br>
            <a:r>
              <a:rPr lang="cs-CZ" sz="2000" dirty="0" smtClean="0"/>
              <a:t>(obsah kurzu, hodnocení, sdílení dobré praxe)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 smtClean="0"/>
              <a:t>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4800600"/>
            <a:ext cx="7135688" cy="914400"/>
          </a:xfrm>
        </p:spPr>
        <p:txBody>
          <a:bodyPr/>
          <a:lstStyle/>
          <a:p>
            <a:r>
              <a:rPr lang="cs-CZ" dirty="0"/>
              <a:t>Tomáš Bouda </a:t>
            </a:r>
          </a:p>
          <a:p>
            <a:r>
              <a:rPr lang="cs-CZ" dirty="0"/>
              <a:t>KISK 2012 Komunikace Člověk-počítač</a:t>
            </a:r>
          </a:p>
          <a:p>
            <a:endParaRPr lang="en-US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911295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55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3734" y="-315416"/>
            <a:ext cx="8352928" cy="1296144"/>
          </a:xfrm>
        </p:spPr>
        <p:txBody>
          <a:bodyPr>
            <a:normAutofit/>
          </a:bodyPr>
          <a:lstStyle/>
          <a:p>
            <a:r>
              <a:rPr lang="cs-CZ" dirty="0" smtClean="0"/>
              <a:t>Kombinovaní?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10</a:t>
            </a:fld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468560" y="1700808"/>
            <a:ext cx="9361040" cy="4680520"/>
          </a:xfrm>
        </p:spPr>
        <p:txBody>
          <a:bodyPr>
            <a:normAutofit/>
          </a:bodyPr>
          <a:lstStyle/>
          <a:p>
            <a:pPr lvl="2" indent="0">
              <a:buNone/>
            </a:pPr>
            <a:r>
              <a:rPr lang="cs-CZ" sz="3200" dirty="0" smtClean="0"/>
              <a:t>Samostatná práce</a:t>
            </a:r>
          </a:p>
          <a:p>
            <a:pPr lvl="2" indent="0">
              <a:buNone/>
            </a:pPr>
            <a:endParaRPr lang="cs-CZ" sz="3200" dirty="0" smtClean="0"/>
          </a:p>
          <a:p>
            <a:pPr lvl="2" indent="0">
              <a:buNone/>
            </a:pPr>
            <a:endParaRPr lang="cs-CZ" sz="3200" dirty="0"/>
          </a:p>
          <a:p>
            <a:pPr lvl="2" indent="0">
              <a:buNone/>
            </a:pPr>
            <a:r>
              <a:rPr lang="cs-CZ" sz="3200" dirty="0" smtClean="0"/>
              <a:t>Samostatný projekt</a:t>
            </a:r>
          </a:p>
          <a:p>
            <a:pPr lvl="2" indent="0">
              <a:buNone/>
            </a:pPr>
            <a:endParaRPr lang="cs-CZ" sz="3200" dirty="0"/>
          </a:p>
          <a:p>
            <a:pPr lvl="2" indent="0">
              <a:buNone/>
            </a:pPr>
            <a:endParaRPr lang="cs-CZ" sz="3200" dirty="0"/>
          </a:p>
          <a:p>
            <a:pPr lvl="2" indent="0">
              <a:buNone/>
            </a:pPr>
            <a:r>
              <a:rPr lang="cs-CZ" sz="3200" dirty="0" smtClean="0"/>
              <a:t>Nebude tu jeden tý</a:t>
            </a:r>
            <a:r>
              <a:rPr lang="cs-CZ" sz="3200" dirty="0" smtClean="0"/>
              <a:t>m kombinovaných?</a:t>
            </a:r>
            <a:endParaRPr lang="cs-CZ" sz="3200" dirty="0"/>
          </a:p>
          <a:p>
            <a:pPr lvl="2" indent="0">
              <a:buNone/>
            </a:pPr>
            <a:endParaRPr lang="cs-CZ" dirty="0" smtClean="0"/>
          </a:p>
          <a:p>
            <a:pPr marL="800100" lvl="1" indent="-342900"/>
            <a:endParaRPr lang="cs-CZ" dirty="0"/>
          </a:p>
          <a:p>
            <a:pPr lvl="1" indent="0">
              <a:buNone/>
            </a:pPr>
            <a:endParaRPr lang="cs-CZ" dirty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39551" y="4077072"/>
            <a:ext cx="8198109" cy="10641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733734" y="3668242"/>
            <a:ext cx="8656587" cy="17984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35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5791200" cy="1296144"/>
          </a:xfrm>
        </p:spPr>
        <p:txBody>
          <a:bodyPr/>
          <a:lstStyle/>
          <a:p>
            <a:r>
              <a:rPr lang="cs-CZ" dirty="0" smtClean="0"/>
              <a:t>Obsah kurzu – praktické úkoly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348465"/>
              </p:ext>
            </p:extLst>
          </p:nvPr>
        </p:nvGraphicFramePr>
        <p:xfrm>
          <a:off x="179512" y="1124744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04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91264" cy="1371600"/>
          </a:xfrm>
        </p:spPr>
        <p:txBody>
          <a:bodyPr/>
          <a:lstStyle/>
          <a:p>
            <a:r>
              <a:rPr lang="cs-CZ" dirty="0" smtClean="0"/>
              <a:t>Kontrola průchodu studiem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sz="3200" dirty="0"/>
          </a:p>
          <a:p>
            <a:r>
              <a:rPr lang="cs-CZ" sz="3200" dirty="0" err="1" smtClean="0"/>
              <a:t>GDoc</a:t>
            </a:r>
            <a:r>
              <a:rPr lang="cs-CZ" sz="3200" dirty="0" smtClean="0"/>
              <a:t>:</a:t>
            </a:r>
            <a:r>
              <a:rPr lang="cs-CZ" sz="3200" dirty="0"/>
              <a:t> </a:t>
            </a:r>
            <a:r>
              <a:rPr lang="en-US" sz="3200" dirty="0" smtClean="0">
                <a:hlinkClick r:id="rId2"/>
              </a:rPr>
              <a:t>http</a:t>
            </a:r>
            <a:r>
              <a:rPr lang="en-US" sz="3200" dirty="0">
                <a:hlinkClick r:id="rId2"/>
              </a:rPr>
              <a:t>://</a:t>
            </a:r>
            <a:r>
              <a:rPr lang="en-US" sz="3200" dirty="0" smtClean="0">
                <a:hlinkClick r:id="rId2"/>
              </a:rPr>
              <a:t>goo.gl/rtDUY</a:t>
            </a:r>
            <a:endParaRPr lang="cs-CZ" sz="3200" dirty="0" smtClean="0"/>
          </a:p>
          <a:p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5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908720"/>
            <a:ext cx="57912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6 pětičlenných týmů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13</a:t>
            </a:fld>
            <a:endParaRPr lang="en-US"/>
          </a:p>
        </p:txBody>
      </p:sp>
      <p:sp>
        <p:nvSpPr>
          <p:cNvPr id="6" name="TextovéPole 5"/>
          <p:cNvSpPr txBox="1"/>
          <p:nvPr/>
        </p:nvSpPr>
        <p:spPr>
          <a:xfrm>
            <a:off x="530801" y="1340768"/>
            <a:ext cx="792088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cs-CZ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3200" dirty="0" smtClean="0"/>
              <a:t>Týmy vytvoříme nejpozději 27. 9. 2012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3200" dirty="0" smtClean="0"/>
              <a:t>Do týmů budou rozděleni všichni studenti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3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3200" dirty="0" smtClean="0"/>
              <a:t>Formulujte týmy na základě témat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32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3200" dirty="0" smtClean="0"/>
              <a:t>Týmové úkoly budou odevzdávány ve formě blogových příspěvků na </a:t>
            </a:r>
            <a:r>
              <a:rPr lang="cs-CZ" sz="3200" dirty="0" err="1" smtClean="0"/>
              <a:t>Inflow</a:t>
            </a:r>
            <a:r>
              <a:rPr lang="cs-CZ" sz="32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4882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/>
          <a:lstStyle/>
          <a:p>
            <a:r>
              <a:rPr lang="cs-CZ" dirty="0" smtClean="0"/>
              <a:t>Sdílejme dobrou praxi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Foťte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Zapisujte si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Dělejte mentální mapy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err="1" smtClean="0"/>
              <a:t>Storify</a:t>
            </a:r>
            <a:r>
              <a:rPr lang="cs-CZ" dirty="0" smtClean="0"/>
              <a:t>, </a:t>
            </a:r>
            <a:r>
              <a:rPr lang="cs-CZ" dirty="0" err="1" smtClean="0"/>
              <a:t>Facebook</a:t>
            </a:r>
            <a:r>
              <a:rPr lang="cs-CZ" dirty="0" smtClean="0"/>
              <a:t>, </a:t>
            </a:r>
            <a:r>
              <a:rPr lang="cs-CZ" dirty="0" err="1" smtClean="0"/>
              <a:t>Instagram</a:t>
            </a:r>
            <a:endParaRPr lang="cs-CZ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Podělte se o vaše nápady, názory a komentáře na</a:t>
            </a:r>
          </a:p>
          <a:p>
            <a:pPr marL="800100" lvl="1" indent="-342900"/>
            <a:r>
              <a:rPr lang="cs-CZ" dirty="0"/>
              <a:t>d</a:t>
            </a:r>
            <a:r>
              <a:rPr lang="cs-CZ" dirty="0" smtClean="0"/>
              <a:t>iskusi v IS: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goo.gl/9pRiE</a:t>
            </a:r>
            <a:endParaRPr lang="en-US" dirty="0"/>
          </a:p>
          <a:p>
            <a:pPr marL="800100" lvl="1" indent="-342900"/>
            <a:r>
              <a:rPr lang="en-US" dirty="0" smtClean="0"/>
              <a:t>Na </a:t>
            </a:r>
            <a:r>
              <a:rPr lang="en-US" dirty="0" err="1" smtClean="0"/>
              <a:t>Twitteru</a:t>
            </a:r>
            <a:r>
              <a:rPr lang="en-US" dirty="0" smtClean="0"/>
              <a:t> pod </a:t>
            </a:r>
            <a:r>
              <a:rPr lang="en-US" dirty="0" err="1" smtClean="0"/>
              <a:t>hashtagem</a:t>
            </a:r>
            <a:r>
              <a:rPr lang="en-US" dirty="0" smtClean="0"/>
              <a:t> </a:t>
            </a:r>
            <a:r>
              <a:rPr lang="cs-CZ" dirty="0" smtClean="0"/>
              <a:t>#</a:t>
            </a:r>
            <a:r>
              <a:rPr lang="cs-CZ" dirty="0" err="1" smtClean="0"/>
              <a:t>kiskhci</a:t>
            </a:r>
            <a:endParaRPr lang="cs-CZ" dirty="0" smtClean="0"/>
          </a:p>
          <a:p>
            <a:pPr marL="800100" lvl="1" indent="-342900"/>
            <a:r>
              <a:rPr lang="cs-CZ" dirty="0" err="1" smtClean="0"/>
              <a:t>Facebooku</a:t>
            </a:r>
            <a:r>
              <a:rPr lang="cs-CZ" dirty="0" smtClean="0"/>
              <a:t> ve skupině??? (Je třeba založit</a:t>
            </a:r>
            <a:r>
              <a:rPr lang="cs-CZ" dirty="0" smtClean="0"/>
              <a:t>???)</a:t>
            </a:r>
          </a:p>
          <a:p>
            <a:pPr marL="800100" lvl="1" indent="-342900"/>
            <a:r>
              <a:rPr lang="cs-CZ" dirty="0" smtClean="0"/>
              <a:t>Komentujte příspěvky na </a:t>
            </a:r>
            <a:r>
              <a:rPr lang="cs-CZ" dirty="0" err="1" smtClean="0"/>
              <a:t>Inflow</a:t>
            </a:r>
            <a:endParaRPr lang="cs-CZ" dirty="0" smtClean="0"/>
          </a:p>
          <a:p>
            <a:pPr marL="800100" lvl="1" indent="-342900"/>
            <a:endParaRPr lang="cs-CZ" dirty="0"/>
          </a:p>
          <a:p>
            <a:pPr marL="342900" indent="-342900"/>
            <a:r>
              <a:rPr lang="cs-CZ" dirty="0" smtClean="0"/>
              <a:t>Pište mi na </a:t>
            </a:r>
            <a:r>
              <a:rPr lang="cs-CZ" dirty="0" err="1" smtClean="0">
                <a:hlinkClick r:id="rId3"/>
              </a:rPr>
              <a:t>boudatomas</a:t>
            </a:r>
            <a:r>
              <a:rPr lang="en-US" dirty="0" smtClean="0">
                <a:hlinkClick r:id="rId3"/>
              </a:rPr>
              <a:t>@</a:t>
            </a:r>
            <a:r>
              <a:rPr lang="cs-CZ" dirty="0" smtClean="0">
                <a:hlinkClick r:id="rId3"/>
              </a:rPr>
              <a:t>gmail.com</a:t>
            </a:r>
            <a:r>
              <a:rPr lang="cs-CZ" dirty="0" smtClean="0"/>
              <a:t> (předmět: KISK - HCI)</a:t>
            </a:r>
            <a:endParaRPr lang="cs-CZ" dirty="0"/>
          </a:p>
          <a:p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8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28600"/>
            <a:ext cx="7128792" cy="4856583"/>
          </a:xfrm>
        </p:spPr>
        <p:txBody>
          <a:bodyPr/>
          <a:lstStyle/>
          <a:p>
            <a:r>
              <a:rPr lang="cs-CZ" sz="4800" dirty="0" smtClean="0"/>
              <a:t>Děkuji za pozornost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4077072"/>
            <a:ext cx="7056784" cy="1637928"/>
          </a:xfrm>
        </p:spPr>
        <p:txBody>
          <a:bodyPr>
            <a:normAutofit/>
          </a:bodyPr>
          <a:lstStyle/>
          <a:p>
            <a:r>
              <a:rPr lang="cs-CZ" dirty="0"/>
              <a:t>Tomáš Bouda </a:t>
            </a:r>
            <a:endParaRPr lang="cs-CZ" dirty="0" smtClean="0"/>
          </a:p>
          <a:p>
            <a:r>
              <a:rPr lang="cs-CZ" dirty="0" err="1" smtClean="0"/>
              <a:t>boudatomas</a:t>
            </a:r>
            <a:r>
              <a:rPr lang="en-US" dirty="0" smtClean="0"/>
              <a:t>@</a:t>
            </a:r>
            <a:r>
              <a:rPr lang="cs-CZ" dirty="0" smtClean="0"/>
              <a:t>gmail.com</a:t>
            </a:r>
            <a:endParaRPr lang="cs-CZ" dirty="0"/>
          </a:p>
          <a:p>
            <a:r>
              <a:rPr lang="cs-CZ" dirty="0"/>
              <a:t>KISK 2012 Komunikace Člověk-počítač</a:t>
            </a:r>
          </a:p>
          <a:p>
            <a:endParaRPr lang="en-US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911295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58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Jste tu správně?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342900" indent="-342900">
              <a:buFontTx/>
              <a:buChar char="-"/>
            </a:pPr>
            <a:r>
              <a:rPr lang="cs-CZ" dirty="0" smtClean="0"/>
              <a:t>Jde vám pouze o kredity? Pak tento předmět není pro vás. </a:t>
            </a:r>
          </a:p>
          <a:p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/>
              <a:t>Vyžaduji proaktivní přístup k předmětu.</a:t>
            </a:r>
          </a:p>
          <a:p>
            <a:pPr marL="342900" indent="-342900">
              <a:buFontTx/>
              <a:buChar char="-"/>
            </a:pPr>
            <a:endParaRPr lang="cs-CZ" dirty="0"/>
          </a:p>
          <a:p>
            <a:pPr marL="342900" indent="-342900">
              <a:buFontTx/>
              <a:buChar char="-"/>
            </a:pPr>
            <a:r>
              <a:rPr lang="cs-CZ" dirty="0"/>
              <a:t>Nezajímá mě „To nejde… a To neumím</a:t>
            </a:r>
            <a:r>
              <a:rPr lang="cs-CZ" dirty="0" smtClean="0"/>
              <a:t>“.</a:t>
            </a:r>
          </a:p>
          <a:p>
            <a:endParaRPr lang="cs-CZ" dirty="0"/>
          </a:p>
          <a:p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/>
          </a:p>
          <a:p>
            <a:pPr marL="342900" indent="-342900">
              <a:buFontTx/>
              <a:buChar char="-"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0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budete umět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342900" indent="-342900">
              <a:buFontTx/>
              <a:buChar char="-"/>
            </a:pPr>
            <a:r>
              <a:rPr lang="cs-CZ" dirty="0" smtClean="0"/>
              <a:t>Navrhovat </a:t>
            </a:r>
            <a:r>
              <a:rPr lang="cs-CZ" dirty="0" smtClean="0"/>
              <a:t>a </a:t>
            </a:r>
            <a:r>
              <a:rPr lang="cs-CZ" dirty="0" err="1" smtClean="0"/>
              <a:t>prototypovat</a:t>
            </a:r>
            <a:r>
              <a:rPr lang="cs-CZ" dirty="0" smtClean="0"/>
              <a:t> vlastní mobilní </a:t>
            </a:r>
            <a:r>
              <a:rPr lang="cs-CZ" dirty="0" smtClean="0"/>
              <a:t>aplikace, </a:t>
            </a:r>
            <a:r>
              <a:rPr lang="cs-CZ" dirty="0" smtClean="0"/>
              <a:t>aplikace na tablety nebo webové aplikace.</a:t>
            </a:r>
          </a:p>
          <a:p>
            <a:pPr marL="342900" indent="-342900">
              <a:buFontTx/>
              <a:buChar char="-"/>
            </a:pPr>
            <a:endParaRPr lang="cs-CZ" dirty="0"/>
          </a:p>
          <a:p>
            <a:pPr marL="342900" indent="-342900">
              <a:buFontTx/>
              <a:buChar char="-"/>
            </a:pPr>
            <a:r>
              <a:rPr lang="cs-CZ" dirty="0" smtClean="0"/>
              <a:t>Testovat vaše aplikace pomocí heuristické analýzy a uživatelského testování.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3</a:t>
            </a:fld>
            <a:endParaRPr lang="en-US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55576" y="4653136"/>
            <a:ext cx="7488832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 smtClean="0"/>
              <a:t>Klid, programovat nebudeme!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62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5791200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Obsah kurzu - teorie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21744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cs-CZ" b="0" dirty="0" smtClean="0"/>
              <a:t>historie, trendy, definice</a:t>
            </a:r>
          </a:p>
          <a:p>
            <a:pPr marL="457200" indent="-457200">
              <a:buAutoNum type="arabicPeriod"/>
            </a:pPr>
            <a:r>
              <a:rPr lang="cs-CZ" b="0" dirty="0" smtClean="0"/>
              <a:t>scénáře, persony, </a:t>
            </a:r>
            <a:r>
              <a:rPr lang="cs-CZ" b="0" dirty="0" err="1" smtClean="0"/>
              <a:t>storyboardy</a:t>
            </a:r>
            <a:r>
              <a:rPr lang="cs-CZ" b="0" dirty="0" smtClean="0"/>
              <a:t>, papírové </a:t>
            </a:r>
            <a:r>
              <a:rPr lang="cs-CZ" b="0" dirty="0" err="1" smtClean="0"/>
              <a:t>prototypováni</a:t>
            </a:r>
            <a:endParaRPr lang="cs-CZ" b="0" dirty="0" smtClean="0"/>
          </a:p>
          <a:p>
            <a:pPr marL="457200" indent="-457200">
              <a:buAutoNum type="arabicPeriod"/>
            </a:pPr>
            <a:r>
              <a:rPr lang="cs-CZ" b="0" dirty="0" err="1" smtClean="0"/>
              <a:t>prototypování</a:t>
            </a:r>
            <a:r>
              <a:rPr lang="cs-CZ" b="0" dirty="0" smtClean="0"/>
              <a:t>- digitální </a:t>
            </a:r>
            <a:r>
              <a:rPr lang="cs-CZ" b="0" dirty="0" err="1" smtClean="0"/>
              <a:t>mock-ups</a:t>
            </a:r>
            <a:endParaRPr lang="cs-CZ" b="0" dirty="0" smtClean="0"/>
          </a:p>
          <a:p>
            <a:pPr marL="457200" indent="-457200">
              <a:buAutoNum type="arabicPeriod"/>
            </a:pPr>
            <a:r>
              <a:rPr lang="cs-CZ" b="0" dirty="0" smtClean="0"/>
              <a:t>heuristická analýza I.</a:t>
            </a:r>
          </a:p>
          <a:p>
            <a:pPr marL="457200" indent="-457200">
              <a:buAutoNum type="arabicPeriod"/>
            </a:pPr>
            <a:r>
              <a:rPr lang="cs-CZ" b="0" dirty="0" smtClean="0"/>
              <a:t>heuristická analýza II.</a:t>
            </a:r>
          </a:p>
          <a:p>
            <a:pPr marL="457200" indent="-457200">
              <a:buAutoNum type="arabicPeriod"/>
            </a:pPr>
            <a:r>
              <a:rPr lang="cs-CZ" b="0" dirty="0" smtClean="0"/>
              <a:t>přímá manipulace</a:t>
            </a:r>
          </a:p>
          <a:p>
            <a:pPr marL="457200" indent="-457200">
              <a:buAutoNum type="arabicPeriod"/>
            </a:pPr>
            <a:r>
              <a:rPr lang="cs-CZ" b="0" dirty="0"/>
              <a:t>m</a:t>
            </a:r>
            <a:r>
              <a:rPr lang="cs-CZ" b="0" dirty="0" smtClean="0"/>
              <a:t>obilní aplikace - </a:t>
            </a:r>
            <a:r>
              <a:rPr lang="cs-CZ" b="0" i="1" dirty="0" smtClean="0"/>
              <a:t>Jan Martínek</a:t>
            </a:r>
          </a:p>
          <a:p>
            <a:pPr marL="457200" indent="-457200">
              <a:buAutoNum type="arabicPeriod"/>
            </a:pPr>
            <a:r>
              <a:rPr lang="cs-CZ" b="0" dirty="0" smtClean="0"/>
              <a:t>vizuální a informační design</a:t>
            </a:r>
          </a:p>
          <a:p>
            <a:pPr marL="457200" indent="-457200">
              <a:buAutoNum type="arabicPeriod"/>
            </a:pPr>
            <a:r>
              <a:rPr lang="cs-CZ" b="0" dirty="0" smtClean="0"/>
              <a:t>uživatelské testováni - </a:t>
            </a:r>
            <a:r>
              <a:rPr lang="cs-CZ" b="0" i="1" dirty="0" smtClean="0"/>
              <a:t>Martin Kopta </a:t>
            </a:r>
          </a:p>
          <a:p>
            <a:pPr marL="457200" indent="-457200">
              <a:buAutoNum type="arabicPeriod"/>
            </a:pPr>
            <a:r>
              <a:rPr lang="cs-CZ" b="0" dirty="0" smtClean="0"/>
              <a:t>design sociálních interakci - </a:t>
            </a:r>
            <a:r>
              <a:rPr lang="cs-CZ" b="0" i="1" dirty="0"/>
              <a:t>Michail </a:t>
            </a:r>
            <a:r>
              <a:rPr lang="cs-CZ" b="0" i="1" dirty="0" err="1"/>
              <a:t>Tsikerdekis</a:t>
            </a:r>
            <a:endParaRPr lang="cs-CZ" b="0" i="1" dirty="0" smtClean="0"/>
          </a:p>
          <a:p>
            <a:pPr marL="457200" indent="-457200">
              <a:buAutoNum type="arabicPeriod"/>
            </a:pPr>
            <a:r>
              <a:rPr lang="cs-CZ" b="0" dirty="0" smtClean="0"/>
              <a:t>etika </a:t>
            </a:r>
            <a:r>
              <a:rPr lang="cs-CZ" b="0" dirty="0" smtClean="0"/>
              <a:t>HCI – </a:t>
            </a:r>
            <a:r>
              <a:rPr lang="cs-CZ" b="0" i="1" dirty="0" smtClean="0"/>
              <a:t>Michal Lorenz</a:t>
            </a:r>
            <a:endParaRPr lang="cs-CZ" b="0" i="1" dirty="0" smtClean="0"/>
          </a:p>
          <a:p>
            <a:pPr marL="457200" indent="-457200">
              <a:buAutoNum type="arabicPeriod"/>
            </a:pPr>
            <a:r>
              <a:rPr lang="cs-CZ" b="0" dirty="0" smtClean="0"/>
              <a:t>Ještě uvidíme</a:t>
            </a:r>
            <a:endParaRPr lang="cs-CZ" b="0" dirty="0" smtClean="0"/>
          </a:p>
          <a:p>
            <a:pPr marL="457200" indent="-457200">
              <a:buAutoNum type="arabicPeriod"/>
            </a:pPr>
            <a:r>
              <a:rPr lang="cs-CZ" b="0" dirty="0" smtClean="0"/>
              <a:t>Den D</a:t>
            </a:r>
            <a:endParaRPr lang="cs-CZ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9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5791200" cy="1371600"/>
          </a:xfrm>
        </p:spPr>
        <p:txBody>
          <a:bodyPr/>
          <a:lstStyle/>
          <a:p>
            <a:r>
              <a:rPr lang="cs-CZ" dirty="0" smtClean="0"/>
              <a:t>Obsah kurzu – praktické úkoly</a:t>
            </a:r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928661"/>
              </p:ext>
            </p:extLst>
          </p:nvPr>
        </p:nvGraphicFramePr>
        <p:xfrm>
          <a:off x="457200" y="1412776"/>
          <a:ext cx="836327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63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5791200" cy="1296144"/>
          </a:xfrm>
        </p:spPr>
        <p:txBody>
          <a:bodyPr/>
          <a:lstStyle/>
          <a:p>
            <a:r>
              <a:rPr lang="cs-CZ" dirty="0" smtClean="0"/>
              <a:t>Obsah kurzu – praktické úkoly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12062"/>
              </p:ext>
            </p:extLst>
          </p:nvPr>
        </p:nvGraphicFramePr>
        <p:xfrm>
          <a:off x="179512" y="1124744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13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233" y="188640"/>
            <a:ext cx="8352928" cy="1296144"/>
          </a:xfrm>
        </p:spPr>
        <p:txBody>
          <a:bodyPr>
            <a:normAutofit/>
          </a:bodyPr>
          <a:lstStyle/>
          <a:p>
            <a:r>
              <a:rPr lang="cs-CZ" dirty="0" smtClean="0"/>
              <a:t>Obsah kurzu – hodnocení 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7</a:t>
            </a:fld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256584"/>
          </a:xfrm>
        </p:spPr>
        <p:txBody>
          <a:bodyPr>
            <a:normAutofit/>
          </a:bodyPr>
          <a:lstStyle/>
          <a:p>
            <a:pPr marL="342900" indent="-342900"/>
            <a:endParaRPr lang="cs-CZ" dirty="0" smtClean="0"/>
          </a:p>
          <a:p>
            <a:pPr lvl="2" indent="0">
              <a:buNone/>
            </a:pPr>
            <a:endParaRPr lang="cs-CZ" dirty="0"/>
          </a:p>
          <a:p>
            <a:pPr lvl="2" indent="0">
              <a:buNone/>
            </a:pPr>
            <a:endParaRPr lang="cs-CZ" dirty="0" smtClean="0"/>
          </a:p>
          <a:p>
            <a:pPr marL="800100" lvl="1" indent="-342900"/>
            <a:endParaRPr lang="cs-CZ" dirty="0"/>
          </a:p>
          <a:p>
            <a:pPr lvl="1" indent="0">
              <a:buNone/>
            </a:pPr>
            <a:endParaRPr lang="cs-CZ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20888"/>
            <a:ext cx="7324243" cy="1424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38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171400"/>
            <a:ext cx="8352928" cy="1512168"/>
          </a:xfrm>
        </p:spPr>
        <p:txBody>
          <a:bodyPr>
            <a:normAutofit/>
          </a:bodyPr>
          <a:lstStyle/>
          <a:p>
            <a:r>
              <a:rPr lang="cs-CZ" dirty="0" smtClean="0"/>
              <a:t>Obsah kurzu – praktické úkoly – hodnocení 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8</a:t>
            </a:fld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112568"/>
          </a:xfrm>
        </p:spPr>
        <p:txBody>
          <a:bodyPr>
            <a:normAutofit lnSpcReduction="10000"/>
          </a:bodyPr>
          <a:lstStyle/>
          <a:p>
            <a:pPr marL="342900" indent="-342900"/>
            <a:endParaRPr lang="cs-CZ" dirty="0" smtClean="0"/>
          </a:p>
          <a:p>
            <a:pPr marL="342900" indent="-342900"/>
            <a:endParaRPr lang="cs-CZ" dirty="0" smtClean="0"/>
          </a:p>
          <a:p>
            <a:pPr marL="342900" indent="-342900"/>
            <a:endParaRPr lang="cs-CZ" dirty="0" smtClean="0"/>
          </a:p>
          <a:p>
            <a:pPr marL="342900" indent="-342900"/>
            <a:endParaRPr lang="cs-CZ" dirty="0" smtClean="0"/>
          </a:p>
          <a:p>
            <a:pPr marL="342900" indent="-342900"/>
            <a:r>
              <a:rPr lang="cs-CZ" dirty="0" smtClean="0"/>
              <a:t>A.) úspěšným splněním týmového projektu (6 úkolů)</a:t>
            </a:r>
          </a:p>
          <a:p>
            <a:pPr marL="800100" lvl="1" indent="-342900"/>
            <a:r>
              <a:rPr lang="cs-CZ" dirty="0" smtClean="0"/>
              <a:t>Každý týmový úkol je hodnocen na škále od 0 – 10 b.</a:t>
            </a:r>
          </a:p>
          <a:p>
            <a:pPr marL="1485900" lvl="2" indent="-342900"/>
            <a:r>
              <a:rPr lang="cs-CZ" sz="1400" dirty="0" smtClean="0"/>
              <a:t>10 – 7 perfektní zpracování </a:t>
            </a:r>
          </a:p>
          <a:p>
            <a:pPr marL="1485900" lvl="2" indent="-342900"/>
            <a:r>
              <a:rPr lang="cs-CZ" sz="1400" dirty="0" smtClean="0"/>
              <a:t>6 – 3 dostatečné </a:t>
            </a:r>
            <a:r>
              <a:rPr lang="cs-CZ" sz="1400" dirty="0" smtClean="0"/>
              <a:t>zpracování</a:t>
            </a:r>
            <a:endParaRPr lang="cs-CZ" sz="1400" dirty="0" smtClean="0"/>
          </a:p>
          <a:p>
            <a:pPr marL="1485900" lvl="2" indent="-342900"/>
            <a:r>
              <a:rPr lang="cs-CZ" sz="1400" dirty="0" smtClean="0"/>
              <a:t>2 – 0 nedostatečné zpracování (</a:t>
            </a:r>
            <a:r>
              <a:rPr lang="cs-CZ" sz="1400" dirty="0" smtClean="0">
                <a:solidFill>
                  <a:schemeClr val="tx2"/>
                </a:solidFill>
              </a:rPr>
              <a:t>nutná oprava do </a:t>
            </a:r>
            <a:r>
              <a:rPr lang="cs-CZ" sz="1400" dirty="0">
                <a:solidFill>
                  <a:schemeClr val="tx2"/>
                </a:solidFill>
              </a:rPr>
              <a:t>3</a:t>
            </a:r>
            <a:r>
              <a:rPr lang="cs-CZ" sz="1400" dirty="0" smtClean="0">
                <a:solidFill>
                  <a:schemeClr val="tx2"/>
                </a:solidFill>
              </a:rPr>
              <a:t> </a:t>
            </a:r>
            <a:r>
              <a:rPr lang="cs-CZ" sz="1400" dirty="0" err="1" smtClean="0">
                <a:solidFill>
                  <a:schemeClr val="tx2"/>
                </a:solidFill>
              </a:rPr>
              <a:t>prac</a:t>
            </a:r>
            <a:r>
              <a:rPr lang="cs-CZ" sz="1400" dirty="0" smtClean="0">
                <a:solidFill>
                  <a:schemeClr val="tx2"/>
                </a:solidFill>
              </a:rPr>
              <a:t>. dnů</a:t>
            </a:r>
            <a:r>
              <a:rPr lang="cs-CZ" sz="1400" dirty="0" smtClean="0"/>
              <a:t>)</a:t>
            </a:r>
          </a:p>
          <a:p>
            <a:pPr marL="1485900" lvl="2" indent="-342900"/>
            <a:endParaRPr lang="cs-CZ" dirty="0" smtClean="0"/>
          </a:p>
          <a:p>
            <a:pPr lvl="2" indent="0">
              <a:buNone/>
            </a:pPr>
            <a:r>
              <a:rPr lang="cs-CZ" dirty="0" smtClean="0"/>
              <a:t>                           </a:t>
            </a:r>
            <a:r>
              <a:rPr lang="en-US" dirty="0" smtClean="0"/>
              <a:t>+ </a:t>
            </a:r>
            <a:r>
              <a:rPr lang="cs-CZ" dirty="0" smtClean="0"/>
              <a:t>žádný nedostatečně zpracovaný úkol</a:t>
            </a:r>
          </a:p>
          <a:p>
            <a:pPr lvl="2" indent="0">
              <a:buNone/>
            </a:pPr>
            <a:endParaRPr lang="cs-CZ" dirty="0" smtClean="0"/>
          </a:p>
          <a:p>
            <a:pPr marL="342900" indent="-342900"/>
            <a:r>
              <a:rPr lang="cs-CZ" dirty="0" smtClean="0"/>
              <a:t>B.) splněním úkolů pro jednotlivce (2 úkoly)</a:t>
            </a:r>
          </a:p>
          <a:p>
            <a:pPr marL="800100" lvl="1" indent="-342900"/>
            <a:r>
              <a:rPr lang="cs-CZ" dirty="0" smtClean="0"/>
              <a:t>Každý úkol pro jednotlivce je hodnocen systémem</a:t>
            </a:r>
            <a:r>
              <a:rPr lang="en-US" dirty="0" smtClean="0"/>
              <a:t> </a:t>
            </a:r>
            <a:r>
              <a:rPr lang="cs-CZ" b="1" dirty="0" smtClean="0"/>
              <a:t>splnil</a:t>
            </a:r>
            <a:r>
              <a:rPr lang="en-US" b="1" dirty="0" smtClean="0"/>
              <a:t>/</a:t>
            </a:r>
            <a:r>
              <a:rPr lang="en-US" b="1" dirty="0" err="1" smtClean="0"/>
              <a:t>nesplnil</a:t>
            </a:r>
            <a:r>
              <a:rPr lang="en-US" b="1" dirty="0" smtClean="0"/>
              <a:t>.</a:t>
            </a:r>
          </a:p>
          <a:p>
            <a:pPr lvl="2" indent="0">
              <a:buNone/>
            </a:pPr>
            <a:endParaRPr lang="cs-CZ" dirty="0" smtClean="0"/>
          </a:p>
          <a:p>
            <a:pPr lvl="2" indent="0">
              <a:buNone/>
            </a:pPr>
            <a:endParaRPr lang="cs-CZ" dirty="0"/>
          </a:p>
          <a:p>
            <a:pPr lvl="2" indent="0">
              <a:buNone/>
            </a:pPr>
            <a:endParaRPr lang="cs-CZ" dirty="0" smtClean="0"/>
          </a:p>
          <a:p>
            <a:pPr marL="800100" lvl="1" indent="-342900"/>
            <a:endParaRPr lang="cs-CZ" dirty="0"/>
          </a:p>
          <a:p>
            <a:pPr lvl="1" indent="0">
              <a:buNone/>
            </a:pPr>
            <a:endParaRPr lang="cs-CZ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659" y="4347057"/>
            <a:ext cx="1656185" cy="717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340768"/>
            <a:ext cx="7324243" cy="1424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ál 5"/>
          <p:cNvSpPr/>
          <p:nvPr/>
        </p:nvSpPr>
        <p:spPr>
          <a:xfrm>
            <a:off x="1651683" y="1404775"/>
            <a:ext cx="4824536" cy="1296144"/>
          </a:xfrm>
          <a:prstGeom prst="ellipse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hnutá šipka 12"/>
          <p:cNvSpPr/>
          <p:nvPr/>
        </p:nvSpPr>
        <p:spPr>
          <a:xfrm rot="16200000" flipH="1">
            <a:off x="480186" y="1683579"/>
            <a:ext cx="894790" cy="1448209"/>
          </a:xfrm>
          <a:prstGeom prst="bentArrow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660232" y="1552791"/>
            <a:ext cx="2160240" cy="1000111"/>
          </a:xfrm>
          <a:prstGeom prst="ellips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hnutá šipka 14"/>
          <p:cNvSpPr/>
          <p:nvPr/>
        </p:nvSpPr>
        <p:spPr>
          <a:xfrm rot="10800000">
            <a:off x="7380312" y="2438332"/>
            <a:ext cx="1224136" cy="3324370"/>
          </a:xfrm>
          <a:prstGeom prst="bentArrow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98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4402" y="188640"/>
            <a:ext cx="8352928" cy="1296144"/>
          </a:xfrm>
        </p:spPr>
        <p:txBody>
          <a:bodyPr>
            <a:normAutofit/>
          </a:bodyPr>
          <a:lstStyle/>
          <a:p>
            <a:r>
              <a:rPr lang="cs-CZ" dirty="0" smtClean="0"/>
              <a:t>Obsah kurzu – hodnocení 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t>9</a:t>
            </a:fld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256584"/>
          </a:xfrm>
        </p:spPr>
        <p:txBody>
          <a:bodyPr>
            <a:normAutofit/>
          </a:bodyPr>
          <a:lstStyle/>
          <a:p>
            <a:pPr marL="342900" indent="-342900"/>
            <a:endParaRPr lang="cs-CZ" dirty="0" smtClean="0"/>
          </a:p>
          <a:p>
            <a:pPr lvl="2" indent="0">
              <a:buNone/>
            </a:pPr>
            <a:endParaRPr lang="cs-CZ" dirty="0"/>
          </a:p>
          <a:p>
            <a:pPr lvl="2" indent="0">
              <a:buNone/>
            </a:pPr>
            <a:endParaRPr lang="cs-CZ" dirty="0" smtClean="0"/>
          </a:p>
          <a:p>
            <a:pPr marL="800100" lvl="1" indent="-342900"/>
            <a:endParaRPr lang="cs-CZ" dirty="0"/>
          </a:p>
          <a:p>
            <a:pPr lvl="1" indent="0">
              <a:buNone/>
            </a:pPr>
            <a:r>
              <a:rPr lang="cs-CZ" dirty="0" err="1" smtClean="0"/>
              <a:t>Ikt</a:t>
            </a:r>
            <a:endParaRPr lang="cs-CZ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20888"/>
            <a:ext cx="7324243" cy="1424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539551" y="4077072"/>
            <a:ext cx="8198109" cy="10641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733734" y="3668242"/>
            <a:ext cx="8656587" cy="17984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!Zavazující pro každého!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44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295</TotalTime>
  <Words>534</Words>
  <Application>Microsoft Office PowerPoint</Application>
  <PresentationFormat>Předvádění na obrazovce (4:3)</PresentationFormat>
  <Paragraphs>167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Základní</vt:lpstr>
      <vt:lpstr>Úvodní hodina (obsah kurzu, hodnocení, sdílení dobré praxe)  </vt:lpstr>
      <vt:lpstr>Jste tu správně?</vt:lpstr>
      <vt:lpstr>Co budete umět</vt:lpstr>
      <vt:lpstr>Obsah kurzu - teorie</vt:lpstr>
      <vt:lpstr>Obsah kurzu – praktické úkoly</vt:lpstr>
      <vt:lpstr>Obsah kurzu – praktické úkoly</vt:lpstr>
      <vt:lpstr>Obsah kurzu – hodnocení </vt:lpstr>
      <vt:lpstr>Obsah kurzu – praktické úkoly – hodnocení </vt:lpstr>
      <vt:lpstr>Obsah kurzu – hodnocení </vt:lpstr>
      <vt:lpstr>Kombinovaní?</vt:lpstr>
      <vt:lpstr>Obsah kurzu – praktické úkoly</vt:lpstr>
      <vt:lpstr>Kontrola průchodu studiem </vt:lpstr>
      <vt:lpstr>6 pětičlenných týmů  </vt:lpstr>
      <vt:lpstr>Sdílejme dobrou praxi</vt:lpstr>
      <vt:lpstr>Děkuji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hodina</dc:title>
  <dc:creator>DELL1</dc:creator>
  <cp:lastModifiedBy>DELL1</cp:lastModifiedBy>
  <cp:revision>22</cp:revision>
  <dcterms:created xsi:type="dcterms:W3CDTF">2012-09-15T06:26:21Z</dcterms:created>
  <dcterms:modified xsi:type="dcterms:W3CDTF">2012-09-19T18:48:20Z</dcterms:modified>
</cp:coreProperties>
</file>