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89"/>
  </p:notesMasterIdLst>
  <p:sldIdLst>
    <p:sldId id="350" r:id="rId7"/>
    <p:sldId id="256" r:id="rId8"/>
    <p:sldId id="257" r:id="rId9"/>
    <p:sldId id="259" r:id="rId10"/>
    <p:sldId id="263" r:id="rId11"/>
    <p:sldId id="264" r:id="rId12"/>
    <p:sldId id="302" r:id="rId13"/>
    <p:sldId id="303" r:id="rId14"/>
    <p:sldId id="304" r:id="rId15"/>
    <p:sldId id="305" r:id="rId16"/>
    <p:sldId id="306" r:id="rId17"/>
    <p:sldId id="309" r:id="rId18"/>
    <p:sldId id="308" r:id="rId19"/>
    <p:sldId id="310" r:id="rId20"/>
    <p:sldId id="319" r:id="rId21"/>
    <p:sldId id="311" r:id="rId22"/>
    <p:sldId id="312" r:id="rId23"/>
    <p:sldId id="313" r:id="rId24"/>
    <p:sldId id="314" r:id="rId25"/>
    <p:sldId id="315" r:id="rId26"/>
    <p:sldId id="316" r:id="rId27"/>
    <p:sldId id="317" r:id="rId28"/>
    <p:sldId id="318"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01" r:id="rId56"/>
    <p:sldId id="268" r:id="rId57"/>
    <p:sldId id="269" r:id="rId58"/>
    <p:sldId id="270" r:id="rId59"/>
    <p:sldId id="271" r:id="rId60"/>
    <p:sldId id="272" r:id="rId61"/>
    <p:sldId id="273" r:id="rId62"/>
    <p:sldId id="274" r:id="rId63"/>
    <p:sldId id="275" r:id="rId64"/>
    <p:sldId id="276" r:id="rId65"/>
    <p:sldId id="277" r:id="rId66"/>
    <p:sldId id="278" r:id="rId67"/>
    <p:sldId id="298" r:id="rId68"/>
    <p:sldId id="282" r:id="rId69"/>
    <p:sldId id="283" r:id="rId70"/>
    <p:sldId id="284" r:id="rId71"/>
    <p:sldId id="285" r:id="rId72"/>
    <p:sldId id="287" r:id="rId73"/>
    <p:sldId id="288" r:id="rId74"/>
    <p:sldId id="289" r:id="rId75"/>
    <p:sldId id="286" r:id="rId76"/>
    <p:sldId id="297" r:id="rId77"/>
    <p:sldId id="290" r:id="rId78"/>
    <p:sldId id="299" r:id="rId79"/>
    <p:sldId id="291" r:id="rId80"/>
    <p:sldId id="300" r:id="rId81"/>
    <p:sldId id="292" r:id="rId82"/>
    <p:sldId id="293" r:id="rId83"/>
    <p:sldId id="346" r:id="rId84"/>
    <p:sldId id="347" r:id="rId85"/>
    <p:sldId id="348" r:id="rId86"/>
    <p:sldId id="349" r:id="rId87"/>
    <p:sldId id="351" r:id="rId88"/>
  </p:sldIdLst>
  <p:sldSz cx="9144000" cy="6858000" type="screen4x3"/>
  <p:notesSz cx="6858000" cy="9144000"/>
  <p:defaultText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634"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7A7CEB-EC9C-4807-BAB6-DA7AFDB53A79}" type="doc">
      <dgm:prSet loTypeId="urn:microsoft.com/office/officeart/2005/8/layout/pList1#1" loCatId="list" qsTypeId="urn:microsoft.com/office/officeart/2005/8/quickstyle/simple4" qsCatId="simple" csTypeId="urn:microsoft.com/office/officeart/2005/8/colors/accent4_2" csCatId="accent4" phldr="1"/>
      <dgm:spPr/>
      <dgm:t>
        <a:bodyPr/>
        <a:lstStyle/>
        <a:p>
          <a:endParaRPr lang="en-GB"/>
        </a:p>
      </dgm:t>
    </dgm:pt>
    <dgm:pt modelId="{C0CBC68A-D89E-489A-890C-0C278AA66987}">
      <dgm:prSet phldrT="[Text]"/>
      <dgm:spPr/>
      <dgm:t>
        <a:bodyPr/>
        <a:lstStyle/>
        <a:p>
          <a:r>
            <a:rPr lang="en-US" dirty="0" smtClean="0">
              <a:solidFill>
                <a:schemeClr val="bg1"/>
              </a:solidFill>
            </a:rPr>
            <a:t>Blogs</a:t>
          </a:r>
        </a:p>
      </dgm:t>
    </dgm:pt>
    <dgm:pt modelId="{C2057F36-B0CF-4626-B471-94F65F47F06E}" type="parTrans" cxnId="{A895039A-E986-4F79-A032-82B31A022144}">
      <dgm:prSet/>
      <dgm:spPr/>
      <dgm:t>
        <a:bodyPr/>
        <a:lstStyle/>
        <a:p>
          <a:endParaRPr lang="en-GB">
            <a:solidFill>
              <a:schemeClr val="bg1"/>
            </a:solidFill>
          </a:endParaRPr>
        </a:p>
      </dgm:t>
    </dgm:pt>
    <dgm:pt modelId="{0F175677-3CAD-4132-AC25-EF9D88A81B62}" type="sibTrans" cxnId="{A895039A-E986-4F79-A032-82B31A022144}">
      <dgm:prSet/>
      <dgm:spPr/>
      <dgm:t>
        <a:bodyPr/>
        <a:lstStyle/>
        <a:p>
          <a:endParaRPr lang="en-GB">
            <a:solidFill>
              <a:schemeClr val="bg1"/>
            </a:solidFill>
          </a:endParaRPr>
        </a:p>
      </dgm:t>
    </dgm:pt>
    <dgm:pt modelId="{CA35DDD0-1FED-4596-A54D-E1E16266D8DD}">
      <dgm:prSet phldrT="[Text]"/>
      <dgm:spPr/>
      <dgm:t>
        <a:bodyPr/>
        <a:lstStyle/>
        <a:p>
          <a:r>
            <a:rPr lang="en-US" dirty="0" smtClean="0">
              <a:solidFill>
                <a:schemeClr val="bg1"/>
              </a:solidFill>
            </a:rPr>
            <a:t>Collaborative Projects</a:t>
          </a:r>
          <a:endParaRPr lang="en-GB" dirty="0">
            <a:solidFill>
              <a:schemeClr val="bg1"/>
            </a:solidFill>
          </a:endParaRPr>
        </a:p>
      </dgm:t>
    </dgm:pt>
    <dgm:pt modelId="{09AB4822-4533-44D1-BF95-A17FA81D76EF}" type="parTrans" cxnId="{3F1DDC23-DA6C-458C-975E-3200D382F5AD}">
      <dgm:prSet/>
      <dgm:spPr/>
      <dgm:t>
        <a:bodyPr/>
        <a:lstStyle/>
        <a:p>
          <a:endParaRPr lang="en-GB">
            <a:solidFill>
              <a:schemeClr val="bg1"/>
            </a:solidFill>
          </a:endParaRPr>
        </a:p>
      </dgm:t>
    </dgm:pt>
    <dgm:pt modelId="{16632ECB-39D1-4BAA-8437-1BE9F14AE676}" type="sibTrans" cxnId="{3F1DDC23-DA6C-458C-975E-3200D382F5AD}">
      <dgm:prSet/>
      <dgm:spPr/>
      <dgm:t>
        <a:bodyPr/>
        <a:lstStyle/>
        <a:p>
          <a:endParaRPr lang="en-GB">
            <a:solidFill>
              <a:schemeClr val="bg1"/>
            </a:solidFill>
          </a:endParaRPr>
        </a:p>
      </dgm:t>
    </dgm:pt>
    <dgm:pt modelId="{D56819FD-9281-4A7D-BD05-327F19C59816}">
      <dgm:prSet phldrT="[Text]"/>
      <dgm:spPr/>
      <dgm:t>
        <a:bodyPr/>
        <a:lstStyle/>
        <a:p>
          <a:r>
            <a:rPr lang="en-US" dirty="0" err="1" smtClean="0">
              <a:solidFill>
                <a:schemeClr val="bg1"/>
              </a:solidFill>
            </a:rPr>
            <a:t>Microblogging</a:t>
          </a:r>
          <a:endParaRPr lang="en-GB" dirty="0">
            <a:solidFill>
              <a:schemeClr val="bg1"/>
            </a:solidFill>
          </a:endParaRPr>
        </a:p>
      </dgm:t>
    </dgm:pt>
    <dgm:pt modelId="{DCFC66A3-99FB-4ED5-BC0D-66E3511F0AB5}" type="parTrans" cxnId="{F28DDED7-99A8-4E7E-8DBA-37FEF87D8944}">
      <dgm:prSet/>
      <dgm:spPr/>
      <dgm:t>
        <a:bodyPr/>
        <a:lstStyle/>
        <a:p>
          <a:endParaRPr lang="en-GB">
            <a:solidFill>
              <a:schemeClr val="bg1"/>
            </a:solidFill>
          </a:endParaRPr>
        </a:p>
      </dgm:t>
    </dgm:pt>
    <dgm:pt modelId="{85C98302-0BB9-48F3-B985-D9AB3DA00608}" type="sibTrans" cxnId="{F28DDED7-99A8-4E7E-8DBA-37FEF87D8944}">
      <dgm:prSet/>
      <dgm:spPr/>
      <dgm:t>
        <a:bodyPr/>
        <a:lstStyle/>
        <a:p>
          <a:endParaRPr lang="en-GB">
            <a:solidFill>
              <a:schemeClr val="bg1"/>
            </a:solidFill>
          </a:endParaRPr>
        </a:p>
      </dgm:t>
    </dgm:pt>
    <dgm:pt modelId="{63211536-9A92-47AD-B47D-868A5EAD6188}">
      <dgm:prSet phldrT="[Text]"/>
      <dgm:spPr/>
      <dgm:t>
        <a:bodyPr/>
        <a:lstStyle/>
        <a:p>
          <a:r>
            <a:rPr lang="en-US" dirty="0" smtClean="0">
              <a:solidFill>
                <a:schemeClr val="bg1"/>
              </a:solidFill>
            </a:rPr>
            <a:t>Social Networking Sites</a:t>
          </a:r>
          <a:endParaRPr lang="en-GB" dirty="0">
            <a:solidFill>
              <a:schemeClr val="bg1"/>
            </a:solidFill>
          </a:endParaRPr>
        </a:p>
      </dgm:t>
    </dgm:pt>
    <dgm:pt modelId="{07BADB13-0CCE-464B-A86B-30415F532015}" type="parTrans" cxnId="{9EA3C78E-9DA1-45DC-B2E0-E4D3108F1C85}">
      <dgm:prSet/>
      <dgm:spPr/>
      <dgm:t>
        <a:bodyPr/>
        <a:lstStyle/>
        <a:p>
          <a:endParaRPr lang="en-GB">
            <a:solidFill>
              <a:schemeClr val="bg1"/>
            </a:solidFill>
          </a:endParaRPr>
        </a:p>
      </dgm:t>
    </dgm:pt>
    <dgm:pt modelId="{0DFCC80D-B88E-4655-ABB0-7FDC5FF45188}" type="sibTrans" cxnId="{9EA3C78E-9DA1-45DC-B2E0-E4D3108F1C85}">
      <dgm:prSet/>
      <dgm:spPr/>
      <dgm:t>
        <a:bodyPr/>
        <a:lstStyle/>
        <a:p>
          <a:endParaRPr lang="en-GB">
            <a:solidFill>
              <a:schemeClr val="bg1"/>
            </a:solidFill>
          </a:endParaRPr>
        </a:p>
      </dgm:t>
    </dgm:pt>
    <dgm:pt modelId="{9C31FBED-35AB-405E-B693-98FCD305FCDD}">
      <dgm:prSet phldrT="[Text]"/>
      <dgm:spPr/>
      <dgm:t>
        <a:bodyPr/>
        <a:lstStyle/>
        <a:p>
          <a:r>
            <a:rPr lang="en-US" dirty="0" smtClean="0">
              <a:solidFill>
                <a:schemeClr val="bg1"/>
              </a:solidFill>
            </a:rPr>
            <a:t>Content Communities</a:t>
          </a:r>
          <a:endParaRPr lang="en-GB" dirty="0">
            <a:solidFill>
              <a:schemeClr val="bg1"/>
            </a:solidFill>
          </a:endParaRPr>
        </a:p>
      </dgm:t>
    </dgm:pt>
    <dgm:pt modelId="{E83B9FC4-B890-4F24-A7AE-727606308565}" type="parTrans" cxnId="{91F57180-3F3C-436B-85B3-F901BE4AE0AB}">
      <dgm:prSet/>
      <dgm:spPr/>
      <dgm:t>
        <a:bodyPr/>
        <a:lstStyle/>
        <a:p>
          <a:endParaRPr lang="en-GB">
            <a:solidFill>
              <a:schemeClr val="bg1"/>
            </a:solidFill>
          </a:endParaRPr>
        </a:p>
      </dgm:t>
    </dgm:pt>
    <dgm:pt modelId="{42D526D0-488C-4079-94CF-2776A1FD26BC}" type="sibTrans" cxnId="{91F57180-3F3C-436B-85B3-F901BE4AE0AB}">
      <dgm:prSet/>
      <dgm:spPr/>
      <dgm:t>
        <a:bodyPr/>
        <a:lstStyle/>
        <a:p>
          <a:endParaRPr lang="en-GB">
            <a:solidFill>
              <a:schemeClr val="bg1"/>
            </a:solidFill>
          </a:endParaRPr>
        </a:p>
      </dgm:t>
    </dgm:pt>
    <dgm:pt modelId="{1D4A6887-6804-4EB6-9E4D-1767B0D6FBEA}">
      <dgm:prSet phldrT="[Text]"/>
      <dgm:spPr/>
      <dgm:t>
        <a:bodyPr/>
        <a:lstStyle/>
        <a:p>
          <a:r>
            <a:rPr lang="en-US" dirty="0" smtClean="0">
              <a:solidFill>
                <a:schemeClr val="bg1"/>
              </a:solidFill>
            </a:rPr>
            <a:t>Virtual Social Worlds</a:t>
          </a:r>
        </a:p>
      </dgm:t>
    </dgm:pt>
    <dgm:pt modelId="{981027EE-CC71-4126-ACDA-51B6415FA931}" type="parTrans" cxnId="{C14A820F-8C7C-4867-A7F8-7A3D271A9F7C}">
      <dgm:prSet/>
      <dgm:spPr/>
      <dgm:t>
        <a:bodyPr/>
        <a:lstStyle/>
        <a:p>
          <a:endParaRPr lang="en-GB">
            <a:solidFill>
              <a:schemeClr val="bg1"/>
            </a:solidFill>
          </a:endParaRPr>
        </a:p>
      </dgm:t>
    </dgm:pt>
    <dgm:pt modelId="{E4A4DCC2-1F9A-4FDF-A2C8-CC7EB84BCD91}" type="sibTrans" cxnId="{C14A820F-8C7C-4867-A7F8-7A3D271A9F7C}">
      <dgm:prSet/>
      <dgm:spPr/>
      <dgm:t>
        <a:bodyPr/>
        <a:lstStyle/>
        <a:p>
          <a:endParaRPr lang="en-GB">
            <a:solidFill>
              <a:schemeClr val="bg1"/>
            </a:solidFill>
          </a:endParaRPr>
        </a:p>
      </dgm:t>
    </dgm:pt>
    <dgm:pt modelId="{B24B9DE6-6D3C-4A42-BB39-8BECC47532B8}">
      <dgm:prSet phldrT="[Text]"/>
      <dgm:spPr/>
      <dgm:t>
        <a:bodyPr/>
        <a:lstStyle/>
        <a:p>
          <a:r>
            <a:rPr lang="en-US" dirty="0" smtClean="0">
              <a:solidFill>
                <a:schemeClr val="bg1"/>
              </a:solidFill>
            </a:rPr>
            <a:t>Virtual Game Worlds</a:t>
          </a:r>
        </a:p>
      </dgm:t>
    </dgm:pt>
    <dgm:pt modelId="{8C303EC3-1BB8-4254-BE96-F7BF5590D54E}" type="parTrans" cxnId="{48C945DF-72DD-41DD-AC4D-6DBAE04C34C6}">
      <dgm:prSet/>
      <dgm:spPr/>
      <dgm:t>
        <a:bodyPr/>
        <a:lstStyle/>
        <a:p>
          <a:endParaRPr lang="en-GB">
            <a:solidFill>
              <a:schemeClr val="bg1"/>
            </a:solidFill>
          </a:endParaRPr>
        </a:p>
      </dgm:t>
    </dgm:pt>
    <dgm:pt modelId="{F4BDF69B-A2C1-49E4-A966-B41E09DFF7A5}" type="sibTrans" cxnId="{48C945DF-72DD-41DD-AC4D-6DBAE04C34C6}">
      <dgm:prSet/>
      <dgm:spPr/>
      <dgm:t>
        <a:bodyPr/>
        <a:lstStyle/>
        <a:p>
          <a:endParaRPr lang="en-GB">
            <a:solidFill>
              <a:schemeClr val="bg1"/>
            </a:solidFill>
          </a:endParaRPr>
        </a:p>
      </dgm:t>
    </dgm:pt>
    <dgm:pt modelId="{EE7D8849-D17D-44EE-85A3-D9367145D2E9}" type="pres">
      <dgm:prSet presAssocID="{F77A7CEB-EC9C-4807-BAB6-DA7AFDB53A79}" presName="Name0" presStyleCnt="0">
        <dgm:presLayoutVars>
          <dgm:dir/>
          <dgm:resizeHandles val="exact"/>
        </dgm:presLayoutVars>
      </dgm:prSet>
      <dgm:spPr/>
      <dgm:t>
        <a:bodyPr/>
        <a:lstStyle/>
        <a:p>
          <a:endParaRPr lang="en-US"/>
        </a:p>
      </dgm:t>
    </dgm:pt>
    <dgm:pt modelId="{40A66D61-0B15-4878-8C55-74E87D3A7B6E}" type="pres">
      <dgm:prSet presAssocID="{C0CBC68A-D89E-489A-890C-0C278AA66987}" presName="compNode" presStyleCnt="0"/>
      <dgm:spPr/>
    </dgm:pt>
    <dgm:pt modelId="{7E993499-2E80-4104-997C-DF5E107B9A4A}" type="pres">
      <dgm:prSet presAssocID="{C0CBC68A-D89E-489A-890C-0C278AA66987}" presName="pictRect" presStyleLbl="node1" presStyleIdx="0" presStyleCnt="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dgm:spPr>
    </dgm:pt>
    <dgm:pt modelId="{443D8E99-FE0C-4B61-BCF5-734E13FC4433}" type="pres">
      <dgm:prSet presAssocID="{C0CBC68A-D89E-489A-890C-0C278AA66987}" presName="textRect" presStyleLbl="revTx" presStyleIdx="0" presStyleCnt="7">
        <dgm:presLayoutVars>
          <dgm:bulletEnabled val="1"/>
        </dgm:presLayoutVars>
      </dgm:prSet>
      <dgm:spPr/>
      <dgm:t>
        <a:bodyPr/>
        <a:lstStyle/>
        <a:p>
          <a:endParaRPr lang="en-US"/>
        </a:p>
      </dgm:t>
    </dgm:pt>
    <dgm:pt modelId="{C38959D0-C2E8-49FB-9D73-72997731BD0B}" type="pres">
      <dgm:prSet presAssocID="{0F175677-3CAD-4132-AC25-EF9D88A81B62}" presName="sibTrans" presStyleLbl="sibTrans2D1" presStyleIdx="0" presStyleCnt="0"/>
      <dgm:spPr/>
      <dgm:t>
        <a:bodyPr/>
        <a:lstStyle/>
        <a:p>
          <a:endParaRPr lang="en-US"/>
        </a:p>
      </dgm:t>
    </dgm:pt>
    <dgm:pt modelId="{9158103D-F38E-4733-871C-854EA8B2B143}" type="pres">
      <dgm:prSet presAssocID="{CA35DDD0-1FED-4596-A54D-E1E16266D8DD}" presName="compNode" presStyleCnt="0"/>
      <dgm:spPr/>
    </dgm:pt>
    <dgm:pt modelId="{1E9AAB11-BD47-426C-BF3A-806363BB724E}" type="pres">
      <dgm:prSet presAssocID="{CA35DDD0-1FED-4596-A54D-E1E16266D8DD}" presName="pictRect" presStyleLbl="nod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dgm:spPr>
      <dgm:t>
        <a:bodyPr/>
        <a:lstStyle/>
        <a:p>
          <a:endParaRPr lang="en-US"/>
        </a:p>
      </dgm:t>
    </dgm:pt>
    <dgm:pt modelId="{25D592EA-467B-4C9E-BE8C-1FEDD549C725}" type="pres">
      <dgm:prSet presAssocID="{CA35DDD0-1FED-4596-A54D-E1E16266D8DD}" presName="textRect" presStyleLbl="revTx" presStyleIdx="1" presStyleCnt="7">
        <dgm:presLayoutVars>
          <dgm:bulletEnabled val="1"/>
        </dgm:presLayoutVars>
      </dgm:prSet>
      <dgm:spPr/>
      <dgm:t>
        <a:bodyPr/>
        <a:lstStyle/>
        <a:p>
          <a:endParaRPr lang="en-US"/>
        </a:p>
      </dgm:t>
    </dgm:pt>
    <dgm:pt modelId="{07F74511-DE23-46C1-9417-E704A49BB9FB}" type="pres">
      <dgm:prSet presAssocID="{16632ECB-39D1-4BAA-8437-1BE9F14AE676}" presName="sibTrans" presStyleLbl="sibTrans2D1" presStyleIdx="0" presStyleCnt="0"/>
      <dgm:spPr/>
      <dgm:t>
        <a:bodyPr/>
        <a:lstStyle/>
        <a:p>
          <a:endParaRPr lang="en-US"/>
        </a:p>
      </dgm:t>
    </dgm:pt>
    <dgm:pt modelId="{38F73262-D660-4E15-A9C2-0C736E052A24}" type="pres">
      <dgm:prSet presAssocID="{D56819FD-9281-4A7D-BD05-327F19C59816}" presName="compNode" presStyleCnt="0"/>
      <dgm:spPr/>
    </dgm:pt>
    <dgm:pt modelId="{A0D8A21A-5CD9-4960-80B4-3900A72C616C}" type="pres">
      <dgm:prSet presAssocID="{D56819FD-9281-4A7D-BD05-327F19C59816}" presName="pictRect" presStyleLbl="nod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dgm:spPr>
    </dgm:pt>
    <dgm:pt modelId="{8202B538-28FC-4994-B59B-B3B34A851F89}" type="pres">
      <dgm:prSet presAssocID="{D56819FD-9281-4A7D-BD05-327F19C59816}" presName="textRect" presStyleLbl="revTx" presStyleIdx="2" presStyleCnt="7">
        <dgm:presLayoutVars>
          <dgm:bulletEnabled val="1"/>
        </dgm:presLayoutVars>
      </dgm:prSet>
      <dgm:spPr/>
      <dgm:t>
        <a:bodyPr/>
        <a:lstStyle/>
        <a:p>
          <a:endParaRPr lang="en-US"/>
        </a:p>
      </dgm:t>
    </dgm:pt>
    <dgm:pt modelId="{D48E4BDA-D58A-4C8B-B58B-571649DCBDD1}" type="pres">
      <dgm:prSet presAssocID="{85C98302-0BB9-48F3-B985-D9AB3DA00608}" presName="sibTrans" presStyleLbl="sibTrans2D1" presStyleIdx="0" presStyleCnt="0"/>
      <dgm:spPr/>
      <dgm:t>
        <a:bodyPr/>
        <a:lstStyle/>
        <a:p>
          <a:endParaRPr lang="en-US"/>
        </a:p>
      </dgm:t>
    </dgm:pt>
    <dgm:pt modelId="{68A8E785-BEF3-42ED-B578-CC9B8C7DC983}" type="pres">
      <dgm:prSet presAssocID="{63211536-9A92-47AD-B47D-868A5EAD6188}" presName="compNode" presStyleCnt="0"/>
      <dgm:spPr/>
    </dgm:pt>
    <dgm:pt modelId="{ED6E4FCE-8153-49A1-B2BB-64CBFEEF5B07}" type="pres">
      <dgm:prSet presAssocID="{63211536-9A92-47AD-B47D-868A5EAD6188}" presName="pictRect" presStyleLbl="nod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0" r="-20000"/>
          </a:stretch>
        </a:blipFill>
      </dgm:spPr>
    </dgm:pt>
    <dgm:pt modelId="{EDED7A36-1663-4906-90EB-02A228DB7392}" type="pres">
      <dgm:prSet presAssocID="{63211536-9A92-47AD-B47D-868A5EAD6188}" presName="textRect" presStyleLbl="revTx" presStyleIdx="3" presStyleCnt="7">
        <dgm:presLayoutVars>
          <dgm:bulletEnabled val="1"/>
        </dgm:presLayoutVars>
      </dgm:prSet>
      <dgm:spPr/>
      <dgm:t>
        <a:bodyPr/>
        <a:lstStyle/>
        <a:p>
          <a:endParaRPr lang="en-US"/>
        </a:p>
      </dgm:t>
    </dgm:pt>
    <dgm:pt modelId="{9E8EF58F-4C60-4E83-B672-567D97F0282F}" type="pres">
      <dgm:prSet presAssocID="{0DFCC80D-B88E-4655-ABB0-7FDC5FF45188}" presName="sibTrans" presStyleLbl="sibTrans2D1" presStyleIdx="0" presStyleCnt="0"/>
      <dgm:spPr/>
      <dgm:t>
        <a:bodyPr/>
        <a:lstStyle/>
        <a:p>
          <a:endParaRPr lang="en-US"/>
        </a:p>
      </dgm:t>
    </dgm:pt>
    <dgm:pt modelId="{7F63E921-BCCE-4021-8ECF-85533A5891C4}" type="pres">
      <dgm:prSet presAssocID="{9C31FBED-35AB-405E-B693-98FCD305FCDD}" presName="compNode" presStyleCnt="0"/>
      <dgm:spPr/>
    </dgm:pt>
    <dgm:pt modelId="{32A651E5-44BC-49A5-A691-4D873C2DCCB2}" type="pres">
      <dgm:prSet presAssocID="{9C31FBED-35AB-405E-B693-98FCD305FCDD}" presName="pictRect" presStyleLbl="node1" presStyleIdx="4" presStyleCnt="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8000" r="-18000"/>
          </a:stretch>
        </a:blipFill>
      </dgm:spPr>
    </dgm:pt>
    <dgm:pt modelId="{CD34917A-30FD-469A-A385-DA22F284DEA7}" type="pres">
      <dgm:prSet presAssocID="{9C31FBED-35AB-405E-B693-98FCD305FCDD}" presName="textRect" presStyleLbl="revTx" presStyleIdx="4" presStyleCnt="7">
        <dgm:presLayoutVars>
          <dgm:bulletEnabled val="1"/>
        </dgm:presLayoutVars>
      </dgm:prSet>
      <dgm:spPr/>
      <dgm:t>
        <a:bodyPr/>
        <a:lstStyle/>
        <a:p>
          <a:endParaRPr lang="en-US"/>
        </a:p>
      </dgm:t>
    </dgm:pt>
    <dgm:pt modelId="{24042D1A-B56E-4807-8F53-B68649802059}" type="pres">
      <dgm:prSet presAssocID="{42D526D0-488C-4079-94CF-2776A1FD26BC}" presName="sibTrans" presStyleLbl="sibTrans2D1" presStyleIdx="0" presStyleCnt="0"/>
      <dgm:spPr/>
      <dgm:t>
        <a:bodyPr/>
        <a:lstStyle/>
        <a:p>
          <a:endParaRPr lang="en-US"/>
        </a:p>
      </dgm:t>
    </dgm:pt>
    <dgm:pt modelId="{7BA19CEE-7F15-41D5-8AE2-E677328DD9CD}" type="pres">
      <dgm:prSet presAssocID="{1D4A6887-6804-4EB6-9E4D-1767B0D6FBEA}" presName="compNode" presStyleCnt="0"/>
      <dgm:spPr/>
    </dgm:pt>
    <dgm:pt modelId="{F1216CCA-B718-48DB-BA06-60449A84C9B6}" type="pres">
      <dgm:prSet presAssocID="{1D4A6887-6804-4EB6-9E4D-1767B0D6FBEA}" presName="pictRect" presStyleLbl="nod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73B2A599-DBA6-409B-AEB4-DD651F03031C}" type="pres">
      <dgm:prSet presAssocID="{1D4A6887-6804-4EB6-9E4D-1767B0D6FBEA}" presName="textRect" presStyleLbl="revTx" presStyleIdx="5" presStyleCnt="7">
        <dgm:presLayoutVars>
          <dgm:bulletEnabled val="1"/>
        </dgm:presLayoutVars>
      </dgm:prSet>
      <dgm:spPr/>
      <dgm:t>
        <a:bodyPr/>
        <a:lstStyle/>
        <a:p>
          <a:endParaRPr lang="en-US"/>
        </a:p>
      </dgm:t>
    </dgm:pt>
    <dgm:pt modelId="{6F8F7816-DBF3-4EE1-BBA5-E760C53BAAAE}" type="pres">
      <dgm:prSet presAssocID="{E4A4DCC2-1F9A-4FDF-A2C8-CC7EB84BCD91}" presName="sibTrans" presStyleLbl="sibTrans2D1" presStyleIdx="0" presStyleCnt="0"/>
      <dgm:spPr/>
      <dgm:t>
        <a:bodyPr/>
        <a:lstStyle/>
        <a:p>
          <a:endParaRPr lang="en-US"/>
        </a:p>
      </dgm:t>
    </dgm:pt>
    <dgm:pt modelId="{8C592E21-1DEE-4781-9F78-DDD5E05DBC6B}" type="pres">
      <dgm:prSet presAssocID="{B24B9DE6-6D3C-4A42-BB39-8BECC47532B8}" presName="compNode" presStyleCnt="0"/>
      <dgm:spPr/>
    </dgm:pt>
    <dgm:pt modelId="{929E1091-87A6-48A0-B0AC-7569DD9E9384}" type="pres">
      <dgm:prSet presAssocID="{B24B9DE6-6D3C-4A42-BB39-8BECC47532B8}" presName="pictRect" presStyleLbl="node1" presStyleIdx="6" presStyleCnt="7"/>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6000" r="-6000"/>
          </a:stretch>
        </a:blipFill>
      </dgm:spPr>
    </dgm:pt>
    <dgm:pt modelId="{73444A9D-4137-4ED0-8F85-BF6105C810A3}" type="pres">
      <dgm:prSet presAssocID="{B24B9DE6-6D3C-4A42-BB39-8BECC47532B8}" presName="textRect" presStyleLbl="revTx" presStyleIdx="6" presStyleCnt="7">
        <dgm:presLayoutVars>
          <dgm:bulletEnabled val="1"/>
        </dgm:presLayoutVars>
      </dgm:prSet>
      <dgm:spPr/>
      <dgm:t>
        <a:bodyPr/>
        <a:lstStyle/>
        <a:p>
          <a:endParaRPr lang="en-US"/>
        </a:p>
      </dgm:t>
    </dgm:pt>
  </dgm:ptLst>
  <dgm:cxnLst>
    <dgm:cxn modelId="{606F62B6-D87F-49EB-93F4-B12F3C9CB0D8}" type="presOf" srcId="{42D526D0-488C-4079-94CF-2776A1FD26BC}" destId="{24042D1A-B56E-4807-8F53-B68649802059}" srcOrd="0" destOrd="0" presId="urn:microsoft.com/office/officeart/2005/8/layout/pList1#1"/>
    <dgm:cxn modelId="{91F57180-3F3C-436B-85B3-F901BE4AE0AB}" srcId="{F77A7CEB-EC9C-4807-BAB6-DA7AFDB53A79}" destId="{9C31FBED-35AB-405E-B693-98FCD305FCDD}" srcOrd="4" destOrd="0" parTransId="{E83B9FC4-B890-4F24-A7AE-727606308565}" sibTransId="{42D526D0-488C-4079-94CF-2776A1FD26BC}"/>
    <dgm:cxn modelId="{32D18CBA-C3FD-4684-8859-E44D2F20EE5F}" type="presOf" srcId="{D56819FD-9281-4A7D-BD05-327F19C59816}" destId="{8202B538-28FC-4994-B59B-B3B34A851F89}" srcOrd="0" destOrd="0" presId="urn:microsoft.com/office/officeart/2005/8/layout/pList1#1"/>
    <dgm:cxn modelId="{F28DDED7-99A8-4E7E-8DBA-37FEF87D8944}" srcId="{F77A7CEB-EC9C-4807-BAB6-DA7AFDB53A79}" destId="{D56819FD-9281-4A7D-BD05-327F19C59816}" srcOrd="2" destOrd="0" parTransId="{DCFC66A3-99FB-4ED5-BC0D-66E3511F0AB5}" sibTransId="{85C98302-0BB9-48F3-B985-D9AB3DA00608}"/>
    <dgm:cxn modelId="{48C945DF-72DD-41DD-AC4D-6DBAE04C34C6}" srcId="{F77A7CEB-EC9C-4807-BAB6-DA7AFDB53A79}" destId="{B24B9DE6-6D3C-4A42-BB39-8BECC47532B8}" srcOrd="6" destOrd="0" parTransId="{8C303EC3-1BB8-4254-BE96-F7BF5590D54E}" sibTransId="{F4BDF69B-A2C1-49E4-A966-B41E09DFF7A5}"/>
    <dgm:cxn modelId="{0A6B14F4-DF38-4D4C-BD47-8A93889EDAA8}" type="presOf" srcId="{85C98302-0BB9-48F3-B985-D9AB3DA00608}" destId="{D48E4BDA-D58A-4C8B-B58B-571649DCBDD1}" srcOrd="0" destOrd="0" presId="urn:microsoft.com/office/officeart/2005/8/layout/pList1#1"/>
    <dgm:cxn modelId="{6EC45F70-256F-499A-8620-D871F5E4DF14}" type="presOf" srcId="{CA35DDD0-1FED-4596-A54D-E1E16266D8DD}" destId="{25D592EA-467B-4C9E-BE8C-1FEDD549C725}" srcOrd="0" destOrd="0" presId="urn:microsoft.com/office/officeart/2005/8/layout/pList1#1"/>
    <dgm:cxn modelId="{DC3D69F1-7838-409C-8FB7-F0F5F997C6C2}" type="presOf" srcId="{C0CBC68A-D89E-489A-890C-0C278AA66987}" destId="{443D8E99-FE0C-4B61-BCF5-734E13FC4433}" srcOrd="0" destOrd="0" presId="urn:microsoft.com/office/officeart/2005/8/layout/pList1#1"/>
    <dgm:cxn modelId="{65A705BF-BA1C-4D90-879F-F3CAC24E9F88}" type="presOf" srcId="{9C31FBED-35AB-405E-B693-98FCD305FCDD}" destId="{CD34917A-30FD-469A-A385-DA22F284DEA7}" srcOrd="0" destOrd="0" presId="urn:microsoft.com/office/officeart/2005/8/layout/pList1#1"/>
    <dgm:cxn modelId="{97B44910-1743-4A1F-AD68-D1080A40B1A5}" type="presOf" srcId="{E4A4DCC2-1F9A-4FDF-A2C8-CC7EB84BCD91}" destId="{6F8F7816-DBF3-4EE1-BBA5-E760C53BAAAE}" srcOrd="0" destOrd="0" presId="urn:microsoft.com/office/officeart/2005/8/layout/pList1#1"/>
    <dgm:cxn modelId="{3F1DDC23-DA6C-458C-975E-3200D382F5AD}" srcId="{F77A7CEB-EC9C-4807-BAB6-DA7AFDB53A79}" destId="{CA35DDD0-1FED-4596-A54D-E1E16266D8DD}" srcOrd="1" destOrd="0" parTransId="{09AB4822-4533-44D1-BF95-A17FA81D76EF}" sibTransId="{16632ECB-39D1-4BAA-8437-1BE9F14AE676}"/>
    <dgm:cxn modelId="{6455E2A4-DC87-43DE-B62E-6C093ED1F2F9}" type="presOf" srcId="{0F175677-3CAD-4132-AC25-EF9D88A81B62}" destId="{C38959D0-C2E8-49FB-9D73-72997731BD0B}" srcOrd="0" destOrd="0" presId="urn:microsoft.com/office/officeart/2005/8/layout/pList1#1"/>
    <dgm:cxn modelId="{9EA3C78E-9DA1-45DC-B2E0-E4D3108F1C85}" srcId="{F77A7CEB-EC9C-4807-BAB6-DA7AFDB53A79}" destId="{63211536-9A92-47AD-B47D-868A5EAD6188}" srcOrd="3" destOrd="0" parTransId="{07BADB13-0CCE-464B-A86B-30415F532015}" sibTransId="{0DFCC80D-B88E-4655-ABB0-7FDC5FF45188}"/>
    <dgm:cxn modelId="{A895039A-E986-4F79-A032-82B31A022144}" srcId="{F77A7CEB-EC9C-4807-BAB6-DA7AFDB53A79}" destId="{C0CBC68A-D89E-489A-890C-0C278AA66987}" srcOrd="0" destOrd="0" parTransId="{C2057F36-B0CF-4626-B471-94F65F47F06E}" sibTransId="{0F175677-3CAD-4132-AC25-EF9D88A81B62}"/>
    <dgm:cxn modelId="{EE61C0C3-2702-4EF8-93E0-121BC2D22D22}" type="presOf" srcId="{1D4A6887-6804-4EB6-9E4D-1767B0D6FBEA}" destId="{73B2A599-DBA6-409B-AEB4-DD651F03031C}" srcOrd="0" destOrd="0" presId="urn:microsoft.com/office/officeart/2005/8/layout/pList1#1"/>
    <dgm:cxn modelId="{68832155-A8EA-48F2-86D4-68050940B792}" type="presOf" srcId="{16632ECB-39D1-4BAA-8437-1BE9F14AE676}" destId="{07F74511-DE23-46C1-9417-E704A49BB9FB}" srcOrd="0" destOrd="0" presId="urn:microsoft.com/office/officeart/2005/8/layout/pList1#1"/>
    <dgm:cxn modelId="{3B27C262-D66B-403A-B7F6-4B1A9382F6CD}" type="presOf" srcId="{0DFCC80D-B88E-4655-ABB0-7FDC5FF45188}" destId="{9E8EF58F-4C60-4E83-B672-567D97F0282F}" srcOrd="0" destOrd="0" presId="urn:microsoft.com/office/officeart/2005/8/layout/pList1#1"/>
    <dgm:cxn modelId="{C14A820F-8C7C-4867-A7F8-7A3D271A9F7C}" srcId="{F77A7CEB-EC9C-4807-BAB6-DA7AFDB53A79}" destId="{1D4A6887-6804-4EB6-9E4D-1767B0D6FBEA}" srcOrd="5" destOrd="0" parTransId="{981027EE-CC71-4126-ACDA-51B6415FA931}" sibTransId="{E4A4DCC2-1F9A-4FDF-A2C8-CC7EB84BCD91}"/>
    <dgm:cxn modelId="{6F5B3AE7-DE3A-4140-BCCC-30E988975B8A}" type="presOf" srcId="{63211536-9A92-47AD-B47D-868A5EAD6188}" destId="{EDED7A36-1663-4906-90EB-02A228DB7392}" srcOrd="0" destOrd="0" presId="urn:microsoft.com/office/officeart/2005/8/layout/pList1#1"/>
    <dgm:cxn modelId="{123E8591-B68A-454D-8F45-813641DE1D43}" type="presOf" srcId="{B24B9DE6-6D3C-4A42-BB39-8BECC47532B8}" destId="{73444A9D-4137-4ED0-8F85-BF6105C810A3}" srcOrd="0" destOrd="0" presId="urn:microsoft.com/office/officeart/2005/8/layout/pList1#1"/>
    <dgm:cxn modelId="{65692AB7-71F2-4C5E-8643-8FB1D91710B2}" type="presOf" srcId="{F77A7CEB-EC9C-4807-BAB6-DA7AFDB53A79}" destId="{EE7D8849-D17D-44EE-85A3-D9367145D2E9}" srcOrd="0" destOrd="0" presId="urn:microsoft.com/office/officeart/2005/8/layout/pList1#1"/>
    <dgm:cxn modelId="{BEDFE0DE-9A75-4284-B24F-16FA4D237650}" type="presParOf" srcId="{EE7D8849-D17D-44EE-85A3-D9367145D2E9}" destId="{40A66D61-0B15-4878-8C55-74E87D3A7B6E}" srcOrd="0" destOrd="0" presId="urn:microsoft.com/office/officeart/2005/8/layout/pList1#1"/>
    <dgm:cxn modelId="{882B142A-E3EC-4AAE-8115-497733C2269A}" type="presParOf" srcId="{40A66D61-0B15-4878-8C55-74E87D3A7B6E}" destId="{7E993499-2E80-4104-997C-DF5E107B9A4A}" srcOrd="0" destOrd="0" presId="urn:microsoft.com/office/officeart/2005/8/layout/pList1#1"/>
    <dgm:cxn modelId="{59E6F50C-E15C-49B6-B4B8-04CDA24C8642}" type="presParOf" srcId="{40A66D61-0B15-4878-8C55-74E87D3A7B6E}" destId="{443D8E99-FE0C-4B61-BCF5-734E13FC4433}" srcOrd="1" destOrd="0" presId="urn:microsoft.com/office/officeart/2005/8/layout/pList1#1"/>
    <dgm:cxn modelId="{233CA05C-13E1-447C-8A4C-1968CE7429AF}" type="presParOf" srcId="{EE7D8849-D17D-44EE-85A3-D9367145D2E9}" destId="{C38959D0-C2E8-49FB-9D73-72997731BD0B}" srcOrd="1" destOrd="0" presId="urn:microsoft.com/office/officeart/2005/8/layout/pList1#1"/>
    <dgm:cxn modelId="{7578C625-8251-4BDE-BD31-3FA3DC9A0CA5}" type="presParOf" srcId="{EE7D8849-D17D-44EE-85A3-D9367145D2E9}" destId="{9158103D-F38E-4733-871C-854EA8B2B143}" srcOrd="2" destOrd="0" presId="urn:microsoft.com/office/officeart/2005/8/layout/pList1#1"/>
    <dgm:cxn modelId="{E2CA425B-1B45-42AE-8A3E-D975A7220452}" type="presParOf" srcId="{9158103D-F38E-4733-871C-854EA8B2B143}" destId="{1E9AAB11-BD47-426C-BF3A-806363BB724E}" srcOrd="0" destOrd="0" presId="urn:microsoft.com/office/officeart/2005/8/layout/pList1#1"/>
    <dgm:cxn modelId="{A61DF1AA-7626-4087-B59D-22C6545FA857}" type="presParOf" srcId="{9158103D-F38E-4733-871C-854EA8B2B143}" destId="{25D592EA-467B-4C9E-BE8C-1FEDD549C725}" srcOrd="1" destOrd="0" presId="urn:microsoft.com/office/officeart/2005/8/layout/pList1#1"/>
    <dgm:cxn modelId="{3526F69C-B6E5-4787-A2BC-0089F8EF8207}" type="presParOf" srcId="{EE7D8849-D17D-44EE-85A3-D9367145D2E9}" destId="{07F74511-DE23-46C1-9417-E704A49BB9FB}" srcOrd="3" destOrd="0" presId="urn:microsoft.com/office/officeart/2005/8/layout/pList1#1"/>
    <dgm:cxn modelId="{C69E24EB-F058-4F23-B95C-CD057BDB069B}" type="presParOf" srcId="{EE7D8849-D17D-44EE-85A3-D9367145D2E9}" destId="{38F73262-D660-4E15-A9C2-0C736E052A24}" srcOrd="4" destOrd="0" presId="urn:microsoft.com/office/officeart/2005/8/layout/pList1#1"/>
    <dgm:cxn modelId="{A36B9C9F-493D-4FD9-919E-50D8B26CFA2E}" type="presParOf" srcId="{38F73262-D660-4E15-A9C2-0C736E052A24}" destId="{A0D8A21A-5CD9-4960-80B4-3900A72C616C}" srcOrd="0" destOrd="0" presId="urn:microsoft.com/office/officeart/2005/8/layout/pList1#1"/>
    <dgm:cxn modelId="{9F3699FE-0DC6-4D0E-B8DA-ACAB22381E00}" type="presParOf" srcId="{38F73262-D660-4E15-A9C2-0C736E052A24}" destId="{8202B538-28FC-4994-B59B-B3B34A851F89}" srcOrd="1" destOrd="0" presId="urn:microsoft.com/office/officeart/2005/8/layout/pList1#1"/>
    <dgm:cxn modelId="{768FAC3C-03AC-44C0-B240-5D27CAC0D68D}" type="presParOf" srcId="{EE7D8849-D17D-44EE-85A3-D9367145D2E9}" destId="{D48E4BDA-D58A-4C8B-B58B-571649DCBDD1}" srcOrd="5" destOrd="0" presId="urn:microsoft.com/office/officeart/2005/8/layout/pList1#1"/>
    <dgm:cxn modelId="{8DC43654-884A-4DDE-AF22-2B9B3BE9331A}" type="presParOf" srcId="{EE7D8849-D17D-44EE-85A3-D9367145D2E9}" destId="{68A8E785-BEF3-42ED-B578-CC9B8C7DC983}" srcOrd="6" destOrd="0" presId="urn:microsoft.com/office/officeart/2005/8/layout/pList1#1"/>
    <dgm:cxn modelId="{959039EF-57CD-429A-BEEF-A0FC7605C570}" type="presParOf" srcId="{68A8E785-BEF3-42ED-B578-CC9B8C7DC983}" destId="{ED6E4FCE-8153-49A1-B2BB-64CBFEEF5B07}" srcOrd="0" destOrd="0" presId="urn:microsoft.com/office/officeart/2005/8/layout/pList1#1"/>
    <dgm:cxn modelId="{886B55EF-471A-4EF7-8F3D-3D25C3C0F376}" type="presParOf" srcId="{68A8E785-BEF3-42ED-B578-CC9B8C7DC983}" destId="{EDED7A36-1663-4906-90EB-02A228DB7392}" srcOrd="1" destOrd="0" presId="urn:microsoft.com/office/officeart/2005/8/layout/pList1#1"/>
    <dgm:cxn modelId="{65A7D1A4-24B5-4758-AE62-282363260332}" type="presParOf" srcId="{EE7D8849-D17D-44EE-85A3-D9367145D2E9}" destId="{9E8EF58F-4C60-4E83-B672-567D97F0282F}" srcOrd="7" destOrd="0" presId="urn:microsoft.com/office/officeart/2005/8/layout/pList1#1"/>
    <dgm:cxn modelId="{F0F88314-E6FB-46E3-92BE-A45F6EC20CD8}" type="presParOf" srcId="{EE7D8849-D17D-44EE-85A3-D9367145D2E9}" destId="{7F63E921-BCCE-4021-8ECF-85533A5891C4}" srcOrd="8" destOrd="0" presId="urn:microsoft.com/office/officeart/2005/8/layout/pList1#1"/>
    <dgm:cxn modelId="{2B60871E-5513-489C-9729-2F031C00E474}" type="presParOf" srcId="{7F63E921-BCCE-4021-8ECF-85533A5891C4}" destId="{32A651E5-44BC-49A5-A691-4D873C2DCCB2}" srcOrd="0" destOrd="0" presId="urn:microsoft.com/office/officeart/2005/8/layout/pList1#1"/>
    <dgm:cxn modelId="{AF67431E-CDF8-4F49-95BC-2011A765989C}" type="presParOf" srcId="{7F63E921-BCCE-4021-8ECF-85533A5891C4}" destId="{CD34917A-30FD-469A-A385-DA22F284DEA7}" srcOrd="1" destOrd="0" presId="urn:microsoft.com/office/officeart/2005/8/layout/pList1#1"/>
    <dgm:cxn modelId="{C433ABCC-626F-4BF2-94EC-90C944B9481C}" type="presParOf" srcId="{EE7D8849-D17D-44EE-85A3-D9367145D2E9}" destId="{24042D1A-B56E-4807-8F53-B68649802059}" srcOrd="9" destOrd="0" presId="urn:microsoft.com/office/officeart/2005/8/layout/pList1#1"/>
    <dgm:cxn modelId="{3D922455-B4BF-49F8-BB93-B4EC5FB5E724}" type="presParOf" srcId="{EE7D8849-D17D-44EE-85A3-D9367145D2E9}" destId="{7BA19CEE-7F15-41D5-8AE2-E677328DD9CD}" srcOrd="10" destOrd="0" presId="urn:microsoft.com/office/officeart/2005/8/layout/pList1#1"/>
    <dgm:cxn modelId="{C744CBD1-9FA3-4D53-9162-127B8EDE507D}" type="presParOf" srcId="{7BA19CEE-7F15-41D5-8AE2-E677328DD9CD}" destId="{F1216CCA-B718-48DB-BA06-60449A84C9B6}" srcOrd="0" destOrd="0" presId="urn:microsoft.com/office/officeart/2005/8/layout/pList1#1"/>
    <dgm:cxn modelId="{496848DF-4129-4FC1-B60C-ECD30DB7F41E}" type="presParOf" srcId="{7BA19CEE-7F15-41D5-8AE2-E677328DD9CD}" destId="{73B2A599-DBA6-409B-AEB4-DD651F03031C}" srcOrd="1" destOrd="0" presId="urn:microsoft.com/office/officeart/2005/8/layout/pList1#1"/>
    <dgm:cxn modelId="{CE7E32E0-6154-48E4-AF2D-6099463735F4}" type="presParOf" srcId="{EE7D8849-D17D-44EE-85A3-D9367145D2E9}" destId="{6F8F7816-DBF3-4EE1-BBA5-E760C53BAAAE}" srcOrd="11" destOrd="0" presId="urn:microsoft.com/office/officeart/2005/8/layout/pList1#1"/>
    <dgm:cxn modelId="{AD590E4A-73F1-4243-9BAB-63033227051F}" type="presParOf" srcId="{EE7D8849-D17D-44EE-85A3-D9367145D2E9}" destId="{8C592E21-1DEE-4781-9F78-DDD5E05DBC6B}" srcOrd="12" destOrd="0" presId="urn:microsoft.com/office/officeart/2005/8/layout/pList1#1"/>
    <dgm:cxn modelId="{FBB4B7E9-6C90-41ED-A5D8-251DFAAF2124}" type="presParOf" srcId="{8C592E21-1DEE-4781-9F78-DDD5E05DBC6B}" destId="{929E1091-87A6-48A0-B0AC-7569DD9E9384}" srcOrd="0" destOrd="0" presId="urn:microsoft.com/office/officeart/2005/8/layout/pList1#1"/>
    <dgm:cxn modelId="{6BC8452E-2CF7-4CC8-BE37-4DAD308DD523}" type="presParOf" srcId="{8C592E21-1DEE-4781-9F78-DDD5E05DBC6B}" destId="{73444A9D-4137-4ED0-8F85-BF6105C810A3}"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D6B5CBF-B677-423C-A129-8DC59E493ACC}" type="doc">
      <dgm:prSet loTypeId="urn:microsoft.com/office/officeart/2005/8/layout/cycle5" loCatId="cycle" qsTypeId="urn:microsoft.com/office/officeart/2005/8/quickstyle/simple1" qsCatId="simple" csTypeId="urn:microsoft.com/office/officeart/2005/8/colors/colorful2" csCatId="colorful" phldr="1"/>
      <dgm:spPr/>
      <dgm:t>
        <a:bodyPr/>
        <a:lstStyle/>
        <a:p>
          <a:endParaRPr lang="en-GB"/>
        </a:p>
      </dgm:t>
    </dgm:pt>
    <dgm:pt modelId="{F5B12868-E427-4D48-B82A-44C6667B5D74}">
      <dgm:prSet phldrT="[Tex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Identify Needs</a:t>
          </a:r>
          <a:endParaRPr lang="en-GB"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13FF5B0C-2AE3-4908-AE12-82CD7612D7B7}" type="parTrans" cxnId="{6ACC5A3B-9E79-4331-B73F-790ECF90F72A}">
      <dgm:prSe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76DDEF0A-4690-4E84-A908-4C642F947FFB}" type="sibTrans" cxnId="{6ACC5A3B-9E79-4331-B73F-790ECF90F72A}">
      <dgm:prSe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145D3451-FEE8-45A9-A8BB-62F7B57E7960}">
      <dgm:prSet phldrT="[Tex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(Re)Design</a:t>
          </a:r>
          <a:endParaRPr lang="en-GB"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F7823263-F1C1-409F-A6BE-FA7F6F06A32D}" type="parTrans" cxnId="{B2F377CD-4B81-4C5C-85E7-9BDC19D7D68F}">
      <dgm:prSe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F5FF09F0-3C87-43C3-97C5-CD4823CD9FDC}" type="sibTrans" cxnId="{B2F377CD-4B81-4C5C-85E7-9BDC19D7D68F}">
      <dgm:prSe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DA3BE8FC-2773-45C3-9609-29069D94CBE2}">
      <dgm:prSet phldrT="[Tex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Build an Interactive Version</a:t>
          </a:r>
          <a:endParaRPr lang="en-GB"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7AF21C3D-CBD2-4FBB-8507-40A510F2F571}" type="parTrans" cxnId="{23FFA5DF-855A-4448-8368-2C30523CBFE3}">
      <dgm:prSe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035EE705-F2ED-450F-82DA-730AF84CED26}" type="sibTrans" cxnId="{23FFA5DF-855A-4448-8368-2C30523CBFE3}">
      <dgm:prSe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6DC76E38-3CF6-479A-843E-41B493F0801A}">
      <dgm:prSet phldrT="[Tex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Evaluate</a:t>
          </a:r>
          <a:endParaRPr lang="en-GB"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64209DEA-27D4-4C95-A4C0-61FA14B87D7D}" type="parTrans" cxnId="{A27CB5A2-C7C9-4585-B6EA-ADBD12DE758F}">
      <dgm:prSe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C3D4ABE8-28F3-44DF-9883-B574409CB1DB}" type="sibTrans" cxnId="{A27CB5A2-C7C9-4585-B6EA-ADBD12DE758F}">
      <dgm:prSet/>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AA86CB50-A967-42D0-95B0-59BDA1620FD1}" type="pres">
      <dgm:prSet presAssocID="{4D6B5CBF-B677-423C-A129-8DC59E493ACC}" presName="cycle" presStyleCnt="0">
        <dgm:presLayoutVars>
          <dgm:dir/>
          <dgm:resizeHandles val="exact"/>
        </dgm:presLayoutVars>
      </dgm:prSet>
      <dgm:spPr/>
      <dgm:t>
        <a:bodyPr/>
        <a:lstStyle/>
        <a:p>
          <a:endParaRPr lang="en-US"/>
        </a:p>
      </dgm:t>
    </dgm:pt>
    <dgm:pt modelId="{89A4AC5A-B719-46B8-A42B-CCCE17E95614}" type="pres">
      <dgm:prSet presAssocID="{F5B12868-E427-4D48-B82A-44C6667B5D74}" presName="node" presStyleLbl="node1" presStyleIdx="0" presStyleCnt="4">
        <dgm:presLayoutVars>
          <dgm:bulletEnabled val="1"/>
        </dgm:presLayoutVars>
      </dgm:prSet>
      <dgm:spPr/>
      <dgm:t>
        <a:bodyPr/>
        <a:lstStyle/>
        <a:p>
          <a:endParaRPr lang="en-GB"/>
        </a:p>
      </dgm:t>
    </dgm:pt>
    <dgm:pt modelId="{8C1E32EC-4A0A-42C8-9883-BA763E2635B6}" type="pres">
      <dgm:prSet presAssocID="{F5B12868-E427-4D48-B82A-44C6667B5D74}" presName="spNode" presStyleCnt="0"/>
      <dgm:spPr/>
    </dgm:pt>
    <dgm:pt modelId="{5C81937E-33B5-4225-9806-A52566587713}" type="pres">
      <dgm:prSet presAssocID="{76DDEF0A-4690-4E84-A908-4C642F947FFB}" presName="sibTrans" presStyleLbl="sibTrans1D1" presStyleIdx="0" presStyleCnt="4"/>
      <dgm:spPr/>
      <dgm:t>
        <a:bodyPr/>
        <a:lstStyle/>
        <a:p>
          <a:endParaRPr lang="en-GB"/>
        </a:p>
      </dgm:t>
    </dgm:pt>
    <dgm:pt modelId="{D5A54ED3-E67E-4128-984D-EF9DAFEBD8D5}" type="pres">
      <dgm:prSet presAssocID="{145D3451-FEE8-45A9-A8BB-62F7B57E7960}" presName="node" presStyleLbl="node1" presStyleIdx="1" presStyleCnt="4">
        <dgm:presLayoutVars>
          <dgm:bulletEnabled val="1"/>
        </dgm:presLayoutVars>
      </dgm:prSet>
      <dgm:spPr/>
      <dgm:t>
        <a:bodyPr/>
        <a:lstStyle/>
        <a:p>
          <a:endParaRPr lang="en-GB"/>
        </a:p>
      </dgm:t>
    </dgm:pt>
    <dgm:pt modelId="{3EDD98D0-1767-43E9-A905-F0D6E4981216}" type="pres">
      <dgm:prSet presAssocID="{145D3451-FEE8-45A9-A8BB-62F7B57E7960}" presName="spNode" presStyleCnt="0"/>
      <dgm:spPr/>
    </dgm:pt>
    <dgm:pt modelId="{E19FE8A6-9F69-4AF3-BFD1-FAE20F2F0511}" type="pres">
      <dgm:prSet presAssocID="{F5FF09F0-3C87-43C3-97C5-CD4823CD9FDC}" presName="sibTrans" presStyleLbl="sibTrans1D1" presStyleIdx="1" presStyleCnt="4"/>
      <dgm:spPr/>
      <dgm:t>
        <a:bodyPr/>
        <a:lstStyle/>
        <a:p>
          <a:endParaRPr lang="en-GB"/>
        </a:p>
      </dgm:t>
    </dgm:pt>
    <dgm:pt modelId="{3A20B07C-8C84-494C-BB74-F742FF68FA7C}" type="pres">
      <dgm:prSet presAssocID="{DA3BE8FC-2773-45C3-9609-29069D94CBE2}" presName="node" presStyleLbl="node1" presStyleIdx="2" presStyleCnt="4">
        <dgm:presLayoutVars>
          <dgm:bulletEnabled val="1"/>
        </dgm:presLayoutVars>
      </dgm:prSet>
      <dgm:spPr/>
      <dgm:t>
        <a:bodyPr/>
        <a:lstStyle/>
        <a:p>
          <a:endParaRPr lang="en-GB"/>
        </a:p>
      </dgm:t>
    </dgm:pt>
    <dgm:pt modelId="{C310736E-8FC3-4ADF-9B9B-A4C442118891}" type="pres">
      <dgm:prSet presAssocID="{DA3BE8FC-2773-45C3-9609-29069D94CBE2}" presName="spNode" presStyleCnt="0"/>
      <dgm:spPr/>
    </dgm:pt>
    <dgm:pt modelId="{C8C9E6A5-DE2D-4470-B34E-23EE4647BC3A}" type="pres">
      <dgm:prSet presAssocID="{035EE705-F2ED-450F-82DA-730AF84CED26}" presName="sibTrans" presStyleLbl="sibTrans1D1" presStyleIdx="2" presStyleCnt="4"/>
      <dgm:spPr/>
      <dgm:t>
        <a:bodyPr/>
        <a:lstStyle/>
        <a:p>
          <a:endParaRPr lang="en-GB"/>
        </a:p>
      </dgm:t>
    </dgm:pt>
    <dgm:pt modelId="{28F9FAC5-2652-40EB-843B-C7EC28259501}" type="pres">
      <dgm:prSet presAssocID="{6DC76E38-3CF6-479A-843E-41B493F0801A}" presName="node" presStyleLbl="node1" presStyleIdx="3" presStyleCnt="4">
        <dgm:presLayoutVars>
          <dgm:bulletEnabled val="1"/>
        </dgm:presLayoutVars>
      </dgm:prSet>
      <dgm:spPr/>
      <dgm:t>
        <a:bodyPr/>
        <a:lstStyle/>
        <a:p>
          <a:endParaRPr lang="en-GB"/>
        </a:p>
      </dgm:t>
    </dgm:pt>
    <dgm:pt modelId="{7F97D6B9-F9DD-4E2E-8E28-5E3BDF103B2E}" type="pres">
      <dgm:prSet presAssocID="{6DC76E38-3CF6-479A-843E-41B493F0801A}" presName="spNode" presStyleCnt="0"/>
      <dgm:spPr/>
    </dgm:pt>
    <dgm:pt modelId="{C88B32C5-A8D4-4D14-93C0-441B0B1C2D40}" type="pres">
      <dgm:prSet presAssocID="{C3D4ABE8-28F3-44DF-9883-B574409CB1DB}" presName="sibTrans" presStyleLbl="sibTrans1D1" presStyleIdx="3" presStyleCnt="4"/>
      <dgm:spPr/>
      <dgm:t>
        <a:bodyPr/>
        <a:lstStyle/>
        <a:p>
          <a:endParaRPr lang="en-GB"/>
        </a:p>
      </dgm:t>
    </dgm:pt>
  </dgm:ptLst>
  <dgm:cxnLst>
    <dgm:cxn modelId="{A27CB5A2-C7C9-4585-B6EA-ADBD12DE758F}" srcId="{4D6B5CBF-B677-423C-A129-8DC59E493ACC}" destId="{6DC76E38-3CF6-479A-843E-41B493F0801A}" srcOrd="3" destOrd="0" parTransId="{64209DEA-27D4-4C95-A4C0-61FA14B87D7D}" sibTransId="{C3D4ABE8-28F3-44DF-9883-B574409CB1DB}"/>
    <dgm:cxn modelId="{80976D9E-8B88-4BFC-B8C9-682B1D9BAF9D}" type="presOf" srcId="{C3D4ABE8-28F3-44DF-9883-B574409CB1DB}" destId="{C88B32C5-A8D4-4D14-93C0-441B0B1C2D40}" srcOrd="0" destOrd="0" presId="urn:microsoft.com/office/officeart/2005/8/layout/cycle5"/>
    <dgm:cxn modelId="{9B6E012D-3E66-4B1A-B33A-41AE6E5D580E}" type="presOf" srcId="{035EE705-F2ED-450F-82DA-730AF84CED26}" destId="{C8C9E6A5-DE2D-4470-B34E-23EE4647BC3A}" srcOrd="0" destOrd="0" presId="urn:microsoft.com/office/officeart/2005/8/layout/cycle5"/>
    <dgm:cxn modelId="{23FFA5DF-855A-4448-8368-2C30523CBFE3}" srcId="{4D6B5CBF-B677-423C-A129-8DC59E493ACC}" destId="{DA3BE8FC-2773-45C3-9609-29069D94CBE2}" srcOrd="2" destOrd="0" parTransId="{7AF21C3D-CBD2-4FBB-8507-40A510F2F571}" sibTransId="{035EE705-F2ED-450F-82DA-730AF84CED26}"/>
    <dgm:cxn modelId="{321D5AD3-F2C0-4C2B-A1D0-EB8B54A56D3A}" type="presOf" srcId="{4D6B5CBF-B677-423C-A129-8DC59E493ACC}" destId="{AA86CB50-A967-42D0-95B0-59BDA1620FD1}" srcOrd="0" destOrd="0" presId="urn:microsoft.com/office/officeart/2005/8/layout/cycle5"/>
    <dgm:cxn modelId="{D0ED4134-2E8C-4AD5-842B-02D7C0745F69}" type="presOf" srcId="{76DDEF0A-4690-4E84-A908-4C642F947FFB}" destId="{5C81937E-33B5-4225-9806-A52566587713}" srcOrd="0" destOrd="0" presId="urn:microsoft.com/office/officeart/2005/8/layout/cycle5"/>
    <dgm:cxn modelId="{CDCC326C-4224-4D33-B6BC-CD7749101251}" type="presOf" srcId="{F5B12868-E427-4D48-B82A-44C6667B5D74}" destId="{89A4AC5A-B719-46B8-A42B-CCCE17E95614}" srcOrd="0" destOrd="0" presId="urn:microsoft.com/office/officeart/2005/8/layout/cycle5"/>
    <dgm:cxn modelId="{471A32BF-4E6C-498B-A827-8F104026AD22}" type="presOf" srcId="{F5FF09F0-3C87-43C3-97C5-CD4823CD9FDC}" destId="{E19FE8A6-9F69-4AF3-BFD1-FAE20F2F0511}" srcOrd="0" destOrd="0" presId="urn:microsoft.com/office/officeart/2005/8/layout/cycle5"/>
    <dgm:cxn modelId="{6ACC5A3B-9E79-4331-B73F-790ECF90F72A}" srcId="{4D6B5CBF-B677-423C-A129-8DC59E493ACC}" destId="{F5B12868-E427-4D48-B82A-44C6667B5D74}" srcOrd="0" destOrd="0" parTransId="{13FF5B0C-2AE3-4908-AE12-82CD7612D7B7}" sibTransId="{76DDEF0A-4690-4E84-A908-4C642F947FFB}"/>
    <dgm:cxn modelId="{AFBB8A9D-59B5-4F59-BE99-60C34526351F}" type="presOf" srcId="{6DC76E38-3CF6-479A-843E-41B493F0801A}" destId="{28F9FAC5-2652-40EB-843B-C7EC28259501}" srcOrd="0" destOrd="0" presId="urn:microsoft.com/office/officeart/2005/8/layout/cycle5"/>
    <dgm:cxn modelId="{6B202EB7-AFA2-479B-AF89-169512F7614E}" type="presOf" srcId="{145D3451-FEE8-45A9-A8BB-62F7B57E7960}" destId="{D5A54ED3-E67E-4128-984D-EF9DAFEBD8D5}" srcOrd="0" destOrd="0" presId="urn:microsoft.com/office/officeart/2005/8/layout/cycle5"/>
    <dgm:cxn modelId="{B2F377CD-4B81-4C5C-85E7-9BDC19D7D68F}" srcId="{4D6B5CBF-B677-423C-A129-8DC59E493ACC}" destId="{145D3451-FEE8-45A9-A8BB-62F7B57E7960}" srcOrd="1" destOrd="0" parTransId="{F7823263-F1C1-409F-A6BE-FA7F6F06A32D}" sibTransId="{F5FF09F0-3C87-43C3-97C5-CD4823CD9FDC}"/>
    <dgm:cxn modelId="{5233DC7B-6018-4B92-960D-4A1B9194652E}" type="presOf" srcId="{DA3BE8FC-2773-45C3-9609-29069D94CBE2}" destId="{3A20B07C-8C84-494C-BB74-F742FF68FA7C}" srcOrd="0" destOrd="0" presId="urn:microsoft.com/office/officeart/2005/8/layout/cycle5"/>
    <dgm:cxn modelId="{E37A7AC0-D895-4C3B-A9E5-F15BFA9D9E88}" type="presParOf" srcId="{AA86CB50-A967-42D0-95B0-59BDA1620FD1}" destId="{89A4AC5A-B719-46B8-A42B-CCCE17E95614}" srcOrd="0" destOrd="0" presId="urn:microsoft.com/office/officeart/2005/8/layout/cycle5"/>
    <dgm:cxn modelId="{A9465A51-4111-4702-B243-BF5114E7278A}" type="presParOf" srcId="{AA86CB50-A967-42D0-95B0-59BDA1620FD1}" destId="{8C1E32EC-4A0A-42C8-9883-BA763E2635B6}" srcOrd="1" destOrd="0" presId="urn:microsoft.com/office/officeart/2005/8/layout/cycle5"/>
    <dgm:cxn modelId="{6FB59514-F73F-404F-A62F-B5CAC883E086}" type="presParOf" srcId="{AA86CB50-A967-42D0-95B0-59BDA1620FD1}" destId="{5C81937E-33B5-4225-9806-A52566587713}" srcOrd="2" destOrd="0" presId="urn:microsoft.com/office/officeart/2005/8/layout/cycle5"/>
    <dgm:cxn modelId="{A4BBEEE3-AE84-4D46-B303-81D01FB29055}" type="presParOf" srcId="{AA86CB50-A967-42D0-95B0-59BDA1620FD1}" destId="{D5A54ED3-E67E-4128-984D-EF9DAFEBD8D5}" srcOrd="3" destOrd="0" presId="urn:microsoft.com/office/officeart/2005/8/layout/cycle5"/>
    <dgm:cxn modelId="{8ECD7964-DC0B-4BDD-BD7C-37CEE80A9BDA}" type="presParOf" srcId="{AA86CB50-A967-42D0-95B0-59BDA1620FD1}" destId="{3EDD98D0-1767-43E9-A905-F0D6E4981216}" srcOrd="4" destOrd="0" presId="urn:microsoft.com/office/officeart/2005/8/layout/cycle5"/>
    <dgm:cxn modelId="{0FA77783-F0E5-45BA-8A00-02AA982EE6C6}" type="presParOf" srcId="{AA86CB50-A967-42D0-95B0-59BDA1620FD1}" destId="{E19FE8A6-9F69-4AF3-BFD1-FAE20F2F0511}" srcOrd="5" destOrd="0" presId="urn:microsoft.com/office/officeart/2005/8/layout/cycle5"/>
    <dgm:cxn modelId="{980D620C-C87C-4A31-A0D4-3A498D007710}" type="presParOf" srcId="{AA86CB50-A967-42D0-95B0-59BDA1620FD1}" destId="{3A20B07C-8C84-494C-BB74-F742FF68FA7C}" srcOrd="6" destOrd="0" presId="urn:microsoft.com/office/officeart/2005/8/layout/cycle5"/>
    <dgm:cxn modelId="{0FE36B45-F533-45F8-9561-FDEF330A003D}" type="presParOf" srcId="{AA86CB50-A967-42D0-95B0-59BDA1620FD1}" destId="{C310736E-8FC3-4ADF-9B9B-A4C442118891}" srcOrd="7" destOrd="0" presId="urn:microsoft.com/office/officeart/2005/8/layout/cycle5"/>
    <dgm:cxn modelId="{D0F232EF-BB40-48A2-8E5B-C9EA870983FB}" type="presParOf" srcId="{AA86CB50-A967-42D0-95B0-59BDA1620FD1}" destId="{C8C9E6A5-DE2D-4470-B34E-23EE4647BC3A}" srcOrd="8" destOrd="0" presId="urn:microsoft.com/office/officeart/2005/8/layout/cycle5"/>
    <dgm:cxn modelId="{B567BEA8-C122-46E4-A8E3-C04E988D5942}" type="presParOf" srcId="{AA86CB50-A967-42D0-95B0-59BDA1620FD1}" destId="{28F9FAC5-2652-40EB-843B-C7EC28259501}" srcOrd="9" destOrd="0" presId="urn:microsoft.com/office/officeart/2005/8/layout/cycle5"/>
    <dgm:cxn modelId="{6C25E1E8-1FCD-4670-9AF5-E9C9C35EB015}" type="presParOf" srcId="{AA86CB50-A967-42D0-95B0-59BDA1620FD1}" destId="{7F97D6B9-F9DD-4E2E-8E28-5E3BDF103B2E}" srcOrd="10" destOrd="0" presId="urn:microsoft.com/office/officeart/2005/8/layout/cycle5"/>
    <dgm:cxn modelId="{E671C709-3E84-4A5C-83E3-5E4E69212161}" type="presParOf" srcId="{AA86CB50-A967-42D0-95B0-59BDA1620FD1}" destId="{C88B32C5-A8D4-4D14-93C0-441B0B1C2D40}"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137CCF-EC92-4A69-A11D-CEA751522DC5}" type="doc">
      <dgm:prSet loTypeId="urn:microsoft.com/office/officeart/2005/8/layout/hList1" loCatId="list" qsTypeId="urn:microsoft.com/office/officeart/2005/8/quickstyle/3d4" qsCatId="3D" csTypeId="urn:microsoft.com/office/officeart/2005/8/colors/accent1_2" csCatId="accent1" phldr="1"/>
      <dgm:spPr/>
      <dgm:t>
        <a:bodyPr/>
        <a:lstStyle/>
        <a:p>
          <a:endParaRPr lang="en-GB"/>
        </a:p>
      </dgm:t>
    </dgm:pt>
    <dgm:pt modelId="{BFA97C20-35B1-46DE-80E1-08B59382F097}">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Usability Goals</a:t>
          </a:r>
          <a:endParaRPr lang="en-GB" b="1" cap="none" spc="0" dirty="0">
            <a:ln w="12700">
              <a:prstDash val="solid"/>
            </a:ln>
            <a:effectLst>
              <a:outerShdw blurRad="41275" dist="20320" dir="1800000" algn="tl" rotWithShape="0">
                <a:srgbClr val="000000">
                  <a:alpha val="40000"/>
                </a:srgbClr>
              </a:outerShdw>
            </a:effectLst>
          </a:endParaRPr>
        </a:p>
      </dgm:t>
    </dgm:pt>
    <dgm:pt modelId="{323FDBD5-613F-4B66-B517-7DC8DA1E8A64}" type="parTrans" cxnId="{494837C8-C387-422F-8663-DFEE0F3B7107}">
      <dgm:prSet/>
      <dgm:spPr/>
      <dgm:t>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71182562-D03B-4808-81E1-DCB5EA5C22AF}" type="sibTrans" cxnId="{494837C8-C387-422F-8663-DFEE0F3B7107}">
      <dgm:prSet/>
      <dgm:spPr/>
      <dgm:t>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D3A8F77D-975B-4A79-BEF4-AF9098B61987}">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User Experience Goals</a:t>
          </a:r>
          <a:endParaRPr lang="en-GB" b="1" cap="none" spc="0" dirty="0">
            <a:ln w="12700">
              <a:prstDash val="solid"/>
            </a:ln>
            <a:effectLst>
              <a:outerShdw blurRad="41275" dist="20320" dir="1800000" algn="tl" rotWithShape="0">
                <a:srgbClr val="000000">
                  <a:alpha val="40000"/>
                </a:srgbClr>
              </a:outerShdw>
            </a:effectLst>
          </a:endParaRPr>
        </a:p>
      </dgm:t>
    </dgm:pt>
    <dgm:pt modelId="{8164EFFD-6482-42B0-99D7-31425A5C33BA}" type="parTrans" cxnId="{668A5E1C-C0F4-451C-B552-BC5111BB2958}">
      <dgm:prSet/>
      <dgm:spPr/>
      <dgm:t>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678F9CF6-4F67-4958-9243-F7A30DBA314E}" type="sibTrans" cxnId="{668A5E1C-C0F4-451C-B552-BC5111BB2958}">
      <dgm:prSet/>
      <dgm:spPr/>
      <dgm:t>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DF11560E-9EE9-4201-9B16-6634FBA9DA00}">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Efficient to use</a:t>
          </a:r>
          <a:endParaRPr lang="en-GB" b="1" cap="none" spc="0" dirty="0">
            <a:ln w="12700">
              <a:prstDash val="solid"/>
            </a:ln>
            <a:effectLst>
              <a:outerShdw blurRad="41275" dist="20320" dir="1800000" algn="tl" rotWithShape="0">
                <a:srgbClr val="000000">
                  <a:alpha val="40000"/>
                </a:srgbClr>
              </a:outerShdw>
            </a:effectLst>
          </a:endParaRPr>
        </a:p>
      </dgm:t>
    </dgm:pt>
    <dgm:pt modelId="{144D4D29-F992-4C58-A433-3A5B67CA5E13}" type="parTrans" cxnId="{986EE93E-4053-4A41-9B1D-3D6CF53305FB}">
      <dgm:prSet/>
      <dgm:spPr/>
      <dgm:t>
        <a:bodyPr/>
        <a:lstStyle/>
        <a:p>
          <a:endParaRPr lang="en-GB"/>
        </a:p>
      </dgm:t>
    </dgm:pt>
    <dgm:pt modelId="{FB6A1A56-6024-4283-B0AC-7AB469A9CF76}" type="sibTrans" cxnId="{986EE93E-4053-4A41-9B1D-3D6CF53305FB}">
      <dgm:prSet/>
      <dgm:spPr/>
      <dgm:t>
        <a:bodyPr/>
        <a:lstStyle/>
        <a:p>
          <a:endParaRPr lang="en-GB"/>
        </a:p>
      </dgm:t>
    </dgm:pt>
    <dgm:pt modelId="{511B0DCB-9F5A-4A21-A30D-D8A3F33F4731}">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Effective to use</a:t>
          </a:r>
          <a:endParaRPr lang="en-GB" b="1" cap="none" spc="0" dirty="0">
            <a:ln w="12700">
              <a:prstDash val="solid"/>
            </a:ln>
            <a:effectLst>
              <a:outerShdw blurRad="41275" dist="20320" dir="1800000" algn="tl" rotWithShape="0">
                <a:srgbClr val="000000">
                  <a:alpha val="40000"/>
                </a:srgbClr>
              </a:outerShdw>
            </a:effectLst>
          </a:endParaRPr>
        </a:p>
      </dgm:t>
    </dgm:pt>
    <dgm:pt modelId="{ADC40AC2-17BD-4775-BD53-5410CB920948}" type="parTrans" cxnId="{C8CDAF71-5A05-4B82-BD1D-74666450A8CC}">
      <dgm:prSet/>
      <dgm:spPr/>
      <dgm:t>
        <a:bodyPr/>
        <a:lstStyle/>
        <a:p>
          <a:endParaRPr lang="en-GB"/>
        </a:p>
      </dgm:t>
    </dgm:pt>
    <dgm:pt modelId="{34FF0584-ABD0-44CC-9271-7534BF8E4B1A}" type="sibTrans" cxnId="{C8CDAF71-5A05-4B82-BD1D-74666450A8CC}">
      <dgm:prSet/>
      <dgm:spPr/>
      <dgm:t>
        <a:bodyPr/>
        <a:lstStyle/>
        <a:p>
          <a:endParaRPr lang="en-GB"/>
        </a:p>
      </dgm:t>
    </dgm:pt>
    <dgm:pt modelId="{95D86D3D-7C24-45B9-9BE1-A6DEF1BECF13}">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Safe to use</a:t>
          </a:r>
          <a:endParaRPr lang="en-GB" b="1" cap="none" spc="0" dirty="0">
            <a:ln w="12700">
              <a:prstDash val="solid"/>
            </a:ln>
            <a:effectLst>
              <a:outerShdw blurRad="41275" dist="20320" dir="1800000" algn="tl" rotWithShape="0">
                <a:srgbClr val="000000">
                  <a:alpha val="40000"/>
                </a:srgbClr>
              </a:outerShdw>
            </a:effectLst>
          </a:endParaRPr>
        </a:p>
      </dgm:t>
    </dgm:pt>
    <dgm:pt modelId="{8AC04F17-9322-44F2-B5A3-6799D4FC7754}" type="parTrans" cxnId="{EB3746FF-E0F7-4E19-8B26-646A82AAF2BB}">
      <dgm:prSet/>
      <dgm:spPr/>
      <dgm:t>
        <a:bodyPr/>
        <a:lstStyle/>
        <a:p>
          <a:endParaRPr lang="en-GB"/>
        </a:p>
      </dgm:t>
    </dgm:pt>
    <dgm:pt modelId="{4E2E0054-661C-492B-AB7A-BF2699390205}" type="sibTrans" cxnId="{EB3746FF-E0F7-4E19-8B26-646A82AAF2BB}">
      <dgm:prSet/>
      <dgm:spPr/>
      <dgm:t>
        <a:bodyPr/>
        <a:lstStyle/>
        <a:p>
          <a:endParaRPr lang="en-GB"/>
        </a:p>
      </dgm:t>
    </dgm:pt>
    <dgm:pt modelId="{DD642C28-BC86-4970-94BB-3A0E7F006990}">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Have good utility</a:t>
          </a:r>
          <a:endParaRPr lang="en-GB" b="1" cap="none" spc="0" dirty="0">
            <a:ln w="12700">
              <a:prstDash val="solid"/>
            </a:ln>
            <a:effectLst>
              <a:outerShdw blurRad="41275" dist="20320" dir="1800000" algn="tl" rotWithShape="0">
                <a:srgbClr val="000000">
                  <a:alpha val="40000"/>
                </a:srgbClr>
              </a:outerShdw>
            </a:effectLst>
          </a:endParaRPr>
        </a:p>
      </dgm:t>
    </dgm:pt>
    <dgm:pt modelId="{62E5B96F-9E52-4D56-AB2D-A946451C6B6A}" type="parTrans" cxnId="{CEBB6F04-1A51-4A42-B653-010B7EA284D1}">
      <dgm:prSet/>
      <dgm:spPr/>
      <dgm:t>
        <a:bodyPr/>
        <a:lstStyle/>
        <a:p>
          <a:endParaRPr lang="en-GB"/>
        </a:p>
      </dgm:t>
    </dgm:pt>
    <dgm:pt modelId="{5416E884-B98F-41F5-B8B4-DBD336467ABB}" type="sibTrans" cxnId="{CEBB6F04-1A51-4A42-B653-010B7EA284D1}">
      <dgm:prSet/>
      <dgm:spPr/>
      <dgm:t>
        <a:bodyPr/>
        <a:lstStyle/>
        <a:p>
          <a:endParaRPr lang="en-GB"/>
        </a:p>
      </dgm:t>
    </dgm:pt>
    <dgm:pt modelId="{A04D8D9F-E306-4031-B1D8-E09AB4594670}">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Easy to learn</a:t>
          </a:r>
          <a:endParaRPr lang="en-GB" b="1" cap="none" spc="0" dirty="0">
            <a:ln w="12700">
              <a:prstDash val="solid"/>
            </a:ln>
            <a:effectLst>
              <a:outerShdw blurRad="41275" dist="20320" dir="1800000" algn="tl" rotWithShape="0">
                <a:srgbClr val="000000">
                  <a:alpha val="40000"/>
                </a:srgbClr>
              </a:outerShdw>
            </a:effectLst>
          </a:endParaRPr>
        </a:p>
      </dgm:t>
    </dgm:pt>
    <dgm:pt modelId="{429F1368-B4F4-45F7-999E-2CDAF24932D3}" type="parTrans" cxnId="{96EF5F15-9AE1-48DD-B0F5-CB171EBAC075}">
      <dgm:prSet/>
      <dgm:spPr/>
      <dgm:t>
        <a:bodyPr/>
        <a:lstStyle/>
        <a:p>
          <a:endParaRPr lang="en-GB"/>
        </a:p>
      </dgm:t>
    </dgm:pt>
    <dgm:pt modelId="{DAC80E7B-3BD8-4FB3-AF73-AA956D7A5213}" type="sibTrans" cxnId="{96EF5F15-9AE1-48DD-B0F5-CB171EBAC075}">
      <dgm:prSet/>
      <dgm:spPr/>
      <dgm:t>
        <a:bodyPr/>
        <a:lstStyle/>
        <a:p>
          <a:endParaRPr lang="en-GB"/>
        </a:p>
      </dgm:t>
    </dgm:pt>
    <dgm:pt modelId="{3B478E2D-CAED-42CB-8532-726AD2985BF6}">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Easy to remember how to use</a:t>
          </a:r>
          <a:endParaRPr lang="en-GB" b="1" cap="none" spc="0" dirty="0">
            <a:ln w="12700">
              <a:prstDash val="solid"/>
            </a:ln>
            <a:effectLst>
              <a:outerShdw blurRad="41275" dist="20320" dir="1800000" algn="tl" rotWithShape="0">
                <a:srgbClr val="000000">
                  <a:alpha val="40000"/>
                </a:srgbClr>
              </a:outerShdw>
            </a:effectLst>
          </a:endParaRPr>
        </a:p>
      </dgm:t>
    </dgm:pt>
    <dgm:pt modelId="{ABFBC34F-CCCE-4CA9-98AA-3D0C1E3711D9}" type="parTrans" cxnId="{F03FE073-D0EF-4C61-8335-53AC724F6BE6}">
      <dgm:prSet/>
      <dgm:spPr/>
      <dgm:t>
        <a:bodyPr/>
        <a:lstStyle/>
        <a:p>
          <a:endParaRPr lang="en-GB"/>
        </a:p>
      </dgm:t>
    </dgm:pt>
    <dgm:pt modelId="{65A49706-AAEA-4052-BA45-238D162F8594}" type="sibTrans" cxnId="{F03FE073-D0EF-4C61-8335-53AC724F6BE6}">
      <dgm:prSet/>
      <dgm:spPr/>
      <dgm:t>
        <a:bodyPr/>
        <a:lstStyle/>
        <a:p>
          <a:endParaRPr lang="en-GB"/>
        </a:p>
      </dgm:t>
    </dgm:pt>
    <dgm:pt modelId="{3795E7FA-7F7A-407D-AB66-7CF7C3D8F3BD}">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Fun</a:t>
          </a:r>
          <a:endParaRPr lang="en-GB" b="1" cap="none" spc="0" dirty="0">
            <a:ln w="12700">
              <a:prstDash val="solid"/>
            </a:ln>
            <a:effectLst>
              <a:outerShdw blurRad="41275" dist="20320" dir="1800000" algn="tl" rotWithShape="0">
                <a:srgbClr val="000000">
                  <a:alpha val="40000"/>
                </a:srgbClr>
              </a:outerShdw>
            </a:effectLst>
          </a:endParaRPr>
        </a:p>
      </dgm:t>
    </dgm:pt>
    <dgm:pt modelId="{551DD1D8-4A64-4EFB-BD8D-A0BC7E930716}" type="parTrans" cxnId="{05EECC63-B54B-4181-B424-D58E9E6C0EB9}">
      <dgm:prSet/>
      <dgm:spPr/>
      <dgm:t>
        <a:bodyPr/>
        <a:lstStyle/>
        <a:p>
          <a:endParaRPr lang="en-GB"/>
        </a:p>
      </dgm:t>
    </dgm:pt>
    <dgm:pt modelId="{5F09E7E3-3CC8-43ED-A23B-E0220A5FF0D2}" type="sibTrans" cxnId="{05EECC63-B54B-4181-B424-D58E9E6C0EB9}">
      <dgm:prSet/>
      <dgm:spPr/>
      <dgm:t>
        <a:bodyPr/>
        <a:lstStyle/>
        <a:p>
          <a:endParaRPr lang="en-GB"/>
        </a:p>
      </dgm:t>
    </dgm:pt>
    <dgm:pt modelId="{FDD9D567-760B-45DA-B057-03FA95AFA7D9}">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Emotionally fulfilling</a:t>
          </a:r>
          <a:endParaRPr lang="en-GB" b="1" cap="none" spc="0" dirty="0">
            <a:ln w="12700">
              <a:prstDash val="solid"/>
            </a:ln>
            <a:effectLst>
              <a:outerShdw blurRad="41275" dist="20320" dir="1800000" algn="tl" rotWithShape="0">
                <a:srgbClr val="000000">
                  <a:alpha val="40000"/>
                </a:srgbClr>
              </a:outerShdw>
            </a:effectLst>
          </a:endParaRPr>
        </a:p>
      </dgm:t>
    </dgm:pt>
    <dgm:pt modelId="{94357EDA-10D6-49E8-99FE-AE7C28AAAFA3}" type="parTrans" cxnId="{7B8AA194-06B5-4738-86D1-9714BC07AEB5}">
      <dgm:prSet/>
      <dgm:spPr/>
      <dgm:t>
        <a:bodyPr/>
        <a:lstStyle/>
        <a:p>
          <a:endParaRPr lang="en-GB"/>
        </a:p>
      </dgm:t>
    </dgm:pt>
    <dgm:pt modelId="{B67D4AE2-486A-4E01-8730-62532F097D47}" type="sibTrans" cxnId="{7B8AA194-06B5-4738-86D1-9714BC07AEB5}">
      <dgm:prSet/>
      <dgm:spPr/>
      <dgm:t>
        <a:bodyPr/>
        <a:lstStyle/>
        <a:p>
          <a:endParaRPr lang="en-GB"/>
        </a:p>
      </dgm:t>
    </dgm:pt>
    <dgm:pt modelId="{0BC93D59-4AE2-4BCD-AC94-4B46962B98D4}">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Rewarding</a:t>
          </a:r>
          <a:endParaRPr lang="en-GB" b="1" cap="none" spc="0" dirty="0">
            <a:ln w="12700">
              <a:prstDash val="solid"/>
            </a:ln>
            <a:effectLst>
              <a:outerShdw blurRad="41275" dist="20320" dir="1800000" algn="tl" rotWithShape="0">
                <a:srgbClr val="000000">
                  <a:alpha val="40000"/>
                </a:srgbClr>
              </a:outerShdw>
            </a:effectLst>
          </a:endParaRPr>
        </a:p>
      </dgm:t>
    </dgm:pt>
    <dgm:pt modelId="{8788D3BF-B9EF-41ED-A604-F97DE1A2E9C9}" type="parTrans" cxnId="{20D6E8A3-98CD-460B-B193-A0573449023C}">
      <dgm:prSet/>
      <dgm:spPr/>
      <dgm:t>
        <a:bodyPr/>
        <a:lstStyle/>
        <a:p>
          <a:endParaRPr lang="en-GB"/>
        </a:p>
      </dgm:t>
    </dgm:pt>
    <dgm:pt modelId="{E82DA95A-12FF-448A-A0CA-9950F776AB43}" type="sibTrans" cxnId="{20D6E8A3-98CD-460B-B193-A0573449023C}">
      <dgm:prSet/>
      <dgm:spPr/>
      <dgm:t>
        <a:bodyPr/>
        <a:lstStyle/>
        <a:p>
          <a:endParaRPr lang="en-GB"/>
        </a:p>
      </dgm:t>
    </dgm:pt>
    <dgm:pt modelId="{2C0623E5-E7EE-4094-8A9C-5DD00AA81CB7}">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Supportive of Creativity</a:t>
          </a:r>
          <a:endParaRPr lang="en-GB" b="1" cap="none" spc="0" dirty="0">
            <a:ln w="12700">
              <a:prstDash val="solid"/>
            </a:ln>
            <a:effectLst>
              <a:outerShdw blurRad="41275" dist="20320" dir="1800000" algn="tl" rotWithShape="0">
                <a:srgbClr val="000000">
                  <a:alpha val="40000"/>
                </a:srgbClr>
              </a:outerShdw>
            </a:effectLst>
          </a:endParaRPr>
        </a:p>
      </dgm:t>
    </dgm:pt>
    <dgm:pt modelId="{ABD989DD-1643-49F0-9224-AA68932C2040}" type="parTrans" cxnId="{8A854633-33D5-4408-8BDB-A2500294893B}">
      <dgm:prSet/>
      <dgm:spPr/>
      <dgm:t>
        <a:bodyPr/>
        <a:lstStyle/>
        <a:p>
          <a:endParaRPr lang="en-GB"/>
        </a:p>
      </dgm:t>
    </dgm:pt>
    <dgm:pt modelId="{6E9E0929-F35E-4C0A-9926-3A5847A129EA}" type="sibTrans" cxnId="{8A854633-33D5-4408-8BDB-A2500294893B}">
      <dgm:prSet/>
      <dgm:spPr/>
      <dgm:t>
        <a:bodyPr/>
        <a:lstStyle/>
        <a:p>
          <a:endParaRPr lang="en-GB"/>
        </a:p>
      </dgm:t>
    </dgm:pt>
    <dgm:pt modelId="{5EA0D632-8D4B-4355-937A-8E749C999563}">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Aesthetically Pleasing</a:t>
          </a:r>
          <a:endParaRPr lang="en-GB" b="1" cap="none" spc="0" dirty="0">
            <a:ln w="12700">
              <a:prstDash val="solid"/>
            </a:ln>
            <a:effectLst>
              <a:outerShdw blurRad="41275" dist="20320" dir="1800000" algn="tl" rotWithShape="0">
                <a:srgbClr val="000000">
                  <a:alpha val="40000"/>
                </a:srgbClr>
              </a:outerShdw>
            </a:effectLst>
          </a:endParaRPr>
        </a:p>
      </dgm:t>
    </dgm:pt>
    <dgm:pt modelId="{D51B97DA-A1C0-4E01-8980-63C6A961292D}" type="parTrans" cxnId="{3986A3BE-EEA1-4AC5-833B-156C5E33A660}">
      <dgm:prSet/>
      <dgm:spPr/>
      <dgm:t>
        <a:bodyPr/>
        <a:lstStyle/>
        <a:p>
          <a:endParaRPr lang="en-GB"/>
        </a:p>
      </dgm:t>
    </dgm:pt>
    <dgm:pt modelId="{25DCD01E-B847-4D4F-A127-84E80178FEDA}" type="sibTrans" cxnId="{3986A3BE-EEA1-4AC5-833B-156C5E33A660}">
      <dgm:prSet/>
      <dgm:spPr/>
      <dgm:t>
        <a:bodyPr/>
        <a:lstStyle/>
        <a:p>
          <a:endParaRPr lang="en-GB"/>
        </a:p>
      </dgm:t>
    </dgm:pt>
    <dgm:pt modelId="{970E09D6-4765-4BAC-9A8C-6E83C32EDBA3}">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Motivating</a:t>
          </a:r>
          <a:endParaRPr lang="en-GB" b="1" cap="none" spc="0" dirty="0">
            <a:ln w="12700">
              <a:prstDash val="solid"/>
            </a:ln>
            <a:effectLst>
              <a:outerShdw blurRad="41275" dist="20320" dir="1800000" algn="tl" rotWithShape="0">
                <a:srgbClr val="000000">
                  <a:alpha val="40000"/>
                </a:srgbClr>
              </a:outerShdw>
            </a:effectLst>
          </a:endParaRPr>
        </a:p>
      </dgm:t>
    </dgm:pt>
    <dgm:pt modelId="{F7C06722-5D4B-4C83-AA11-958E5D70AF45}" type="parTrans" cxnId="{5E479697-D39E-488C-ADEC-D98B9110DF94}">
      <dgm:prSet/>
      <dgm:spPr/>
      <dgm:t>
        <a:bodyPr/>
        <a:lstStyle/>
        <a:p>
          <a:endParaRPr lang="en-GB"/>
        </a:p>
      </dgm:t>
    </dgm:pt>
    <dgm:pt modelId="{7E0549CA-D6FE-4FC5-A186-8692C31D8AB1}" type="sibTrans" cxnId="{5E479697-D39E-488C-ADEC-D98B9110DF94}">
      <dgm:prSet/>
      <dgm:spPr/>
      <dgm:t>
        <a:bodyPr/>
        <a:lstStyle/>
        <a:p>
          <a:endParaRPr lang="en-GB"/>
        </a:p>
      </dgm:t>
    </dgm:pt>
    <dgm:pt modelId="{8D2AF193-8783-41EE-AB8A-B327AB6AB01C}">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Helpful</a:t>
          </a:r>
          <a:endParaRPr lang="en-GB" b="1" cap="none" spc="0" dirty="0">
            <a:ln w="12700">
              <a:prstDash val="solid"/>
            </a:ln>
            <a:effectLst>
              <a:outerShdw blurRad="41275" dist="20320" dir="1800000" algn="tl" rotWithShape="0">
                <a:srgbClr val="000000">
                  <a:alpha val="40000"/>
                </a:srgbClr>
              </a:outerShdw>
            </a:effectLst>
          </a:endParaRPr>
        </a:p>
      </dgm:t>
    </dgm:pt>
    <dgm:pt modelId="{D06CC268-1814-4D9E-A30A-9BD6834BFF7C}" type="parTrans" cxnId="{7674E47A-72DA-4B28-B948-6D0ECDD01420}">
      <dgm:prSet/>
      <dgm:spPr/>
      <dgm:t>
        <a:bodyPr/>
        <a:lstStyle/>
        <a:p>
          <a:endParaRPr lang="en-GB"/>
        </a:p>
      </dgm:t>
    </dgm:pt>
    <dgm:pt modelId="{0F9C0CD4-5310-4BAD-8C4A-FD8DB740F748}" type="sibTrans" cxnId="{7674E47A-72DA-4B28-B948-6D0ECDD01420}">
      <dgm:prSet/>
      <dgm:spPr/>
      <dgm:t>
        <a:bodyPr/>
        <a:lstStyle/>
        <a:p>
          <a:endParaRPr lang="en-GB"/>
        </a:p>
      </dgm:t>
    </dgm:pt>
    <dgm:pt modelId="{18361B5D-C6FA-4F8A-ADBE-E4C056EE7595}">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Entertaining</a:t>
          </a:r>
          <a:endParaRPr lang="en-GB" b="1" cap="none" spc="0" dirty="0">
            <a:ln w="12700">
              <a:prstDash val="solid"/>
            </a:ln>
            <a:effectLst>
              <a:outerShdw blurRad="41275" dist="20320" dir="1800000" algn="tl" rotWithShape="0">
                <a:srgbClr val="000000">
                  <a:alpha val="40000"/>
                </a:srgbClr>
              </a:outerShdw>
            </a:effectLst>
          </a:endParaRPr>
        </a:p>
      </dgm:t>
    </dgm:pt>
    <dgm:pt modelId="{20DAB115-6ADC-481C-9198-DDF965AA61BA}" type="parTrans" cxnId="{4018B4B7-8E7B-447E-B353-68ADC6E27DC0}">
      <dgm:prSet/>
      <dgm:spPr/>
      <dgm:t>
        <a:bodyPr/>
        <a:lstStyle/>
        <a:p>
          <a:endParaRPr lang="en-GB"/>
        </a:p>
      </dgm:t>
    </dgm:pt>
    <dgm:pt modelId="{BC86CA5C-FC51-4EC9-AF52-E323F8AA0A29}" type="sibTrans" cxnId="{4018B4B7-8E7B-447E-B353-68ADC6E27DC0}">
      <dgm:prSet/>
      <dgm:spPr/>
      <dgm:t>
        <a:bodyPr/>
        <a:lstStyle/>
        <a:p>
          <a:endParaRPr lang="en-GB"/>
        </a:p>
      </dgm:t>
    </dgm:pt>
    <dgm:pt modelId="{7E01AA08-6929-49AF-B329-104A53A3BAE8}">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Enjoyable</a:t>
          </a:r>
          <a:endParaRPr lang="en-GB" b="1" cap="none" spc="0" dirty="0">
            <a:ln w="12700">
              <a:prstDash val="solid"/>
            </a:ln>
            <a:effectLst>
              <a:outerShdw blurRad="41275" dist="20320" dir="1800000" algn="tl" rotWithShape="0">
                <a:srgbClr val="000000">
                  <a:alpha val="40000"/>
                </a:srgbClr>
              </a:outerShdw>
            </a:effectLst>
          </a:endParaRPr>
        </a:p>
      </dgm:t>
    </dgm:pt>
    <dgm:pt modelId="{F8D7D7AE-1EE6-419B-BDB4-D1E45104D274}" type="parTrans" cxnId="{2B71F87C-A808-4C34-8975-6CF5F8070982}">
      <dgm:prSet/>
      <dgm:spPr/>
      <dgm:t>
        <a:bodyPr/>
        <a:lstStyle/>
        <a:p>
          <a:endParaRPr lang="en-GB"/>
        </a:p>
      </dgm:t>
    </dgm:pt>
    <dgm:pt modelId="{F7526FF1-E060-4E35-9528-8837F9D033CD}" type="sibTrans" cxnId="{2B71F87C-A808-4C34-8975-6CF5F8070982}">
      <dgm:prSet/>
      <dgm:spPr/>
      <dgm:t>
        <a:bodyPr/>
        <a:lstStyle/>
        <a:p>
          <a:endParaRPr lang="en-GB"/>
        </a:p>
      </dgm:t>
    </dgm:pt>
    <dgm:pt modelId="{DD355188-282D-46C1-AA05-98F8AD22881C}">
      <dgm:prSet phldrT="[Text]"/>
      <dgm:spPr/>
      <dgm:t>
        <a:bodyPr/>
        <a:lstStyle/>
        <a:p>
          <a:r>
            <a:rPr lang="en-US" b="1" cap="none" spc="0" dirty="0" smtClean="0">
              <a:ln w="12700">
                <a:prstDash val="solid"/>
              </a:ln>
              <a:effectLst>
                <a:outerShdw blurRad="41275" dist="20320" dir="1800000" algn="tl" rotWithShape="0">
                  <a:srgbClr val="000000">
                    <a:alpha val="40000"/>
                  </a:srgbClr>
                </a:outerShdw>
              </a:effectLst>
            </a:rPr>
            <a:t>Satisfying</a:t>
          </a:r>
          <a:endParaRPr lang="en-GB" b="1" cap="none" spc="0" dirty="0">
            <a:ln w="12700">
              <a:prstDash val="solid"/>
            </a:ln>
            <a:effectLst>
              <a:outerShdw blurRad="41275" dist="20320" dir="1800000" algn="tl" rotWithShape="0">
                <a:srgbClr val="000000">
                  <a:alpha val="40000"/>
                </a:srgbClr>
              </a:outerShdw>
            </a:effectLst>
          </a:endParaRPr>
        </a:p>
      </dgm:t>
    </dgm:pt>
    <dgm:pt modelId="{97727A96-4977-4D86-BFFA-898A8BA21C5E}" type="parTrans" cxnId="{BF52AB53-BF2E-46CE-80A5-A532590D9DD0}">
      <dgm:prSet/>
      <dgm:spPr/>
      <dgm:t>
        <a:bodyPr/>
        <a:lstStyle/>
        <a:p>
          <a:endParaRPr lang="en-GB"/>
        </a:p>
      </dgm:t>
    </dgm:pt>
    <dgm:pt modelId="{46D15609-A558-4DAE-B367-56E022F36F34}" type="sibTrans" cxnId="{BF52AB53-BF2E-46CE-80A5-A532590D9DD0}">
      <dgm:prSet/>
      <dgm:spPr/>
      <dgm:t>
        <a:bodyPr/>
        <a:lstStyle/>
        <a:p>
          <a:endParaRPr lang="en-GB"/>
        </a:p>
      </dgm:t>
    </dgm:pt>
    <dgm:pt modelId="{B3BC12B3-9796-421E-A779-DA11920AEC9E}" type="pres">
      <dgm:prSet presAssocID="{78137CCF-EC92-4A69-A11D-CEA751522DC5}" presName="Name0" presStyleCnt="0">
        <dgm:presLayoutVars>
          <dgm:dir/>
          <dgm:animLvl val="lvl"/>
          <dgm:resizeHandles val="exact"/>
        </dgm:presLayoutVars>
      </dgm:prSet>
      <dgm:spPr/>
      <dgm:t>
        <a:bodyPr/>
        <a:lstStyle/>
        <a:p>
          <a:endParaRPr lang="en-US"/>
        </a:p>
      </dgm:t>
    </dgm:pt>
    <dgm:pt modelId="{DD50A4A7-ADBB-4328-A803-34C80DCF649F}" type="pres">
      <dgm:prSet presAssocID="{BFA97C20-35B1-46DE-80E1-08B59382F097}" presName="composite" presStyleCnt="0"/>
      <dgm:spPr/>
    </dgm:pt>
    <dgm:pt modelId="{2BD7D06F-2D14-455D-8EF8-FD738DAF97BE}" type="pres">
      <dgm:prSet presAssocID="{BFA97C20-35B1-46DE-80E1-08B59382F097}" presName="parTx" presStyleLbl="alignNode1" presStyleIdx="0" presStyleCnt="2">
        <dgm:presLayoutVars>
          <dgm:chMax val="0"/>
          <dgm:chPref val="0"/>
          <dgm:bulletEnabled val="1"/>
        </dgm:presLayoutVars>
      </dgm:prSet>
      <dgm:spPr/>
      <dgm:t>
        <a:bodyPr/>
        <a:lstStyle/>
        <a:p>
          <a:endParaRPr lang="en-US"/>
        </a:p>
      </dgm:t>
    </dgm:pt>
    <dgm:pt modelId="{C31080C5-CA1E-4E36-B2FF-951B314CA885}" type="pres">
      <dgm:prSet presAssocID="{BFA97C20-35B1-46DE-80E1-08B59382F097}" presName="desTx" presStyleLbl="alignAccFollowNode1" presStyleIdx="0" presStyleCnt="2">
        <dgm:presLayoutVars>
          <dgm:bulletEnabled val="1"/>
        </dgm:presLayoutVars>
      </dgm:prSet>
      <dgm:spPr/>
      <dgm:t>
        <a:bodyPr/>
        <a:lstStyle/>
        <a:p>
          <a:endParaRPr lang="en-GB"/>
        </a:p>
      </dgm:t>
    </dgm:pt>
    <dgm:pt modelId="{34412586-5712-4B7E-9CAD-7DDC4823788B}" type="pres">
      <dgm:prSet presAssocID="{71182562-D03B-4808-81E1-DCB5EA5C22AF}" presName="space" presStyleCnt="0"/>
      <dgm:spPr/>
    </dgm:pt>
    <dgm:pt modelId="{6D020328-9136-458D-943B-1548ED2EDF97}" type="pres">
      <dgm:prSet presAssocID="{D3A8F77D-975B-4A79-BEF4-AF9098B61987}" presName="composite" presStyleCnt="0"/>
      <dgm:spPr/>
    </dgm:pt>
    <dgm:pt modelId="{802FFD07-FB5A-49C4-AB62-25A33774446E}" type="pres">
      <dgm:prSet presAssocID="{D3A8F77D-975B-4A79-BEF4-AF9098B61987}" presName="parTx" presStyleLbl="alignNode1" presStyleIdx="1" presStyleCnt="2">
        <dgm:presLayoutVars>
          <dgm:chMax val="0"/>
          <dgm:chPref val="0"/>
          <dgm:bulletEnabled val="1"/>
        </dgm:presLayoutVars>
      </dgm:prSet>
      <dgm:spPr/>
      <dgm:t>
        <a:bodyPr/>
        <a:lstStyle/>
        <a:p>
          <a:endParaRPr lang="en-US"/>
        </a:p>
      </dgm:t>
    </dgm:pt>
    <dgm:pt modelId="{4D49165A-6D7F-48F1-8380-5FD2F7BD4872}" type="pres">
      <dgm:prSet presAssocID="{D3A8F77D-975B-4A79-BEF4-AF9098B61987}" presName="desTx" presStyleLbl="alignAccFollowNode1" presStyleIdx="1" presStyleCnt="2">
        <dgm:presLayoutVars>
          <dgm:bulletEnabled val="1"/>
        </dgm:presLayoutVars>
      </dgm:prSet>
      <dgm:spPr/>
      <dgm:t>
        <a:bodyPr/>
        <a:lstStyle/>
        <a:p>
          <a:endParaRPr lang="en-GB"/>
        </a:p>
      </dgm:t>
    </dgm:pt>
  </dgm:ptLst>
  <dgm:cxnLst>
    <dgm:cxn modelId="{CEBB6F04-1A51-4A42-B653-010B7EA284D1}" srcId="{BFA97C20-35B1-46DE-80E1-08B59382F097}" destId="{DD642C28-BC86-4970-94BB-3A0E7F006990}" srcOrd="3" destOrd="0" parTransId="{62E5B96F-9E52-4D56-AB2D-A946451C6B6A}" sibTransId="{5416E884-B98F-41F5-B8B4-DBD336467ABB}"/>
    <dgm:cxn modelId="{05EECC63-B54B-4181-B424-D58E9E6C0EB9}" srcId="{D3A8F77D-975B-4A79-BEF4-AF9098B61987}" destId="{3795E7FA-7F7A-407D-AB66-7CF7C3D8F3BD}" srcOrd="0" destOrd="0" parTransId="{551DD1D8-4A64-4EFB-BD8D-A0BC7E930716}" sibTransId="{5F09E7E3-3CC8-43ED-A23B-E0220A5FF0D2}"/>
    <dgm:cxn modelId="{2906D6DB-732D-44E8-ACB1-30A086AA473D}" type="presOf" srcId="{2C0623E5-E7EE-4094-8A9C-5DD00AA81CB7}" destId="{4D49165A-6D7F-48F1-8380-5FD2F7BD4872}" srcOrd="0" destOrd="3" presId="urn:microsoft.com/office/officeart/2005/8/layout/hList1"/>
    <dgm:cxn modelId="{7674E47A-72DA-4B28-B948-6D0ECDD01420}" srcId="{D3A8F77D-975B-4A79-BEF4-AF9098B61987}" destId="{8D2AF193-8783-41EE-AB8A-B327AB6AB01C}" srcOrd="6" destOrd="0" parTransId="{D06CC268-1814-4D9E-A30A-9BD6834BFF7C}" sibTransId="{0F9C0CD4-5310-4BAD-8C4A-FD8DB740F748}"/>
    <dgm:cxn modelId="{BF52AB53-BF2E-46CE-80A5-A532590D9DD0}" srcId="{D3A8F77D-975B-4A79-BEF4-AF9098B61987}" destId="{DD355188-282D-46C1-AA05-98F8AD22881C}" srcOrd="9" destOrd="0" parTransId="{97727A96-4977-4D86-BFFA-898A8BA21C5E}" sibTransId="{46D15609-A558-4DAE-B367-56E022F36F34}"/>
    <dgm:cxn modelId="{EB3746FF-E0F7-4E19-8B26-646A82AAF2BB}" srcId="{BFA97C20-35B1-46DE-80E1-08B59382F097}" destId="{95D86D3D-7C24-45B9-9BE1-A6DEF1BECF13}" srcOrd="2" destOrd="0" parTransId="{8AC04F17-9322-44F2-B5A3-6799D4FC7754}" sibTransId="{4E2E0054-661C-492B-AB7A-BF2699390205}"/>
    <dgm:cxn modelId="{843E705A-4FF8-4A5D-A216-6486F57051AE}" type="presOf" srcId="{5EA0D632-8D4B-4355-937A-8E749C999563}" destId="{4D49165A-6D7F-48F1-8380-5FD2F7BD4872}" srcOrd="0" destOrd="4" presId="urn:microsoft.com/office/officeart/2005/8/layout/hList1"/>
    <dgm:cxn modelId="{17580D22-E346-4CD7-AC23-7EF911373A70}" type="presOf" srcId="{DD355188-282D-46C1-AA05-98F8AD22881C}" destId="{4D49165A-6D7F-48F1-8380-5FD2F7BD4872}" srcOrd="0" destOrd="9" presId="urn:microsoft.com/office/officeart/2005/8/layout/hList1"/>
    <dgm:cxn modelId="{F70254CE-78A5-4F0E-BA88-74590A14F51B}" type="presOf" srcId="{DF11560E-9EE9-4201-9B16-6634FBA9DA00}" destId="{C31080C5-CA1E-4E36-B2FF-951B314CA885}" srcOrd="0" destOrd="0" presId="urn:microsoft.com/office/officeart/2005/8/layout/hList1"/>
    <dgm:cxn modelId="{3396B75D-8F29-4626-A9BC-46E58AF7D369}" type="presOf" srcId="{A04D8D9F-E306-4031-B1D8-E09AB4594670}" destId="{C31080C5-CA1E-4E36-B2FF-951B314CA885}" srcOrd="0" destOrd="4" presId="urn:microsoft.com/office/officeart/2005/8/layout/hList1"/>
    <dgm:cxn modelId="{668A5E1C-C0F4-451C-B552-BC5111BB2958}" srcId="{78137CCF-EC92-4A69-A11D-CEA751522DC5}" destId="{D3A8F77D-975B-4A79-BEF4-AF9098B61987}" srcOrd="1" destOrd="0" parTransId="{8164EFFD-6482-42B0-99D7-31425A5C33BA}" sibTransId="{678F9CF6-4F67-4958-9243-F7A30DBA314E}"/>
    <dgm:cxn modelId="{915CC7FA-8EA5-4B0B-9CA7-350675B0F3CC}" type="presOf" srcId="{BFA97C20-35B1-46DE-80E1-08B59382F097}" destId="{2BD7D06F-2D14-455D-8EF8-FD738DAF97BE}" srcOrd="0" destOrd="0" presId="urn:microsoft.com/office/officeart/2005/8/layout/hList1"/>
    <dgm:cxn modelId="{AAA372A9-C8CE-466D-AF4F-CF52558828E0}" type="presOf" srcId="{970E09D6-4765-4BAC-9A8C-6E83C32EDBA3}" destId="{4D49165A-6D7F-48F1-8380-5FD2F7BD4872}" srcOrd="0" destOrd="5" presId="urn:microsoft.com/office/officeart/2005/8/layout/hList1"/>
    <dgm:cxn modelId="{ADD447A9-4EA6-4379-AA47-1B7470F292F2}" type="presOf" srcId="{7E01AA08-6929-49AF-B329-104A53A3BAE8}" destId="{4D49165A-6D7F-48F1-8380-5FD2F7BD4872}" srcOrd="0" destOrd="8" presId="urn:microsoft.com/office/officeart/2005/8/layout/hList1"/>
    <dgm:cxn modelId="{AEC859DC-1772-4B68-82FA-DB645926C7F1}" type="presOf" srcId="{FDD9D567-760B-45DA-B057-03FA95AFA7D9}" destId="{4D49165A-6D7F-48F1-8380-5FD2F7BD4872}" srcOrd="0" destOrd="1" presId="urn:microsoft.com/office/officeart/2005/8/layout/hList1"/>
    <dgm:cxn modelId="{4018B4B7-8E7B-447E-B353-68ADC6E27DC0}" srcId="{D3A8F77D-975B-4A79-BEF4-AF9098B61987}" destId="{18361B5D-C6FA-4F8A-ADBE-E4C056EE7595}" srcOrd="7" destOrd="0" parTransId="{20DAB115-6ADC-481C-9198-DDF965AA61BA}" sibTransId="{BC86CA5C-FC51-4EC9-AF52-E323F8AA0A29}"/>
    <dgm:cxn modelId="{494837C8-C387-422F-8663-DFEE0F3B7107}" srcId="{78137CCF-EC92-4A69-A11D-CEA751522DC5}" destId="{BFA97C20-35B1-46DE-80E1-08B59382F097}" srcOrd="0" destOrd="0" parTransId="{323FDBD5-613F-4B66-B517-7DC8DA1E8A64}" sibTransId="{71182562-D03B-4808-81E1-DCB5EA5C22AF}"/>
    <dgm:cxn modelId="{C910D6B0-8F6C-4371-A1D0-06295277739A}" type="presOf" srcId="{0BC93D59-4AE2-4BCD-AC94-4B46962B98D4}" destId="{4D49165A-6D7F-48F1-8380-5FD2F7BD4872}" srcOrd="0" destOrd="2" presId="urn:microsoft.com/office/officeart/2005/8/layout/hList1"/>
    <dgm:cxn modelId="{B18F134F-D1AB-48CB-A399-618BBC2DE6F7}" type="presOf" srcId="{DD642C28-BC86-4970-94BB-3A0E7F006990}" destId="{C31080C5-CA1E-4E36-B2FF-951B314CA885}" srcOrd="0" destOrd="3" presId="urn:microsoft.com/office/officeart/2005/8/layout/hList1"/>
    <dgm:cxn modelId="{C8CDAF71-5A05-4B82-BD1D-74666450A8CC}" srcId="{BFA97C20-35B1-46DE-80E1-08B59382F097}" destId="{511B0DCB-9F5A-4A21-A30D-D8A3F33F4731}" srcOrd="1" destOrd="0" parTransId="{ADC40AC2-17BD-4775-BD53-5410CB920948}" sibTransId="{34FF0584-ABD0-44CC-9271-7534BF8E4B1A}"/>
    <dgm:cxn modelId="{7C05328E-717E-4E0A-9A76-90328724085A}" type="presOf" srcId="{8D2AF193-8783-41EE-AB8A-B327AB6AB01C}" destId="{4D49165A-6D7F-48F1-8380-5FD2F7BD4872}" srcOrd="0" destOrd="6" presId="urn:microsoft.com/office/officeart/2005/8/layout/hList1"/>
    <dgm:cxn modelId="{96EF5F15-9AE1-48DD-B0F5-CB171EBAC075}" srcId="{BFA97C20-35B1-46DE-80E1-08B59382F097}" destId="{A04D8D9F-E306-4031-B1D8-E09AB4594670}" srcOrd="4" destOrd="0" parTransId="{429F1368-B4F4-45F7-999E-2CDAF24932D3}" sibTransId="{DAC80E7B-3BD8-4FB3-AF73-AA956D7A5213}"/>
    <dgm:cxn modelId="{20383A24-DC97-404B-A61B-6D2EE661C850}" type="presOf" srcId="{D3A8F77D-975B-4A79-BEF4-AF9098B61987}" destId="{802FFD07-FB5A-49C4-AB62-25A33774446E}" srcOrd="0" destOrd="0" presId="urn:microsoft.com/office/officeart/2005/8/layout/hList1"/>
    <dgm:cxn modelId="{DFB1F8AC-BA7F-4FFF-BC03-2ECF1A5027A6}" type="presOf" srcId="{511B0DCB-9F5A-4A21-A30D-D8A3F33F4731}" destId="{C31080C5-CA1E-4E36-B2FF-951B314CA885}" srcOrd="0" destOrd="1" presId="urn:microsoft.com/office/officeart/2005/8/layout/hList1"/>
    <dgm:cxn modelId="{F03FE073-D0EF-4C61-8335-53AC724F6BE6}" srcId="{BFA97C20-35B1-46DE-80E1-08B59382F097}" destId="{3B478E2D-CAED-42CB-8532-726AD2985BF6}" srcOrd="5" destOrd="0" parTransId="{ABFBC34F-CCCE-4CA9-98AA-3D0C1E3711D9}" sibTransId="{65A49706-AAEA-4052-BA45-238D162F8594}"/>
    <dgm:cxn modelId="{F25C0810-842B-452F-BC9B-71B2660F9055}" type="presOf" srcId="{3B478E2D-CAED-42CB-8532-726AD2985BF6}" destId="{C31080C5-CA1E-4E36-B2FF-951B314CA885}" srcOrd="0" destOrd="5" presId="urn:microsoft.com/office/officeart/2005/8/layout/hList1"/>
    <dgm:cxn modelId="{2F4BE04B-520D-469C-853E-AA07C6FB744D}" type="presOf" srcId="{3795E7FA-7F7A-407D-AB66-7CF7C3D8F3BD}" destId="{4D49165A-6D7F-48F1-8380-5FD2F7BD4872}" srcOrd="0" destOrd="0" presId="urn:microsoft.com/office/officeart/2005/8/layout/hList1"/>
    <dgm:cxn modelId="{986EE93E-4053-4A41-9B1D-3D6CF53305FB}" srcId="{BFA97C20-35B1-46DE-80E1-08B59382F097}" destId="{DF11560E-9EE9-4201-9B16-6634FBA9DA00}" srcOrd="0" destOrd="0" parTransId="{144D4D29-F992-4C58-A433-3A5B67CA5E13}" sibTransId="{FB6A1A56-6024-4283-B0AC-7AB469A9CF76}"/>
    <dgm:cxn modelId="{8A854633-33D5-4408-8BDB-A2500294893B}" srcId="{D3A8F77D-975B-4A79-BEF4-AF9098B61987}" destId="{2C0623E5-E7EE-4094-8A9C-5DD00AA81CB7}" srcOrd="3" destOrd="0" parTransId="{ABD989DD-1643-49F0-9224-AA68932C2040}" sibTransId="{6E9E0929-F35E-4C0A-9926-3A5847A129EA}"/>
    <dgm:cxn modelId="{5E479697-D39E-488C-ADEC-D98B9110DF94}" srcId="{D3A8F77D-975B-4A79-BEF4-AF9098B61987}" destId="{970E09D6-4765-4BAC-9A8C-6E83C32EDBA3}" srcOrd="5" destOrd="0" parTransId="{F7C06722-5D4B-4C83-AA11-958E5D70AF45}" sibTransId="{7E0549CA-D6FE-4FC5-A186-8692C31D8AB1}"/>
    <dgm:cxn modelId="{3986A3BE-EEA1-4AC5-833B-156C5E33A660}" srcId="{D3A8F77D-975B-4A79-BEF4-AF9098B61987}" destId="{5EA0D632-8D4B-4355-937A-8E749C999563}" srcOrd="4" destOrd="0" parTransId="{D51B97DA-A1C0-4E01-8980-63C6A961292D}" sibTransId="{25DCD01E-B847-4D4F-A127-84E80178FEDA}"/>
    <dgm:cxn modelId="{94587747-FDB1-4242-9402-96BBB03E7057}" type="presOf" srcId="{95D86D3D-7C24-45B9-9BE1-A6DEF1BECF13}" destId="{C31080C5-CA1E-4E36-B2FF-951B314CA885}" srcOrd="0" destOrd="2" presId="urn:microsoft.com/office/officeart/2005/8/layout/hList1"/>
    <dgm:cxn modelId="{56A9198B-F0C0-4D46-9D8E-53B686B95B16}" type="presOf" srcId="{18361B5D-C6FA-4F8A-ADBE-E4C056EE7595}" destId="{4D49165A-6D7F-48F1-8380-5FD2F7BD4872}" srcOrd="0" destOrd="7" presId="urn:microsoft.com/office/officeart/2005/8/layout/hList1"/>
    <dgm:cxn modelId="{312D4600-0A24-4F4A-B098-D0F28A09263F}" type="presOf" srcId="{78137CCF-EC92-4A69-A11D-CEA751522DC5}" destId="{B3BC12B3-9796-421E-A779-DA11920AEC9E}" srcOrd="0" destOrd="0" presId="urn:microsoft.com/office/officeart/2005/8/layout/hList1"/>
    <dgm:cxn modelId="{2B71F87C-A808-4C34-8975-6CF5F8070982}" srcId="{D3A8F77D-975B-4A79-BEF4-AF9098B61987}" destId="{7E01AA08-6929-49AF-B329-104A53A3BAE8}" srcOrd="8" destOrd="0" parTransId="{F8D7D7AE-1EE6-419B-BDB4-D1E45104D274}" sibTransId="{F7526FF1-E060-4E35-9528-8837F9D033CD}"/>
    <dgm:cxn modelId="{7B8AA194-06B5-4738-86D1-9714BC07AEB5}" srcId="{D3A8F77D-975B-4A79-BEF4-AF9098B61987}" destId="{FDD9D567-760B-45DA-B057-03FA95AFA7D9}" srcOrd="1" destOrd="0" parTransId="{94357EDA-10D6-49E8-99FE-AE7C28AAAFA3}" sibTransId="{B67D4AE2-486A-4E01-8730-62532F097D47}"/>
    <dgm:cxn modelId="{20D6E8A3-98CD-460B-B193-A0573449023C}" srcId="{D3A8F77D-975B-4A79-BEF4-AF9098B61987}" destId="{0BC93D59-4AE2-4BCD-AC94-4B46962B98D4}" srcOrd="2" destOrd="0" parTransId="{8788D3BF-B9EF-41ED-A604-F97DE1A2E9C9}" sibTransId="{E82DA95A-12FF-448A-A0CA-9950F776AB43}"/>
    <dgm:cxn modelId="{D38CC32A-D1C7-4A9A-98C0-3A850E82F98F}" type="presParOf" srcId="{B3BC12B3-9796-421E-A779-DA11920AEC9E}" destId="{DD50A4A7-ADBB-4328-A803-34C80DCF649F}" srcOrd="0" destOrd="0" presId="urn:microsoft.com/office/officeart/2005/8/layout/hList1"/>
    <dgm:cxn modelId="{04BA4C97-7D29-47C6-B129-5E052E46F657}" type="presParOf" srcId="{DD50A4A7-ADBB-4328-A803-34C80DCF649F}" destId="{2BD7D06F-2D14-455D-8EF8-FD738DAF97BE}" srcOrd="0" destOrd="0" presId="urn:microsoft.com/office/officeart/2005/8/layout/hList1"/>
    <dgm:cxn modelId="{2000DECE-4C45-4C8C-BA4D-AE20BC730F0E}" type="presParOf" srcId="{DD50A4A7-ADBB-4328-A803-34C80DCF649F}" destId="{C31080C5-CA1E-4E36-B2FF-951B314CA885}" srcOrd="1" destOrd="0" presId="urn:microsoft.com/office/officeart/2005/8/layout/hList1"/>
    <dgm:cxn modelId="{03535DDC-CD97-4851-9F35-E7811F16B241}" type="presParOf" srcId="{B3BC12B3-9796-421E-A779-DA11920AEC9E}" destId="{34412586-5712-4B7E-9CAD-7DDC4823788B}" srcOrd="1" destOrd="0" presId="urn:microsoft.com/office/officeart/2005/8/layout/hList1"/>
    <dgm:cxn modelId="{B6F7DAEF-F750-4566-8712-531E6CD38AED}" type="presParOf" srcId="{B3BC12B3-9796-421E-A779-DA11920AEC9E}" destId="{6D020328-9136-458D-943B-1548ED2EDF97}" srcOrd="2" destOrd="0" presId="urn:microsoft.com/office/officeart/2005/8/layout/hList1"/>
    <dgm:cxn modelId="{D207B58A-3900-4BBB-8CBC-02EEF5CBEC6C}" type="presParOf" srcId="{6D020328-9136-458D-943B-1548ED2EDF97}" destId="{802FFD07-FB5A-49C4-AB62-25A33774446E}" srcOrd="0" destOrd="0" presId="urn:microsoft.com/office/officeart/2005/8/layout/hList1"/>
    <dgm:cxn modelId="{02C9D26B-054C-4917-BEAA-A18D926A844C}" type="presParOf" srcId="{6D020328-9136-458D-943B-1548ED2EDF97}" destId="{4D49165A-6D7F-48F1-8380-5FD2F7BD487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38CF43-288A-4885-ABE2-09216E7E608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5A54264-7F0B-48E5-B25A-7E1829B007D4}">
      <dgm:prSet phldrT="[Text]"/>
      <dgm:spPr/>
      <dgm:t>
        <a:bodyPr/>
        <a:lstStyle/>
        <a:p>
          <a:r>
            <a:rPr lang="en-US" dirty="0" smtClean="0"/>
            <a:t>Desirable</a:t>
          </a:r>
          <a:endParaRPr lang="en-US" dirty="0"/>
        </a:p>
      </dgm:t>
    </dgm:pt>
    <dgm:pt modelId="{37BAE263-EEF8-4964-94E5-BF52224775C1}" type="parTrans" cxnId="{421F1012-10B6-4460-A8A2-D469BF4EB397}">
      <dgm:prSet/>
      <dgm:spPr/>
      <dgm:t>
        <a:bodyPr/>
        <a:lstStyle/>
        <a:p>
          <a:endParaRPr lang="en-US"/>
        </a:p>
      </dgm:t>
    </dgm:pt>
    <dgm:pt modelId="{F8805BD2-A629-4863-800E-09616FF8D657}" type="sibTrans" cxnId="{421F1012-10B6-4460-A8A2-D469BF4EB397}">
      <dgm:prSet/>
      <dgm:spPr/>
      <dgm:t>
        <a:bodyPr/>
        <a:lstStyle/>
        <a:p>
          <a:endParaRPr lang="en-US"/>
        </a:p>
      </dgm:t>
    </dgm:pt>
    <dgm:pt modelId="{73573BD2-746C-45E2-81C0-F48A8A58A49F}">
      <dgm:prSet phldrT="[Text]"/>
      <dgm:spPr/>
      <dgm:t>
        <a:bodyPr/>
        <a:lstStyle/>
        <a:p>
          <a:r>
            <a:rPr lang="en-US" dirty="0" smtClean="0"/>
            <a:t>Altruism</a:t>
          </a:r>
          <a:endParaRPr lang="en-US" dirty="0"/>
        </a:p>
      </dgm:t>
    </dgm:pt>
    <dgm:pt modelId="{77E78B4C-A78E-40A3-B6ED-0C079638A96A}" type="parTrans" cxnId="{01136DDB-9575-4607-B671-A0B67DE8F0EC}">
      <dgm:prSet/>
      <dgm:spPr/>
      <dgm:t>
        <a:bodyPr/>
        <a:lstStyle/>
        <a:p>
          <a:endParaRPr lang="en-US"/>
        </a:p>
      </dgm:t>
    </dgm:pt>
    <dgm:pt modelId="{08ED885D-A923-49E7-AB28-8F5E3FD4D14E}" type="sibTrans" cxnId="{01136DDB-9575-4607-B671-A0B67DE8F0EC}">
      <dgm:prSet/>
      <dgm:spPr/>
      <dgm:t>
        <a:bodyPr/>
        <a:lstStyle/>
        <a:p>
          <a:endParaRPr lang="en-US"/>
        </a:p>
      </dgm:t>
    </dgm:pt>
    <dgm:pt modelId="{B33AD041-52DB-49E4-A0C2-81EDCDDDC42B}">
      <dgm:prSet phldrT="[Text]"/>
      <dgm:spPr/>
      <dgm:t>
        <a:bodyPr/>
        <a:lstStyle/>
        <a:p>
          <a:r>
            <a:rPr lang="en-US" dirty="0" smtClean="0"/>
            <a:t>Cooperation</a:t>
          </a:r>
          <a:endParaRPr lang="en-US" dirty="0"/>
        </a:p>
      </dgm:t>
    </dgm:pt>
    <dgm:pt modelId="{830097DB-28B3-4578-8089-BA85920E57AF}" type="parTrans" cxnId="{B70B6CF8-66C3-49BD-9373-6BA95E1BE792}">
      <dgm:prSet/>
      <dgm:spPr/>
      <dgm:t>
        <a:bodyPr/>
        <a:lstStyle/>
        <a:p>
          <a:endParaRPr lang="en-US"/>
        </a:p>
      </dgm:t>
    </dgm:pt>
    <dgm:pt modelId="{202A3E47-9AC0-4146-99D9-7D4F397A7B1A}" type="sibTrans" cxnId="{B70B6CF8-66C3-49BD-9373-6BA95E1BE792}">
      <dgm:prSet/>
      <dgm:spPr/>
      <dgm:t>
        <a:bodyPr/>
        <a:lstStyle/>
        <a:p>
          <a:endParaRPr lang="en-US"/>
        </a:p>
      </dgm:t>
    </dgm:pt>
    <dgm:pt modelId="{C3834168-05CC-47C1-AAE2-0CACA6305C39}">
      <dgm:prSet phldrT="[Text]"/>
      <dgm:spPr/>
      <dgm:t>
        <a:bodyPr/>
        <a:lstStyle/>
        <a:p>
          <a:r>
            <a:rPr lang="en-US" dirty="0" smtClean="0"/>
            <a:t>Undesirable</a:t>
          </a:r>
          <a:endParaRPr lang="en-US" dirty="0"/>
        </a:p>
      </dgm:t>
    </dgm:pt>
    <dgm:pt modelId="{5B558380-65C5-4703-A0E7-95283B606A30}" type="parTrans" cxnId="{22DC63C1-5F4E-48D3-84DB-CC7869501B09}">
      <dgm:prSet/>
      <dgm:spPr/>
      <dgm:t>
        <a:bodyPr/>
        <a:lstStyle/>
        <a:p>
          <a:endParaRPr lang="en-US"/>
        </a:p>
      </dgm:t>
    </dgm:pt>
    <dgm:pt modelId="{351A4129-8552-433E-93EA-150E5327D41F}" type="sibTrans" cxnId="{22DC63C1-5F4E-48D3-84DB-CC7869501B09}">
      <dgm:prSet/>
      <dgm:spPr/>
      <dgm:t>
        <a:bodyPr/>
        <a:lstStyle/>
        <a:p>
          <a:endParaRPr lang="en-US"/>
        </a:p>
      </dgm:t>
    </dgm:pt>
    <dgm:pt modelId="{7A148B0D-3821-4B8B-AB16-D6BADFF8A123}">
      <dgm:prSet phldrT="[Text]"/>
      <dgm:spPr/>
      <dgm:t>
        <a:bodyPr/>
        <a:lstStyle/>
        <a:p>
          <a:r>
            <a:rPr lang="en-US" dirty="0" smtClean="0"/>
            <a:t>Groupthink</a:t>
          </a:r>
          <a:endParaRPr lang="en-US" dirty="0"/>
        </a:p>
      </dgm:t>
    </dgm:pt>
    <dgm:pt modelId="{82AD78EB-0F9B-41AD-9BD9-EBF6E05EE450}" type="parTrans" cxnId="{217425DD-AD06-4A78-85EF-4FB91DA388FC}">
      <dgm:prSet/>
      <dgm:spPr/>
      <dgm:t>
        <a:bodyPr/>
        <a:lstStyle/>
        <a:p>
          <a:endParaRPr lang="en-US"/>
        </a:p>
      </dgm:t>
    </dgm:pt>
    <dgm:pt modelId="{CD46E39F-6B16-41BE-AEB2-4D1E4C8F2A95}" type="sibTrans" cxnId="{217425DD-AD06-4A78-85EF-4FB91DA388FC}">
      <dgm:prSet/>
      <dgm:spPr/>
      <dgm:t>
        <a:bodyPr/>
        <a:lstStyle/>
        <a:p>
          <a:endParaRPr lang="en-US"/>
        </a:p>
      </dgm:t>
    </dgm:pt>
    <dgm:pt modelId="{254ED9CB-7391-41B0-B2AD-33F395D5D8F0}">
      <dgm:prSet phldrT="[Text]"/>
      <dgm:spPr/>
      <dgm:t>
        <a:bodyPr/>
        <a:lstStyle/>
        <a:p>
          <a:r>
            <a:rPr lang="en-US" dirty="0" smtClean="0"/>
            <a:t>Aggression</a:t>
          </a:r>
          <a:endParaRPr lang="en-US" dirty="0"/>
        </a:p>
      </dgm:t>
    </dgm:pt>
    <dgm:pt modelId="{3F4C1984-3EDD-4EF5-BD23-2077A5E4C262}" type="parTrans" cxnId="{81A43CB6-0077-4DF4-879F-84898B97D9B5}">
      <dgm:prSet/>
      <dgm:spPr/>
      <dgm:t>
        <a:bodyPr/>
        <a:lstStyle/>
        <a:p>
          <a:endParaRPr lang="en-US"/>
        </a:p>
      </dgm:t>
    </dgm:pt>
    <dgm:pt modelId="{A011EB67-8B3D-4D06-9698-55147119134E}" type="sibTrans" cxnId="{81A43CB6-0077-4DF4-879F-84898B97D9B5}">
      <dgm:prSet/>
      <dgm:spPr/>
      <dgm:t>
        <a:bodyPr/>
        <a:lstStyle/>
        <a:p>
          <a:endParaRPr lang="en-US"/>
        </a:p>
      </dgm:t>
    </dgm:pt>
    <dgm:pt modelId="{11F71268-2464-4594-B45E-322CCA569512}">
      <dgm:prSet phldrT="[Text]"/>
      <dgm:spPr/>
      <dgm:t>
        <a:bodyPr/>
        <a:lstStyle/>
        <a:p>
          <a:r>
            <a:rPr lang="en-US" dirty="0" smtClean="0"/>
            <a:t>Neutral</a:t>
          </a:r>
          <a:endParaRPr lang="en-US" dirty="0"/>
        </a:p>
      </dgm:t>
    </dgm:pt>
    <dgm:pt modelId="{997E4897-CB21-4D50-802D-74154E534345}" type="parTrans" cxnId="{5BDB23FF-D1A5-435D-9E81-335DF9333D1C}">
      <dgm:prSet/>
      <dgm:spPr/>
      <dgm:t>
        <a:bodyPr/>
        <a:lstStyle/>
        <a:p>
          <a:endParaRPr lang="en-US"/>
        </a:p>
      </dgm:t>
    </dgm:pt>
    <dgm:pt modelId="{14C90DC0-6D8F-483E-A617-BDC0A457E528}" type="sibTrans" cxnId="{5BDB23FF-D1A5-435D-9E81-335DF9333D1C}">
      <dgm:prSet/>
      <dgm:spPr/>
      <dgm:t>
        <a:bodyPr/>
        <a:lstStyle/>
        <a:p>
          <a:endParaRPr lang="en-US"/>
        </a:p>
      </dgm:t>
    </dgm:pt>
    <dgm:pt modelId="{19E496F8-9FF8-4A54-B229-4DDEE5077B6E}">
      <dgm:prSet phldrT="[Text]"/>
      <dgm:spPr/>
      <dgm:t>
        <a:bodyPr/>
        <a:lstStyle/>
        <a:p>
          <a:r>
            <a:rPr lang="en-US" dirty="0" smtClean="0"/>
            <a:t>Empathy</a:t>
          </a:r>
          <a:endParaRPr lang="en-US" dirty="0"/>
        </a:p>
      </dgm:t>
    </dgm:pt>
    <dgm:pt modelId="{327B9130-52FB-471F-9FDC-CB96EE94EFA0}" type="parTrans" cxnId="{6B68BAA6-1352-4567-8002-03C922850A7E}">
      <dgm:prSet/>
      <dgm:spPr/>
      <dgm:t>
        <a:bodyPr/>
        <a:lstStyle/>
        <a:p>
          <a:endParaRPr lang="en-US"/>
        </a:p>
      </dgm:t>
    </dgm:pt>
    <dgm:pt modelId="{68D2B9B7-E545-4848-A255-7EF5F556A3C3}" type="sibTrans" cxnId="{6B68BAA6-1352-4567-8002-03C922850A7E}">
      <dgm:prSet/>
      <dgm:spPr/>
      <dgm:t>
        <a:bodyPr/>
        <a:lstStyle/>
        <a:p>
          <a:endParaRPr lang="en-US"/>
        </a:p>
      </dgm:t>
    </dgm:pt>
    <dgm:pt modelId="{D2B1259C-701E-46DE-BE2A-6DDE01C659DF}">
      <dgm:prSet phldrT="[Text]"/>
      <dgm:spPr/>
      <dgm:t>
        <a:bodyPr/>
        <a:lstStyle/>
        <a:p>
          <a:r>
            <a:rPr lang="en-US" dirty="0" smtClean="0"/>
            <a:t>Trust</a:t>
          </a:r>
          <a:endParaRPr lang="en-US" dirty="0"/>
        </a:p>
      </dgm:t>
    </dgm:pt>
    <dgm:pt modelId="{D4B04DBE-5114-48FD-810E-6AA3BA3BF1A9}" type="parTrans" cxnId="{2878BCC8-D65D-481B-AA9F-D3A07CDB5B2D}">
      <dgm:prSet/>
      <dgm:spPr/>
      <dgm:t>
        <a:bodyPr/>
        <a:lstStyle/>
        <a:p>
          <a:endParaRPr lang="en-US"/>
        </a:p>
      </dgm:t>
    </dgm:pt>
    <dgm:pt modelId="{F0E17337-0A9E-4CD5-9410-9BC1E7D24B44}" type="sibTrans" cxnId="{2878BCC8-D65D-481B-AA9F-D3A07CDB5B2D}">
      <dgm:prSet/>
      <dgm:spPr/>
      <dgm:t>
        <a:bodyPr/>
        <a:lstStyle/>
        <a:p>
          <a:endParaRPr lang="en-US"/>
        </a:p>
      </dgm:t>
    </dgm:pt>
    <dgm:pt modelId="{E09A0C43-2C4E-4D5C-8DE4-D8799547F76C}" type="pres">
      <dgm:prSet presAssocID="{0138CF43-288A-4885-ABE2-09216E7E608C}" presName="Name0" presStyleCnt="0">
        <dgm:presLayoutVars>
          <dgm:dir/>
          <dgm:animLvl val="lvl"/>
          <dgm:resizeHandles val="exact"/>
        </dgm:presLayoutVars>
      </dgm:prSet>
      <dgm:spPr/>
      <dgm:t>
        <a:bodyPr/>
        <a:lstStyle/>
        <a:p>
          <a:endParaRPr lang="en-US"/>
        </a:p>
      </dgm:t>
    </dgm:pt>
    <dgm:pt modelId="{F9460978-0BB3-4DCB-8C82-1D2AEB446D37}" type="pres">
      <dgm:prSet presAssocID="{45A54264-7F0B-48E5-B25A-7E1829B007D4}" presName="composite" presStyleCnt="0"/>
      <dgm:spPr/>
    </dgm:pt>
    <dgm:pt modelId="{ADCDEDD0-341D-4E5A-94A3-D0046E46CE7C}" type="pres">
      <dgm:prSet presAssocID="{45A54264-7F0B-48E5-B25A-7E1829B007D4}" presName="parTx" presStyleLbl="alignNode1" presStyleIdx="0" presStyleCnt="3">
        <dgm:presLayoutVars>
          <dgm:chMax val="0"/>
          <dgm:chPref val="0"/>
          <dgm:bulletEnabled val="1"/>
        </dgm:presLayoutVars>
      </dgm:prSet>
      <dgm:spPr/>
      <dgm:t>
        <a:bodyPr/>
        <a:lstStyle/>
        <a:p>
          <a:endParaRPr lang="en-US"/>
        </a:p>
      </dgm:t>
    </dgm:pt>
    <dgm:pt modelId="{81E811E9-8219-4F9D-A50F-3FF1235B8354}" type="pres">
      <dgm:prSet presAssocID="{45A54264-7F0B-48E5-B25A-7E1829B007D4}" presName="desTx" presStyleLbl="alignAccFollowNode1" presStyleIdx="0" presStyleCnt="3">
        <dgm:presLayoutVars>
          <dgm:bulletEnabled val="1"/>
        </dgm:presLayoutVars>
      </dgm:prSet>
      <dgm:spPr/>
      <dgm:t>
        <a:bodyPr/>
        <a:lstStyle/>
        <a:p>
          <a:endParaRPr lang="en-US"/>
        </a:p>
      </dgm:t>
    </dgm:pt>
    <dgm:pt modelId="{BCB01B6C-F490-4BC1-9771-B0A19D2E872C}" type="pres">
      <dgm:prSet presAssocID="{F8805BD2-A629-4863-800E-09616FF8D657}" presName="space" presStyleCnt="0"/>
      <dgm:spPr/>
    </dgm:pt>
    <dgm:pt modelId="{38893553-178F-49BC-95B2-456F78E95326}" type="pres">
      <dgm:prSet presAssocID="{C3834168-05CC-47C1-AAE2-0CACA6305C39}" presName="composite" presStyleCnt="0"/>
      <dgm:spPr/>
    </dgm:pt>
    <dgm:pt modelId="{25B5DD7C-B589-4ACD-91CC-3924F0570831}" type="pres">
      <dgm:prSet presAssocID="{C3834168-05CC-47C1-AAE2-0CACA6305C39}" presName="parTx" presStyleLbl="alignNode1" presStyleIdx="1" presStyleCnt="3">
        <dgm:presLayoutVars>
          <dgm:chMax val="0"/>
          <dgm:chPref val="0"/>
          <dgm:bulletEnabled val="1"/>
        </dgm:presLayoutVars>
      </dgm:prSet>
      <dgm:spPr/>
      <dgm:t>
        <a:bodyPr/>
        <a:lstStyle/>
        <a:p>
          <a:endParaRPr lang="en-US"/>
        </a:p>
      </dgm:t>
    </dgm:pt>
    <dgm:pt modelId="{0361BF63-A2C8-439C-AE5D-88F5A280F649}" type="pres">
      <dgm:prSet presAssocID="{C3834168-05CC-47C1-AAE2-0CACA6305C39}" presName="desTx" presStyleLbl="alignAccFollowNode1" presStyleIdx="1" presStyleCnt="3">
        <dgm:presLayoutVars>
          <dgm:bulletEnabled val="1"/>
        </dgm:presLayoutVars>
      </dgm:prSet>
      <dgm:spPr/>
      <dgm:t>
        <a:bodyPr/>
        <a:lstStyle/>
        <a:p>
          <a:endParaRPr lang="en-US"/>
        </a:p>
      </dgm:t>
    </dgm:pt>
    <dgm:pt modelId="{E361A76D-7FB4-4E82-990C-3C5EEC37F32E}" type="pres">
      <dgm:prSet presAssocID="{351A4129-8552-433E-93EA-150E5327D41F}" presName="space" presStyleCnt="0"/>
      <dgm:spPr/>
    </dgm:pt>
    <dgm:pt modelId="{ADD81372-31B7-40FE-9FE2-8727FFCFB30C}" type="pres">
      <dgm:prSet presAssocID="{11F71268-2464-4594-B45E-322CCA569512}" presName="composite" presStyleCnt="0"/>
      <dgm:spPr/>
    </dgm:pt>
    <dgm:pt modelId="{B96AD18A-5465-4794-86EC-63317993A95E}" type="pres">
      <dgm:prSet presAssocID="{11F71268-2464-4594-B45E-322CCA569512}" presName="parTx" presStyleLbl="alignNode1" presStyleIdx="2" presStyleCnt="3">
        <dgm:presLayoutVars>
          <dgm:chMax val="0"/>
          <dgm:chPref val="0"/>
          <dgm:bulletEnabled val="1"/>
        </dgm:presLayoutVars>
      </dgm:prSet>
      <dgm:spPr/>
      <dgm:t>
        <a:bodyPr/>
        <a:lstStyle/>
        <a:p>
          <a:endParaRPr lang="en-US"/>
        </a:p>
      </dgm:t>
    </dgm:pt>
    <dgm:pt modelId="{414F0AF0-1AE0-49E5-BD83-08B8A44D04CA}" type="pres">
      <dgm:prSet presAssocID="{11F71268-2464-4594-B45E-322CCA569512}" presName="desTx" presStyleLbl="alignAccFollowNode1" presStyleIdx="2" presStyleCnt="3">
        <dgm:presLayoutVars>
          <dgm:bulletEnabled val="1"/>
        </dgm:presLayoutVars>
      </dgm:prSet>
      <dgm:spPr/>
      <dgm:t>
        <a:bodyPr/>
        <a:lstStyle/>
        <a:p>
          <a:endParaRPr lang="en-US"/>
        </a:p>
      </dgm:t>
    </dgm:pt>
  </dgm:ptLst>
  <dgm:cxnLst>
    <dgm:cxn modelId="{705E9D51-D009-4A2C-976A-4273D4AD8DA7}" type="presOf" srcId="{C3834168-05CC-47C1-AAE2-0CACA6305C39}" destId="{25B5DD7C-B589-4ACD-91CC-3924F0570831}" srcOrd="0" destOrd="0" presId="urn:microsoft.com/office/officeart/2005/8/layout/hList1"/>
    <dgm:cxn modelId="{B70B6CF8-66C3-49BD-9373-6BA95E1BE792}" srcId="{45A54264-7F0B-48E5-B25A-7E1829B007D4}" destId="{B33AD041-52DB-49E4-A0C2-81EDCDDDC42B}" srcOrd="1" destOrd="0" parTransId="{830097DB-28B3-4578-8089-BA85920E57AF}" sibTransId="{202A3E47-9AC0-4146-99D9-7D4F397A7B1A}"/>
    <dgm:cxn modelId="{2878BCC8-D65D-481B-AA9F-D3A07CDB5B2D}" srcId="{11F71268-2464-4594-B45E-322CCA569512}" destId="{D2B1259C-701E-46DE-BE2A-6DDE01C659DF}" srcOrd="1" destOrd="0" parTransId="{D4B04DBE-5114-48FD-810E-6AA3BA3BF1A9}" sibTransId="{F0E17337-0A9E-4CD5-9410-9BC1E7D24B44}"/>
    <dgm:cxn modelId="{61E718B1-4B8F-46CC-B0D4-6DF5E41317A5}" type="presOf" srcId="{11F71268-2464-4594-B45E-322CCA569512}" destId="{B96AD18A-5465-4794-86EC-63317993A95E}" srcOrd="0" destOrd="0" presId="urn:microsoft.com/office/officeart/2005/8/layout/hList1"/>
    <dgm:cxn modelId="{421F1012-10B6-4460-A8A2-D469BF4EB397}" srcId="{0138CF43-288A-4885-ABE2-09216E7E608C}" destId="{45A54264-7F0B-48E5-B25A-7E1829B007D4}" srcOrd="0" destOrd="0" parTransId="{37BAE263-EEF8-4964-94E5-BF52224775C1}" sibTransId="{F8805BD2-A629-4863-800E-09616FF8D657}"/>
    <dgm:cxn modelId="{217425DD-AD06-4A78-85EF-4FB91DA388FC}" srcId="{C3834168-05CC-47C1-AAE2-0CACA6305C39}" destId="{7A148B0D-3821-4B8B-AB16-D6BADFF8A123}" srcOrd="0" destOrd="0" parTransId="{82AD78EB-0F9B-41AD-9BD9-EBF6E05EE450}" sibTransId="{CD46E39F-6B16-41BE-AEB2-4D1E4C8F2A95}"/>
    <dgm:cxn modelId="{EBE2951C-6C1C-4F0F-B42E-5A05E8C19ECB}" type="presOf" srcId="{45A54264-7F0B-48E5-B25A-7E1829B007D4}" destId="{ADCDEDD0-341D-4E5A-94A3-D0046E46CE7C}" srcOrd="0" destOrd="0" presId="urn:microsoft.com/office/officeart/2005/8/layout/hList1"/>
    <dgm:cxn modelId="{3CE535C3-AE3B-4430-B292-363DEE481FAB}" type="presOf" srcId="{254ED9CB-7391-41B0-B2AD-33F395D5D8F0}" destId="{0361BF63-A2C8-439C-AE5D-88F5A280F649}" srcOrd="0" destOrd="1" presId="urn:microsoft.com/office/officeart/2005/8/layout/hList1"/>
    <dgm:cxn modelId="{22DC63C1-5F4E-48D3-84DB-CC7869501B09}" srcId="{0138CF43-288A-4885-ABE2-09216E7E608C}" destId="{C3834168-05CC-47C1-AAE2-0CACA6305C39}" srcOrd="1" destOrd="0" parTransId="{5B558380-65C5-4703-A0E7-95283B606A30}" sibTransId="{351A4129-8552-433E-93EA-150E5327D41F}"/>
    <dgm:cxn modelId="{A388B61A-DEA3-4BE9-987D-CA2FA6528DBA}" type="presOf" srcId="{19E496F8-9FF8-4A54-B229-4DDEE5077B6E}" destId="{414F0AF0-1AE0-49E5-BD83-08B8A44D04CA}" srcOrd="0" destOrd="0" presId="urn:microsoft.com/office/officeart/2005/8/layout/hList1"/>
    <dgm:cxn modelId="{81A43CB6-0077-4DF4-879F-84898B97D9B5}" srcId="{C3834168-05CC-47C1-AAE2-0CACA6305C39}" destId="{254ED9CB-7391-41B0-B2AD-33F395D5D8F0}" srcOrd="1" destOrd="0" parTransId="{3F4C1984-3EDD-4EF5-BD23-2077A5E4C262}" sibTransId="{A011EB67-8B3D-4D06-9698-55147119134E}"/>
    <dgm:cxn modelId="{6B68BAA6-1352-4567-8002-03C922850A7E}" srcId="{11F71268-2464-4594-B45E-322CCA569512}" destId="{19E496F8-9FF8-4A54-B229-4DDEE5077B6E}" srcOrd="0" destOrd="0" parTransId="{327B9130-52FB-471F-9FDC-CB96EE94EFA0}" sibTransId="{68D2B9B7-E545-4848-A255-7EF5F556A3C3}"/>
    <dgm:cxn modelId="{9B055130-C55D-43FC-85D7-7ED83705CB22}" type="presOf" srcId="{73573BD2-746C-45E2-81C0-F48A8A58A49F}" destId="{81E811E9-8219-4F9D-A50F-3FF1235B8354}" srcOrd="0" destOrd="0" presId="urn:microsoft.com/office/officeart/2005/8/layout/hList1"/>
    <dgm:cxn modelId="{7F2238E0-5C11-4400-9A7A-764113415A3D}" type="presOf" srcId="{D2B1259C-701E-46DE-BE2A-6DDE01C659DF}" destId="{414F0AF0-1AE0-49E5-BD83-08B8A44D04CA}" srcOrd="0" destOrd="1" presId="urn:microsoft.com/office/officeart/2005/8/layout/hList1"/>
    <dgm:cxn modelId="{C020797F-900D-4C45-953E-3EBE8C9E7501}" type="presOf" srcId="{B33AD041-52DB-49E4-A0C2-81EDCDDDC42B}" destId="{81E811E9-8219-4F9D-A50F-3FF1235B8354}" srcOrd="0" destOrd="1" presId="urn:microsoft.com/office/officeart/2005/8/layout/hList1"/>
    <dgm:cxn modelId="{5BDB23FF-D1A5-435D-9E81-335DF9333D1C}" srcId="{0138CF43-288A-4885-ABE2-09216E7E608C}" destId="{11F71268-2464-4594-B45E-322CCA569512}" srcOrd="2" destOrd="0" parTransId="{997E4897-CB21-4D50-802D-74154E534345}" sibTransId="{14C90DC0-6D8F-483E-A617-BDC0A457E528}"/>
    <dgm:cxn modelId="{01136DDB-9575-4607-B671-A0B67DE8F0EC}" srcId="{45A54264-7F0B-48E5-B25A-7E1829B007D4}" destId="{73573BD2-746C-45E2-81C0-F48A8A58A49F}" srcOrd="0" destOrd="0" parTransId="{77E78B4C-A78E-40A3-B6ED-0C079638A96A}" sibTransId="{08ED885D-A923-49E7-AB28-8F5E3FD4D14E}"/>
    <dgm:cxn modelId="{FDD58DAE-CA89-4A3D-9D88-C6138B11112A}" type="presOf" srcId="{0138CF43-288A-4885-ABE2-09216E7E608C}" destId="{E09A0C43-2C4E-4D5C-8DE4-D8799547F76C}" srcOrd="0" destOrd="0" presId="urn:microsoft.com/office/officeart/2005/8/layout/hList1"/>
    <dgm:cxn modelId="{6FF90287-8C7E-43F1-803B-68265D4FA426}" type="presOf" srcId="{7A148B0D-3821-4B8B-AB16-D6BADFF8A123}" destId="{0361BF63-A2C8-439C-AE5D-88F5A280F649}" srcOrd="0" destOrd="0" presId="urn:microsoft.com/office/officeart/2005/8/layout/hList1"/>
    <dgm:cxn modelId="{0715FA5B-80B5-4D3D-8151-1539A3FE88D7}" type="presParOf" srcId="{E09A0C43-2C4E-4D5C-8DE4-D8799547F76C}" destId="{F9460978-0BB3-4DCB-8C82-1D2AEB446D37}" srcOrd="0" destOrd="0" presId="urn:microsoft.com/office/officeart/2005/8/layout/hList1"/>
    <dgm:cxn modelId="{284F5855-AF46-42AA-9A2C-E07FFFA58218}" type="presParOf" srcId="{F9460978-0BB3-4DCB-8C82-1D2AEB446D37}" destId="{ADCDEDD0-341D-4E5A-94A3-D0046E46CE7C}" srcOrd="0" destOrd="0" presId="urn:microsoft.com/office/officeart/2005/8/layout/hList1"/>
    <dgm:cxn modelId="{6ACC7E37-2D33-4699-AF29-7661ADC8189A}" type="presParOf" srcId="{F9460978-0BB3-4DCB-8C82-1D2AEB446D37}" destId="{81E811E9-8219-4F9D-A50F-3FF1235B8354}" srcOrd="1" destOrd="0" presId="urn:microsoft.com/office/officeart/2005/8/layout/hList1"/>
    <dgm:cxn modelId="{706D8BAE-04F3-46B8-B94B-BCD78B9D6004}" type="presParOf" srcId="{E09A0C43-2C4E-4D5C-8DE4-D8799547F76C}" destId="{BCB01B6C-F490-4BC1-9771-B0A19D2E872C}" srcOrd="1" destOrd="0" presId="urn:microsoft.com/office/officeart/2005/8/layout/hList1"/>
    <dgm:cxn modelId="{AADAD476-B7FF-4510-AEAA-63873DE78FAB}" type="presParOf" srcId="{E09A0C43-2C4E-4D5C-8DE4-D8799547F76C}" destId="{38893553-178F-49BC-95B2-456F78E95326}" srcOrd="2" destOrd="0" presId="urn:microsoft.com/office/officeart/2005/8/layout/hList1"/>
    <dgm:cxn modelId="{10FE5CD9-5568-436A-8431-88660DADCCEB}" type="presParOf" srcId="{38893553-178F-49BC-95B2-456F78E95326}" destId="{25B5DD7C-B589-4ACD-91CC-3924F0570831}" srcOrd="0" destOrd="0" presId="urn:microsoft.com/office/officeart/2005/8/layout/hList1"/>
    <dgm:cxn modelId="{F5FB6535-CB1B-4B79-81C9-6ECFC40D52ED}" type="presParOf" srcId="{38893553-178F-49BC-95B2-456F78E95326}" destId="{0361BF63-A2C8-439C-AE5D-88F5A280F649}" srcOrd="1" destOrd="0" presId="urn:microsoft.com/office/officeart/2005/8/layout/hList1"/>
    <dgm:cxn modelId="{80EE7846-E8A6-42E7-ABA6-8FA1C435C3E7}" type="presParOf" srcId="{E09A0C43-2C4E-4D5C-8DE4-D8799547F76C}" destId="{E361A76D-7FB4-4E82-990C-3C5EEC37F32E}" srcOrd="3" destOrd="0" presId="urn:microsoft.com/office/officeart/2005/8/layout/hList1"/>
    <dgm:cxn modelId="{D0E4C97A-8EED-47A9-A2DF-4F153851F79F}" type="presParOf" srcId="{E09A0C43-2C4E-4D5C-8DE4-D8799547F76C}" destId="{ADD81372-31B7-40FE-9FE2-8727FFCFB30C}" srcOrd="4" destOrd="0" presId="urn:microsoft.com/office/officeart/2005/8/layout/hList1"/>
    <dgm:cxn modelId="{68F6A3DC-27A5-444F-A1C4-42D8038A2E4E}" type="presParOf" srcId="{ADD81372-31B7-40FE-9FE2-8727FFCFB30C}" destId="{B96AD18A-5465-4794-86EC-63317993A95E}" srcOrd="0" destOrd="0" presId="urn:microsoft.com/office/officeart/2005/8/layout/hList1"/>
    <dgm:cxn modelId="{F4E8FF49-F22D-4FD5-B00D-715C87D53D96}" type="presParOf" srcId="{ADD81372-31B7-40FE-9FE2-8727FFCFB30C}" destId="{414F0AF0-1AE0-49E5-BD83-08B8A44D04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6B8C642-950D-4C7F-AF18-BE481CCB8F27}" type="doc">
      <dgm:prSet loTypeId="urn:microsoft.com/office/officeart/2005/8/layout/default#1" loCatId="list" qsTypeId="urn:microsoft.com/office/officeart/2005/8/quickstyle/simple2" qsCatId="simple" csTypeId="urn:microsoft.com/office/officeart/2005/8/colors/colorful5" csCatId="colorful" phldr="1"/>
      <dgm:spPr/>
      <dgm:t>
        <a:bodyPr/>
        <a:lstStyle/>
        <a:p>
          <a:endParaRPr lang="en-US"/>
        </a:p>
      </dgm:t>
    </dgm:pt>
    <dgm:pt modelId="{E18294CB-ED6F-47B7-B56F-BA7A662D7658}">
      <dgm:prSet phldrT="[Text]"/>
      <dgm:spPr/>
      <dgm:t>
        <a:bodyPr/>
        <a:lstStyle/>
        <a:p>
          <a:r>
            <a:rPr lang="en-US" dirty="0" smtClean="0"/>
            <a:t>Groupthink</a:t>
          </a:r>
          <a:endParaRPr lang="en-US" dirty="0"/>
        </a:p>
      </dgm:t>
    </dgm:pt>
    <dgm:pt modelId="{AC8DFA01-2A72-4468-8836-AF7E0A159438}" type="parTrans" cxnId="{95A18739-1846-4C81-AE49-AFFF328D1134}">
      <dgm:prSet/>
      <dgm:spPr/>
      <dgm:t>
        <a:bodyPr/>
        <a:lstStyle/>
        <a:p>
          <a:endParaRPr lang="en-US"/>
        </a:p>
      </dgm:t>
    </dgm:pt>
    <dgm:pt modelId="{C6DB75BD-BFD5-4928-8ED7-A86E0D319682}" type="sibTrans" cxnId="{95A18739-1846-4C81-AE49-AFFF328D1134}">
      <dgm:prSet/>
      <dgm:spPr/>
      <dgm:t>
        <a:bodyPr/>
        <a:lstStyle/>
        <a:p>
          <a:endParaRPr lang="en-US"/>
        </a:p>
      </dgm:t>
    </dgm:pt>
    <dgm:pt modelId="{AADFD4B1-F3F8-4275-96D8-F0186013D826}">
      <dgm:prSet phldrT="[Text]"/>
      <dgm:spPr/>
      <dgm:t>
        <a:bodyPr/>
        <a:lstStyle/>
        <a:p>
          <a:r>
            <a:rPr lang="en-US" dirty="0" smtClean="0"/>
            <a:t>Aggression</a:t>
          </a:r>
          <a:endParaRPr lang="en-US" dirty="0"/>
        </a:p>
      </dgm:t>
    </dgm:pt>
    <dgm:pt modelId="{BEEFC5A7-8E0D-4C01-9A72-72FBFC1FB9D9}" type="parTrans" cxnId="{BC54B035-2B0F-4972-87B4-32C8D2AB4D1E}">
      <dgm:prSet/>
      <dgm:spPr/>
      <dgm:t>
        <a:bodyPr/>
        <a:lstStyle/>
        <a:p>
          <a:endParaRPr lang="en-US"/>
        </a:p>
      </dgm:t>
    </dgm:pt>
    <dgm:pt modelId="{709BBDFF-324A-423A-AAD7-D74ACF74D151}" type="sibTrans" cxnId="{BC54B035-2B0F-4972-87B4-32C8D2AB4D1E}">
      <dgm:prSet/>
      <dgm:spPr/>
      <dgm:t>
        <a:bodyPr/>
        <a:lstStyle/>
        <a:p>
          <a:endParaRPr lang="en-US"/>
        </a:p>
      </dgm:t>
    </dgm:pt>
    <dgm:pt modelId="{28D24313-0596-4744-ADD0-D80A002AE382}" type="pres">
      <dgm:prSet presAssocID="{16B8C642-950D-4C7F-AF18-BE481CCB8F27}" presName="diagram" presStyleCnt="0">
        <dgm:presLayoutVars>
          <dgm:dir/>
          <dgm:resizeHandles val="exact"/>
        </dgm:presLayoutVars>
      </dgm:prSet>
      <dgm:spPr/>
      <dgm:t>
        <a:bodyPr/>
        <a:lstStyle/>
        <a:p>
          <a:endParaRPr lang="en-US"/>
        </a:p>
      </dgm:t>
    </dgm:pt>
    <dgm:pt modelId="{B2E41661-C314-4917-A29C-9E7881AF79EE}" type="pres">
      <dgm:prSet presAssocID="{E18294CB-ED6F-47B7-B56F-BA7A662D7658}" presName="node" presStyleLbl="node1" presStyleIdx="0" presStyleCnt="2">
        <dgm:presLayoutVars>
          <dgm:bulletEnabled val="1"/>
        </dgm:presLayoutVars>
      </dgm:prSet>
      <dgm:spPr/>
      <dgm:t>
        <a:bodyPr/>
        <a:lstStyle/>
        <a:p>
          <a:endParaRPr lang="en-US"/>
        </a:p>
      </dgm:t>
    </dgm:pt>
    <dgm:pt modelId="{9B9059B3-2C23-49C7-89E7-84C19CB9BF57}" type="pres">
      <dgm:prSet presAssocID="{C6DB75BD-BFD5-4928-8ED7-A86E0D319682}" presName="sibTrans" presStyleCnt="0"/>
      <dgm:spPr/>
    </dgm:pt>
    <dgm:pt modelId="{0E3D3FD5-5F4F-4D38-9BA0-A2F2C55A3F2D}" type="pres">
      <dgm:prSet presAssocID="{AADFD4B1-F3F8-4275-96D8-F0186013D826}" presName="node" presStyleLbl="node1" presStyleIdx="1" presStyleCnt="2">
        <dgm:presLayoutVars>
          <dgm:bulletEnabled val="1"/>
        </dgm:presLayoutVars>
      </dgm:prSet>
      <dgm:spPr/>
      <dgm:t>
        <a:bodyPr/>
        <a:lstStyle/>
        <a:p>
          <a:endParaRPr lang="en-US"/>
        </a:p>
      </dgm:t>
    </dgm:pt>
  </dgm:ptLst>
  <dgm:cxnLst>
    <dgm:cxn modelId="{BC54B035-2B0F-4972-87B4-32C8D2AB4D1E}" srcId="{16B8C642-950D-4C7F-AF18-BE481CCB8F27}" destId="{AADFD4B1-F3F8-4275-96D8-F0186013D826}" srcOrd="1" destOrd="0" parTransId="{BEEFC5A7-8E0D-4C01-9A72-72FBFC1FB9D9}" sibTransId="{709BBDFF-324A-423A-AAD7-D74ACF74D151}"/>
    <dgm:cxn modelId="{EF3EDF7E-358B-48C9-89B4-61C646FF77BD}" type="presOf" srcId="{16B8C642-950D-4C7F-AF18-BE481CCB8F27}" destId="{28D24313-0596-4744-ADD0-D80A002AE382}" srcOrd="0" destOrd="0" presId="urn:microsoft.com/office/officeart/2005/8/layout/default#1"/>
    <dgm:cxn modelId="{1FBB53F6-0D3F-48E0-BB3B-5D8BDEBACBD9}" type="presOf" srcId="{E18294CB-ED6F-47B7-B56F-BA7A662D7658}" destId="{B2E41661-C314-4917-A29C-9E7881AF79EE}" srcOrd="0" destOrd="0" presId="urn:microsoft.com/office/officeart/2005/8/layout/default#1"/>
    <dgm:cxn modelId="{95A18739-1846-4C81-AE49-AFFF328D1134}" srcId="{16B8C642-950D-4C7F-AF18-BE481CCB8F27}" destId="{E18294CB-ED6F-47B7-B56F-BA7A662D7658}" srcOrd="0" destOrd="0" parTransId="{AC8DFA01-2A72-4468-8836-AF7E0A159438}" sibTransId="{C6DB75BD-BFD5-4928-8ED7-A86E0D319682}"/>
    <dgm:cxn modelId="{A15DECB0-B2A9-4EF8-8E6C-E2CF8B70584B}" type="presOf" srcId="{AADFD4B1-F3F8-4275-96D8-F0186013D826}" destId="{0E3D3FD5-5F4F-4D38-9BA0-A2F2C55A3F2D}" srcOrd="0" destOrd="0" presId="urn:microsoft.com/office/officeart/2005/8/layout/default#1"/>
    <dgm:cxn modelId="{C1614EB8-07A0-4021-AD50-E5B3C9F420E6}" type="presParOf" srcId="{28D24313-0596-4744-ADD0-D80A002AE382}" destId="{B2E41661-C314-4917-A29C-9E7881AF79EE}" srcOrd="0" destOrd="0" presId="urn:microsoft.com/office/officeart/2005/8/layout/default#1"/>
    <dgm:cxn modelId="{550A2D44-6641-466E-9333-531085F42D93}" type="presParOf" srcId="{28D24313-0596-4744-ADD0-D80A002AE382}" destId="{9B9059B3-2C23-49C7-89E7-84C19CB9BF57}" srcOrd="1" destOrd="0" presId="urn:microsoft.com/office/officeart/2005/8/layout/default#1"/>
    <dgm:cxn modelId="{EB9756E7-C40E-41D6-878A-CB7DEDF04E4A}" type="presParOf" srcId="{28D24313-0596-4744-ADD0-D80A002AE382}" destId="{0E3D3FD5-5F4F-4D38-9BA0-A2F2C55A3F2D}" srcOrd="2"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AD3BE1-32F7-4135-BECD-EF6BE228CC4C}" type="doc">
      <dgm:prSet loTypeId="urn:microsoft.com/office/officeart/2005/8/layout/process1" loCatId="process" qsTypeId="urn:microsoft.com/office/officeart/2005/8/quickstyle/simple1" qsCatId="simple" csTypeId="urn:microsoft.com/office/officeart/2005/8/colors/accent4_2" csCatId="accent4" phldr="1"/>
      <dgm:spPr/>
    </dgm:pt>
    <dgm:pt modelId="{76C6404A-2CDB-4523-A0E0-41414F6DC167}">
      <dgm:prSet phldrT="[Text]" custT="1"/>
      <dgm:spPr/>
      <dgm:t>
        <a:bodyPr/>
        <a:lstStyle/>
        <a:p>
          <a:r>
            <a:rPr lang="en-US" sz="2600" dirty="0" smtClean="0"/>
            <a:t>Obtain opinion about problems and selection of an optimum solution</a:t>
          </a:r>
          <a:endParaRPr lang="en-US" sz="2600" dirty="0"/>
        </a:p>
      </dgm:t>
    </dgm:pt>
    <dgm:pt modelId="{DF034D9C-3CFF-4C03-8BF3-0C648A3D4492}" type="parTrans" cxnId="{D8C5FDD9-6906-4E47-9297-5CA1740396AB}">
      <dgm:prSet/>
      <dgm:spPr/>
      <dgm:t>
        <a:bodyPr/>
        <a:lstStyle/>
        <a:p>
          <a:endParaRPr lang="en-US"/>
        </a:p>
      </dgm:t>
    </dgm:pt>
    <dgm:pt modelId="{701C5F07-78F1-4073-AAE2-A4BC8F9B062E}" type="sibTrans" cxnId="{D8C5FDD9-6906-4E47-9297-5CA1740396AB}">
      <dgm:prSet/>
      <dgm:spPr/>
      <dgm:t>
        <a:bodyPr/>
        <a:lstStyle/>
        <a:p>
          <a:endParaRPr lang="en-US"/>
        </a:p>
      </dgm:t>
    </dgm:pt>
    <dgm:pt modelId="{66118343-9342-41E6-9F0A-A7FC6138D2E6}">
      <dgm:prSet phldrT="[Text]" custT="1"/>
      <dgm:spPr/>
      <dgm:t>
        <a:bodyPr/>
        <a:lstStyle/>
        <a:p>
          <a:r>
            <a:rPr lang="en-US" sz="2600" dirty="0" smtClean="0"/>
            <a:t>Deliver a more realistic scenario where group collaborates under one anonymity state.</a:t>
          </a:r>
          <a:endParaRPr lang="en-US" sz="2600" dirty="0"/>
        </a:p>
      </dgm:t>
    </dgm:pt>
    <dgm:pt modelId="{4A39D2CD-97AE-40FA-9D43-DFB3E4CCF120}" type="parTrans" cxnId="{81F6BB5F-1BA4-4F03-8EEE-307D77EFB466}">
      <dgm:prSet/>
      <dgm:spPr/>
      <dgm:t>
        <a:bodyPr/>
        <a:lstStyle/>
        <a:p>
          <a:endParaRPr lang="en-US"/>
        </a:p>
      </dgm:t>
    </dgm:pt>
    <dgm:pt modelId="{CDBBE74C-29B7-4A84-93B4-4780F9B47E6B}" type="sibTrans" cxnId="{81F6BB5F-1BA4-4F03-8EEE-307D77EFB466}">
      <dgm:prSet/>
      <dgm:spPr/>
      <dgm:t>
        <a:bodyPr/>
        <a:lstStyle/>
        <a:p>
          <a:endParaRPr lang="en-US"/>
        </a:p>
      </dgm:t>
    </dgm:pt>
    <dgm:pt modelId="{658A1D92-9EC7-44F3-BFA8-28C6DEF39730}">
      <dgm:prSet phldrT="[Text]" custT="1"/>
      <dgm:spPr/>
      <dgm:t>
        <a:bodyPr/>
        <a:lstStyle/>
        <a:p>
          <a:r>
            <a:rPr lang="en-US" sz="2600" dirty="0" smtClean="0"/>
            <a:t>Most of the group supports a solution other than the optimum selected. To conform or not?</a:t>
          </a:r>
          <a:endParaRPr lang="en-US" sz="2600" dirty="0"/>
        </a:p>
      </dgm:t>
    </dgm:pt>
    <dgm:pt modelId="{C3D74091-5389-47B4-A6F0-EFD117EF936A}" type="parTrans" cxnId="{6009D2CB-233A-4EDA-BB56-2180C4E60F87}">
      <dgm:prSet/>
      <dgm:spPr/>
      <dgm:t>
        <a:bodyPr/>
        <a:lstStyle/>
        <a:p>
          <a:endParaRPr lang="en-US"/>
        </a:p>
      </dgm:t>
    </dgm:pt>
    <dgm:pt modelId="{B74C7C65-A921-42CF-93D7-4CC1A4E85580}" type="sibTrans" cxnId="{6009D2CB-233A-4EDA-BB56-2180C4E60F87}">
      <dgm:prSet/>
      <dgm:spPr/>
      <dgm:t>
        <a:bodyPr/>
        <a:lstStyle/>
        <a:p>
          <a:endParaRPr lang="en-US"/>
        </a:p>
      </dgm:t>
    </dgm:pt>
    <dgm:pt modelId="{19C00035-01D6-494D-BE54-65C152D5E195}" type="pres">
      <dgm:prSet presAssocID="{8CAD3BE1-32F7-4135-BECD-EF6BE228CC4C}" presName="Name0" presStyleCnt="0">
        <dgm:presLayoutVars>
          <dgm:dir/>
          <dgm:resizeHandles val="exact"/>
        </dgm:presLayoutVars>
      </dgm:prSet>
      <dgm:spPr/>
    </dgm:pt>
    <dgm:pt modelId="{FB8731AD-69BA-4CDB-B97F-191C45DBA0DF}" type="pres">
      <dgm:prSet presAssocID="{76C6404A-2CDB-4523-A0E0-41414F6DC167}" presName="node" presStyleLbl="node1" presStyleIdx="0" presStyleCnt="3">
        <dgm:presLayoutVars>
          <dgm:bulletEnabled val="1"/>
        </dgm:presLayoutVars>
      </dgm:prSet>
      <dgm:spPr/>
      <dgm:t>
        <a:bodyPr/>
        <a:lstStyle/>
        <a:p>
          <a:endParaRPr lang="en-US"/>
        </a:p>
      </dgm:t>
    </dgm:pt>
    <dgm:pt modelId="{B24FAEF2-291F-4036-BE38-F146156F654E}" type="pres">
      <dgm:prSet presAssocID="{701C5F07-78F1-4073-AAE2-A4BC8F9B062E}" presName="sibTrans" presStyleLbl="sibTrans2D1" presStyleIdx="0" presStyleCnt="2"/>
      <dgm:spPr/>
      <dgm:t>
        <a:bodyPr/>
        <a:lstStyle/>
        <a:p>
          <a:endParaRPr lang="en-US"/>
        </a:p>
      </dgm:t>
    </dgm:pt>
    <dgm:pt modelId="{6EB437AB-29D7-4C0D-8516-202E211A4948}" type="pres">
      <dgm:prSet presAssocID="{701C5F07-78F1-4073-AAE2-A4BC8F9B062E}" presName="connectorText" presStyleLbl="sibTrans2D1" presStyleIdx="0" presStyleCnt="2"/>
      <dgm:spPr/>
      <dgm:t>
        <a:bodyPr/>
        <a:lstStyle/>
        <a:p>
          <a:endParaRPr lang="en-US"/>
        </a:p>
      </dgm:t>
    </dgm:pt>
    <dgm:pt modelId="{16407C2B-8749-4AA4-8718-5971FFF4A869}" type="pres">
      <dgm:prSet presAssocID="{66118343-9342-41E6-9F0A-A7FC6138D2E6}" presName="node" presStyleLbl="node1" presStyleIdx="1" presStyleCnt="3">
        <dgm:presLayoutVars>
          <dgm:bulletEnabled val="1"/>
        </dgm:presLayoutVars>
      </dgm:prSet>
      <dgm:spPr/>
      <dgm:t>
        <a:bodyPr/>
        <a:lstStyle/>
        <a:p>
          <a:endParaRPr lang="en-US"/>
        </a:p>
      </dgm:t>
    </dgm:pt>
    <dgm:pt modelId="{6A325786-1D3B-41B8-BD12-A67086529B52}" type="pres">
      <dgm:prSet presAssocID="{CDBBE74C-29B7-4A84-93B4-4780F9B47E6B}" presName="sibTrans" presStyleLbl="sibTrans2D1" presStyleIdx="1" presStyleCnt="2"/>
      <dgm:spPr/>
      <dgm:t>
        <a:bodyPr/>
        <a:lstStyle/>
        <a:p>
          <a:endParaRPr lang="en-US"/>
        </a:p>
      </dgm:t>
    </dgm:pt>
    <dgm:pt modelId="{7EC87287-2870-4649-9B29-895D6484DB0E}" type="pres">
      <dgm:prSet presAssocID="{CDBBE74C-29B7-4A84-93B4-4780F9B47E6B}" presName="connectorText" presStyleLbl="sibTrans2D1" presStyleIdx="1" presStyleCnt="2"/>
      <dgm:spPr/>
      <dgm:t>
        <a:bodyPr/>
        <a:lstStyle/>
        <a:p>
          <a:endParaRPr lang="en-US"/>
        </a:p>
      </dgm:t>
    </dgm:pt>
    <dgm:pt modelId="{F75407E3-6D56-407A-A487-713BB873EA3E}" type="pres">
      <dgm:prSet presAssocID="{658A1D92-9EC7-44F3-BFA8-28C6DEF39730}" presName="node" presStyleLbl="node1" presStyleIdx="2" presStyleCnt="3">
        <dgm:presLayoutVars>
          <dgm:bulletEnabled val="1"/>
        </dgm:presLayoutVars>
      </dgm:prSet>
      <dgm:spPr/>
      <dgm:t>
        <a:bodyPr/>
        <a:lstStyle/>
        <a:p>
          <a:endParaRPr lang="en-US"/>
        </a:p>
      </dgm:t>
    </dgm:pt>
  </dgm:ptLst>
  <dgm:cxnLst>
    <dgm:cxn modelId="{B09C97E5-408F-4416-8869-F5FEC6E5C0BB}" type="presOf" srcId="{701C5F07-78F1-4073-AAE2-A4BC8F9B062E}" destId="{6EB437AB-29D7-4C0D-8516-202E211A4948}" srcOrd="1" destOrd="0" presId="urn:microsoft.com/office/officeart/2005/8/layout/process1"/>
    <dgm:cxn modelId="{AF0C2541-A534-4EE8-B898-B6CDCC4C08FD}" type="presOf" srcId="{CDBBE74C-29B7-4A84-93B4-4780F9B47E6B}" destId="{7EC87287-2870-4649-9B29-895D6484DB0E}" srcOrd="1" destOrd="0" presId="urn:microsoft.com/office/officeart/2005/8/layout/process1"/>
    <dgm:cxn modelId="{81F6BB5F-1BA4-4F03-8EEE-307D77EFB466}" srcId="{8CAD3BE1-32F7-4135-BECD-EF6BE228CC4C}" destId="{66118343-9342-41E6-9F0A-A7FC6138D2E6}" srcOrd="1" destOrd="0" parTransId="{4A39D2CD-97AE-40FA-9D43-DFB3E4CCF120}" sibTransId="{CDBBE74C-29B7-4A84-93B4-4780F9B47E6B}"/>
    <dgm:cxn modelId="{D8C5FDD9-6906-4E47-9297-5CA1740396AB}" srcId="{8CAD3BE1-32F7-4135-BECD-EF6BE228CC4C}" destId="{76C6404A-2CDB-4523-A0E0-41414F6DC167}" srcOrd="0" destOrd="0" parTransId="{DF034D9C-3CFF-4C03-8BF3-0C648A3D4492}" sibTransId="{701C5F07-78F1-4073-AAE2-A4BC8F9B062E}"/>
    <dgm:cxn modelId="{D950110D-8A6A-4905-A5DF-2560D8697333}" type="presOf" srcId="{66118343-9342-41E6-9F0A-A7FC6138D2E6}" destId="{16407C2B-8749-4AA4-8718-5971FFF4A869}" srcOrd="0" destOrd="0" presId="urn:microsoft.com/office/officeart/2005/8/layout/process1"/>
    <dgm:cxn modelId="{E35B1B9D-1952-4155-8AD2-81225772A83D}" type="presOf" srcId="{658A1D92-9EC7-44F3-BFA8-28C6DEF39730}" destId="{F75407E3-6D56-407A-A487-713BB873EA3E}" srcOrd="0" destOrd="0" presId="urn:microsoft.com/office/officeart/2005/8/layout/process1"/>
    <dgm:cxn modelId="{79ADAA2A-4994-4D2E-A5CB-3857F3E5ECEA}" type="presOf" srcId="{CDBBE74C-29B7-4A84-93B4-4780F9B47E6B}" destId="{6A325786-1D3B-41B8-BD12-A67086529B52}" srcOrd="0" destOrd="0" presId="urn:microsoft.com/office/officeart/2005/8/layout/process1"/>
    <dgm:cxn modelId="{53BBE5BE-0320-4423-8643-692E76821898}" type="presOf" srcId="{76C6404A-2CDB-4523-A0E0-41414F6DC167}" destId="{FB8731AD-69BA-4CDB-B97F-191C45DBA0DF}" srcOrd="0" destOrd="0" presId="urn:microsoft.com/office/officeart/2005/8/layout/process1"/>
    <dgm:cxn modelId="{FCDB051A-E6AD-4533-B31C-25E06E3E0A44}" type="presOf" srcId="{701C5F07-78F1-4073-AAE2-A4BC8F9B062E}" destId="{B24FAEF2-291F-4036-BE38-F146156F654E}" srcOrd="0" destOrd="0" presId="urn:microsoft.com/office/officeart/2005/8/layout/process1"/>
    <dgm:cxn modelId="{FE533858-BFBB-4F4B-BE38-A4ECE6622668}" type="presOf" srcId="{8CAD3BE1-32F7-4135-BECD-EF6BE228CC4C}" destId="{19C00035-01D6-494D-BE54-65C152D5E195}" srcOrd="0" destOrd="0" presId="urn:microsoft.com/office/officeart/2005/8/layout/process1"/>
    <dgm:cxn modelId="{6009D2CB-233A-4EDA-BB56-2180C4E60F87}" srcId="{8CAD3BE1-32F7-4135-BECD-EF6BE228CC4C}" destId="{658A1D92-9EC7-44F3-BFA8-28C6DEF39730}" srcOrd="2" destOrd="0" parTransId="{C3D74091-5389-47B4-A6F0-EFD117EF936A}" sibTransId="{B74C7C65-A921-42CF-93D7-4CC1A4E85580}"/>
    <dgm:cxn modelId="{B95EFCF0-C66A-4544-A4FB-1DF83358741A}" type="presParOf" srcId="{19C00035-01D6-494D-BE54-65C152D5E195}" destId="{FB8731AD-69BA-4CDB-B97F-191C45DBA0DF}" srcOrd="0" destOrd="0" presId="urn:microsoft.com/office/officeart/2005/8/layout/process1"/>
    <dgm:cxn modelId="{342C3DCC-E87B-41F4-9880-BED9407360CC}" type="presParOf" srcId="{19C00035-01D6-494D-BE54-65C152D5E195}" destId="{B24FAEF2-291F-4036-BE38-F146156F654E}" srcOrd="1" destOrd="0" presId="urn:microsoft.com/office/officeart/2005/8/layout/process1"/>
    <dgm:cxn modelId="{6C56EFAB-6691-4F14-9DBC-31508C58C166}" type="presParOf" srcId="{B24FAEF2-291F-4036-BE38-F146156F654E}" destId="{6EB437AB-29D7-4C0D-8516-202E211A4948}" srcOrd="0" destOrd="0" presId="urn:microsoft.com/office/officeart/2005/8/layout/process1"/>
    <dgm:cxn modelId="{251BD978-E947-4A5D-BBFC-86810E3CD483}" type="presParOf" srcId="{19C00035-01D6-494D-BE54-65C152D5E195}" destId="{16407C2B-8749-4AA4-8718-5971FFF4A869}" srcOrd="2" destOrd="0" presId="urn:microsoft.com/office/officeart/2005/8/layout/process1"/>
    <dgm:cxn modelId="{18A6946F-79BE-40C9-98D3-EDAF0F822E0C}" type="presParOf" srcId="{19C00035-01D6-494D-BE54-65C152D5E195}" destId="{6A325786-1D3B-41B8-BD12-A67086529B52}" srcOrd="3" destOrd="0" presId="urn:microsoft.com/office/officeart/2005/8/layout/process1"/>
    <dgm:cxn modelId="{8A7E9A58-78F5-4EF1-9BA7-CB961CA52914}" type="presParOf" srcId="{6A325786-1D3B-41B8-BD12-A67086529B52}" destId="{7EC87287-2870-4649-9B29-895D6484DB0E}" srcOrd="0" destOrd="0" presId="urn:microsoft.com/office/officeart/2005/8/layout/process1"/>
    <dgm:cxn modelId="{28B17F13-035D-4738-AE8B-C65982EAC6AB}" type="presParOf" srcId="{19C00035-01D6-494D-BE54-65C152D5E195}" destId="{F75407E3-6D56-407A-A487-713BB873EA3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65A0E95-C8B4-4374-9FA9-C1D82FC9E5F0}" type="doc">
      <dgm:prSet loTypeId="urn:microsoft.com/office/officeart/2005/8/layout/process1" loCatId="process" qsTypeId="urn:microsoft.com/office/officeart/2005/8/quickstyle/simple1" qsCatId="simple" csTypeId="urn:microsoft.com/office/officeart/2005/8/colors/accent4_2" csCatId="accent4" phldr="1"/>
      <dgm:spPr/>
    </dgm:pt>
    <dgm:pt modelId="{65705E84-4FD9-45F6-8DD6-8FE33DCA5E15}">
      <dgm:prSet phldrT="[Text]" custT="1"/>
      <dgm:spPr/>
      <dgm:t>
        <a:bodyPr/>
        <a:lstStyle/>
        <a:p>
          <a:r>
            <a:rPr lang="en-US" sz="2800" dirty="0" smtClean="0"/>
            <a:t>Obtaining a random sample of corresponding article from Wikipedia and </a:t>
          </a:r>
          <a:r>
            <a:rPr lang="en-US" sz="2800" dirty="0" err="1" smtClean="0"/>
            <a:t>Debatepedia</a:t>
          </a:r>
          <a:endParaRPr lang="en-US" sz="2800" dirty="0"/>
        </a:p>
      </dgm:t>
    </dgm:pt>
    <dgm:pt modelId="{D6836CF8-AA2D-460B-BDD5-21AB86BC6DF0}" type="parTrans" cxnId="{41569F51-6DF6-4DD7-9AB4-D264B55D7CEE}">
      <dgm:prSet/>
      <dgm:spPr/>
      <dgm:t>
        <a:bodyPr/>
        <a:lstStyle/>
        <a:p>
          <a:endParaRPr lang="en-US"/>
        </a:p>
      </dgm:t>
    </dgm:pt>
    <dgm:pt modelId="{67C10A87-21C3-4A8F-B37B-4836D39C86C3}" type="sibTrans" cxnId="{41569F51-6DF6-4DD7-9AB4-D264B55D7CEE}">
      <dgm:prSet custT="1"/>
      <dgm:spPr/>
      <dgm:t>
        <a:bodyPr/>
        <a:lstStyle/>
        <a:p>
          <a:endParaRPr lang="en-US" sz="2800"/>
        </a:p>
      </dgm:t>
    </dgm:pt>
    <dgm:pt modelId="{D433695F-D64C-4D18-AA09-801DFE1C21BD}">
      <dgm:prSet phldrT="[Text]" custT="1"/>
      <dgm:spPr/>
      <dgm:t>
        <a:bodyPr/>
        <a:lstStyle/>
        <a:p>
          <a:r>
            <a:rPr lang="en-US" sz="2800" dirty="0" smtClean="0"/>
            <a:t>Content analysis for arguments on each article.</a:t>
          </a:r>
          <a:endParaRPr lang="en-US" sz="2800" dirty="0"/>
        </a:p>
      </dgm:t>
    </dgm:pt>
    <dgm:pt modelId="{3E23B451-B7C7-4DEC-9339-3A1466F7F77A}" type="parTrans" cxnId="{DECCC2D6-AE71-4C94-9A12-E53A4BB5378F}">
      <dgm:prSet/>
      <dgm:spPr/>
      <dgm:t>
        <a:bodyPr/>
        <a:lstStyle/>
        <a:p>
          <a:endParaRPr lang="en-US"/>
        </a:p>
      </dgm:t>
    </dgm:pt>
    <dgm:pt modelId="{F4A2B637-387F-4C3F-927C-231D2FF00BF3}" type="sibTrans" cxnId="{DECCC2D6-AE71-4C94-9A12-E53A4BB5378F}">
      <dgm:prSet custT="1"/>
      <dgm:spPr/>
      <dgm:t>
        <a:bodyPr/>
        <a:lstStyle/>
        <a:p>
          <a:endParaRPr lang="en-US" sz="2800"/>
        </a:p>
      </dgm:t>
    </dgm:pt>
    <dgm:pt modelId="{51D34DAE-B3B3-47F0-9266-128D5269B8CA}">
      <dgm:prSet phldrT="[Text]" custT="1"/>
      <dgm:spPr/>
      <dgm:t>
        <a:bodyPr/>
        <a:lstStyle/>
        <a:p>
          <a:r>
            <a:rPr lang="en-US" sz="2800" dirty="0" smtClean="0"/>
            <a:t>Statistical comparative analysis to determine differences in argument production and readability.</a:t>
          </a:r>
          <a:endParaRPr lang="en-US" sz="2800" dirty="0"/>
        </a:p>
      </dgm:t>
    </dgm:pt>
    <dgm:pt modelId="{9221A561-0789-4B06-B2CD-8A795EB27C6F}" type="parTrans" cxnId="{ED0724BD-944F-4B2A-80DF-3BA17A870048}">
      <dgm:prSet/>
      <dgm:spPr/>
      <dgm:t>
        <a:bodyPr/>
        <a:lstStyle/>
        <a:p>
          <a:endParaRPr lang="en-US"/>
        </a:p>
      </dgm:t>
    </dgm:pt>
    <dgm:pt modelId="{5398EB40-F41F-4A90-BDC3-6B0E3100E198}" type="sibTrans" cxnId="{ED0724BD-944F-4B2A-80DF-3BA17A870048}">
      <dgm:prSet/>
      <dgm:spPr/>
      <dgm:t>
        <a:bodyPr/>
        <a:lstStyle/>
        <a:p>
          <a:endParaRPr lang="en-US"/>
        </a:p>
      </dgm:t>
    </dgm:pt>
    <dgm:pt modelId="{338E0442-0CB6-41C0-A5F5-D7D9F38304B5}" type="pres">
      <dgm:prSet presAssocID="{E65A0E95-C8B4-4374-9FA9-C1D82FC9E5F0}" presName="Name0" presStyleCnt="0">
        <dgm:presLayoutVars>
          <dgm:dir/>
          <dgm:resizeHandles val="exact"/>
        </dgm:presLayoutVars>
      </dgm:prSet>
      <dgm:spPr/>
    </dgm:pt>
    <dgm:pt modelId="{F5B18BCB-DF73-4B1E-9F0D-5474377236F7}" type="pres">
      <dgm:prSet presAssocID="{65705E84-4FD9-45F6-8DD6-8FE33DCA5E15}" presName="node" presStyleLbl="node1" presStyleIdx="0" presStyleCnt="3" custScaleX="104760">
        <dgm:presLayoutVars>
          <dgm:bulletEnabled val="1"/>
        </dgm:presLayoutVars>
      </dgm:prSet>
      <dgm:spPr/>
      <dgm:t>
        <a:bodyPr/>
        <a:lstStyle/>
        <a:p>
          <a:endParaRPr lang="en-US"/>
        </a:p>
      </dgm:t>
    </dgm:pt>
    <dgm:pt modelId="{0806214A-5859-4012-B610-27C691E758B4}" type="pres">
      <dgm:prSet presAssocID="{67C10A87-21C3-4A8F-B37B-4836D39C86C3}" presName="sibTrans" presStyleLbl="sibTrans2D1" presStyleIdx="0" presStyleCnt="2"/>
      <dgm:spPr/>
      <dgm:t>
        <a:bodyPr/>
        <a:lstStyle/>
        <a:p>
          <a:endParaRPr lang="en-US"/>
        </a:p>
      </dgm:t>
    </dgm:pt>
    <dgm:pt modelId="{B91C564A-641A-4597-8A68-73BCDA0634B3}" type="pres">
      <dgm:prSet presAssocID="{67C10A87-21C3-4A8F-B37B-4836D39C86C3}" presName="connectorText" presStyleLbl="sibTrans2D1" presStyleIdx="0" presStyleCnt="2"/>
      <dgm:spPr/>
      <dgm:t>
        <a:bodyPr/>
        <a:lstStyle/>
        <a:p>
          <a:endParaRPr lang="en-US"/>
        </a:p>
      </dgm:t>
    </dgm:pt>
    <dgm:pt modelId="{8F6A4991-A06C-4763-A0ED-85C513433811}" type="pres">
      <dgm:prSet presAssocID="{D433695F-D64C-4D18-AA09-801DFE1C21BD}" presName="node" presStyleLbl="node1" presStyleIdx="1" presStyleCnt="3">
        <dgm:presLayoutVars>
          <dgm:bulletEnabled val="1"/>
        </dgm:presLayoutVars>
      </dgm:prSet>
      <dgm:spPr/>
      <dgm:t>
        <a:bodyPr/>
        <a:lstStyle/>
        <a:p>
          <a:endParaRPr lang="en-US"/>
        </a:p>
      </dgm:t>
    </dgm:pt>
    <dgm:pt modelId="{F4B4866D-FEC5-4C8F-9C1A-5E0737850534}" type="pres">
      <dgm:prSet presAssocID="{F4A2B637-387F-4C3F-927C-231D2FF00BF3}" presName="sibTrans" presStyleLbl="sibTrans2D1" presStyleIdx="1" presStyleCnt="2"/>
      <dgm:spPr/>
      <dgm:t>
        <a:bodyPr/>
        <a:lstStyle/>
        <a:p>
          <a:endParaRPr lang="en-US"/>
        </a:p>
      </dgm:t>
    </dgm:pt>
    <dgm:pt modelId="{4C1DD58D-C6E7-4A8B-9EDF-4132C5BF1263}" type="pres">
      <dgm:prSet presAssocID="{F4A2B637-387F-4C3F-927C-231D2FF00BF3}" presName="connectorText" presStyleLbl="sibTrans2D1" presStyleIdx="1" presStyleCnt="2"/>
      <dgm:spPr/>
      <dgm:t>
        <a:bodyPr/>
        <a:lstStyle/>
        <a:p>
          <a:endParaRPr lang="en-US"/>
        </a:p>
      </dgm:t>
    </dgm:pt>
    <dgm:pt modelId="{8E48652C-09C9-4A4F-ADF3-39981D1F75DD}" type="pres">
      <dgm:prSet presAssocID="{51D34DAE-B3B3-47F0-9266-128D5269B8CA}" presName="node" presStyleLbl="node1" presStyleIdx="2" presStyleCnt="3">
        <dgm:presLayoutVars>
          <dgm:bulletEnabled val="1"/>
        </dgm:presLayoutVars>
      </dgm:prSet>
      <dgm:spPr/>
      <dgm:t>
        <a:bodyPr/>
        <a:lstStyle/>
        <a:p>
          <a:endParaRPr lang="en-US"/>
        </a:p>
      </dgm:t>
    </dgm:pt>
  </dgm:ptLst>
  <dgm:cxnLst>
    <dgm:cxn modelId="{09BA311F-E87F-49B7-AFCE-2D2CA2D38A22}" type="presOf" srcId="{51D34DAE-B3B3-47F0-9266-128D5269B8CA}" destId="{8E48652C-09C9-4A4F-ADF3-39981D1F75DD}" srcOrd="0" destOrd="0" presId="urn:microsoft.com/office/officeart/2005/8/layout/process1"/>
    <dgm:cxn modelId="{B3EC011C-99AF-4A9A-84CE-A7796A48FF4C}" type="presOf" srcId="{D433695F-D64C-4D18-AA09-801DFE1C21BD}" destId="{8F6A4991-A06C-4763-A0ED-85C513433811}" srcOrd="0" destOrd="0" presId="urn:microsoft.com/office/officeart/2005/8/layout/process1"/>
    <dgm:cxn modelId="{ED0724BD-944F-4B2A-80DF-3BA17A870048}" srcId="{E65A0E95-C8B4-4374-9FA9-C1D82FC9E5F0}" destId="{51D34DAE-B3B3-47F0-9266-128D5269B8CA}" srcOrd="2" destOrd="0" parTransId="{9221A561-0789-4B06-B2CD-8A795EB27C6F}" sibTransId="{5398EB40-F41F-4A90-BDC3-6B0E3100E198}"/>
    <dgm:cxn modelId="{5FD645B9-3BE7-4A69-A6E1-C9F3700C1333}" type="presOf" srcId="{E65A0E95-C8B4-4374-9FA9-C1D82FC9E5F0}" destId="{338E0442-0CB6-41C0-A5F5-D7D9F38304B5}" srcOrd="0" destOrd="0" presId="urn:microsoft.com/office/officeart/2005/8/layout/process1"/>
    <dgm:cxn modelId="{41569F51-6DF6-4DD7-9AB4-D264B55D7CEE}" srcId="{E65A0E95-C8B4-4374-9FA9-C1D82FC9E5F0}" destId="{65705E84-4FD9-45F6-8DD6-8FE33DCA5E15}" srcOrd="0" destOrd="0" parTransId="{D6836CF8-AA2D-460B-BDD5-21AB86BC6DF0}" sibTransId="{67C10A87-21C3-4A8F-B37B-4836D39C86C3}"/>
    <dgm:cxn modelId="{DECCC2D6-AE71-4C94-9A12-E53A4BB5378F}" srcId="{E65A0E95-C8B4-4374-9FA9-C1D82FC9E5F0}" destId="{D433695F-D64C-4D18-AA09-801DFE1C21BD}" srcOrd="1" destOrd="0" parTransId="{3E23B451-B7C7-4DEC-9339-3A1466F7F77A}" sibTransId="{F4A2B637-387F-4C3F-927C-231D2FF00BF3}"/>
    <dgm:cxn modelId="{DFA6154A-8BB9-449D-A5CC-77B911CCA7B7}" type="presOf" srcId="{67C10A87-21C3-4A8F-B37B-4836D39C86C3}" destId="{0806214A-5859-4012-B610-27C691E758B4}" srcOrd="0" destOrd="0" presId="urn:microsoft.com/office/officeart/2005/8/layout/process1"/>
    <dgm:cxn modelId="{9B785CF8-89AE-49BF-9EEE-B2A3D91BEB04}" type="presOf" srcId="{65705E84-4FD9-45F6-8DD6-8FE33DCA5E15}" destId="{F5B18BCB-DF73-4B1E-9F0D-5474377236F7}" srcOrd="0" destOrd="0" presId="urn:microsoft.com/office/officeart/2005/8/layout/process1"/>
    <dgm:cxn modelId="{F599ABDD-8A8D-4A8E-AE2D-752C8D4AD75A}" type="presOf" srcId="{F4A2B637-387F-4C3F-927C-231D2FF00BF3}" destId="{F4B4866D-FEC5-4C8F-9C1A-5E0737850534}" srcOrd="0" destOrd="0" presId="urn:microsoft.com/office/officeart/2005/8/layout/process1"/>
    <dgm:cxn modelId="{112DBC70-607D-44D2-8C81-A1332871C039}" type="presOf" srcId="{F4A2B637-387F-4C3F-927C-231D2FF00BF3}" destId="{4C1DD58D-C6E7-4A8B-9EDF-4132C5BF1263}" srcOrd="1" destOrd="0" presId="urn:microsoft.com/office/officeart/2005/8/layout/process1"/>
    <dgm:cxn modelId="{147ED4A3-4204-4348-B572-BE6D047C1EF6}" type="presOf" srcId="{67C10A87-21C3-4A8F-B37B-4836D39C86C3}" destId="{B91C564A-641A-4597-8A68-73BCDA0634B3}" srcOrd="1" destOrd="0" presId="urn:microsoft.com/office/officeart/2005/8/layout/process1"/>
    <dgm:cxn modelId="{2B8A25AD-B7E1-4547-9954-C17D152D2CFF}" type="presParOf" srcId="{338E0442-0CB6-41C0-A5F5-D7D9F38304B5}" destId="{F5B18BCB-DF73-4B1E-9F0D-5474377236F7}" srcOrd="0" destOrd="0" presId="urn:microsoft.com/office/officeart/2005/8/layout/process1"/>
    <dgm:cxn modelId="{1BBDEB82-A9BA-4FD8-AC18-F12DB67BD626}" type="presParOf" srcId="{338E0442-0CB6-41C0-A5F5-D7D9F38304B5}" destId="{0806214A-5859-4012-B610-27C691E758B4}" srcOrd="1" destOrd="0" presId="urn:microsoft.com/office/officeart/2005/8/layout/process1"/>
    <dgm:cxn modelId="{39DFEF11-882D-4094-B8AB-57864B73AF27}" type="presParOf" srcId="{0806214A-5859-4012-B610-27C691E758B4}" destId="{B91C564A-641A-4597-8A68-73BCDA0634B3}" srcOrd="0" destOrd="0" presId="urn:microsoft.com/office/officeart/2005/8/layout/process1"/>
    <dgm:cxn modelId="{9869CE1A-DCB3-4748-85E3-F49A9A94D127}" type="presParOf" srcId="{338E0442-0CB6-41C0-A5F5-D7D9F38304B5}" destId="{8F6A4991-A06C-4763-A0ED-85C513433811}" srcOrd="2" destOrd="0" presId="urn:microsoft.com/office/officeart/2005/8/layout/process1"/>
    <dgm:cxn modelId="{0112B5EE-F40A-411F-ADEC-5D614B950C77}" type="presParOf" srcId="{338E0442-0CB6-41C0-A5F5-D7D9F38304B5}" destId="{F4B4866D-FEC5-4C8F-9C1A-5E0737850534}" srcOrd="3" destOrd="0" presId="urn:microsoft.com/office/officeart/2005/8/layout/process1"/>
    <dgm:cxn modelId="{50B8F67E-92DC-4CD1-A24A-DC117833D34F}" type="presParOf" srcId="{F4B4866D-FEC5-4C8F-9C1A-5E0737850534}" destId="{4C1DD58D-C6E7-4A8B-9EDF-4132C5BF1263}" srcOrd="0" destOrd="0" presId="urn:microsoft.com/office/officeart/2005/8/layout/process1"/>
    <dgm:cxn modelId="{C37F2A47-1670-4F5A-8A74-B9B2DDD4706E}" type="presParOf" srcId="{338E0442-0CB6-41C0-A5F5-D7D9F38304B5}" destId="{8E48652C-09C9-4A4F-ADF3-39981D1F75D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71A14EA-FAD9-4B61-A4FD-6183DF035E84}" type="doc">
      <dgm:prSet loTypeId="urn:microsoft.com/office/officeart/2005/8/layout/process1" loCatId="process" qsTypeId="urn:microsoft.com/office/officeart/2005/8/quickstyle/simple1" qsCatId="simple" csTypeId="urn:microsoft.com/office/officeart/2005/8/colors/accent4_2" csCatId="accent4" phldr="1"/>
      <dgm:spPr/>
    </dgm:pt>
    <dgm:pt modelId="{935304AF-C10F-4AFA-8DBD-355506E61FAA}">
      <dgm:prSet phldrT="[Text]" custT="1"/>
      <dgm:spPr/>
      <dgm:t>
        <a:bodyPr/>
        <a:lstStyle/>
        <a:p>
          <a:r>
            <a:rPr lang="en-US" sz="2600" dirty="0" smtClean="0"/>
            <a:t>Obtain opinion and strength of opinion about controversial topics.</a:t>
          </a:r>
          <a:endParaRPr lang="en-US" sz="2600" dirty="0"/>
        </a:p>
      </dgm:t>
    </dgm:pt>
    <dgm:pt modelId="{52CB635D-99B9-40F8-9D20-81130976D22D}" type="parTrans" cxnId="{C60A365D-6EED-463A-A91C-1D401C53ED11}">
      <dgm:prSet/>
      <dgm:spPr/>
      <dgm:t>
        <a:bodyPr/>
        <a:lstStyle/>
        <a:p>
          <a:endParaRPr lang="en-US"/>
        </a:p>
      </dgm:t>
    </dgm:pt>
    <dgm:pt modelId="{39C03E9B-C8AA-4AF9-8A2F-B1E07650581D}" type="sibTrans" cxnId="{C60A365D-6EED-463A-A91C-1D401C53ED11}">
      <dgm:prSet custT="1"/>
      <dgm:spPr/>
      <dgm:t>
        <a:bodyPr/>
        <a:lstStyle/>
        <a:p>
          <a:endParaRPr lang="en-US" sz="2600"/>
        </a:p>
      </dgm:t>
    </dgm:pt>
    <dgm:pt modelId="{6A095A11-D3DD-4422-A56E-A3663216DAF4}">
      <dgm:prSet phldrT="[Text]" custT="1"/>
      <dgm:spPr/>
      <dgm:t>
        <a:bodyPr/>
        <a:lstStyle/>
        <a:p>
          <a:r>
            <a:rPr lang="en-US" sz="2600" dirty="0" smtClean="0"/>
            <a:t>Face scenarios under different anonymity states based on the topics depending on the opinion reported.</a:t>
          </a:r>
          <a:endParaRPr lang="en-US" sz="2600" dirty="0"/>
        </a:p>
      </dgm:t>
    </dgm:pt>
    <dgm:pt modelId="{AA78AA80-E0B9-473B-AB34-6DD981A0DEB0}" type="parTrans" cxnId="{A8971095-E6AE-47AE-BB7F-46CFE78B3E9F}">
      <dgm:prSet/>
      <dgm:spPr/>
      <dgm:t>
        <a:bodyPr/>
        <a:lstStyle/>
        <a:p>
          <a:endParaRPr lang="en-US"/>
        </a:p>
      </dgm:t>
    </dgm:pt>
    <dgm:pt modelId="{8BA7B6D3-A8E8-4D20-B09C-E44355916A62}" type="sibTrans" cxnId="{A8971095-E6AE-47AE-BB7F-46CFE78B3E9F}">
      <dgm:prSet custT="1"/>
      <dgm:spPr/>
      <dgm:t>
        <a:bodyPr/>
        <a:lstStyle/>
        <a:p>
          <a:endParaRPr lang="en-US" sz="2600"/>
        </a:p>
      </dgm:t>
    </dgm:pt>
    <dgm:pt modelId="{970410BB-1FB7-4565-A8DA-D62EABBA864E}">
      <dgm:prSet phldrT="[Text]" custT="1"/>
      <dgm:spPr/>
      <dgm:t>
        <a:bodyPr/>
        <a:lstStyle/>
        <a:p>
          <a:r>
            <a:rPr lang="en-US" sz="2600" dirty="0" smtClean="0"/>
            <a:t>A response is required in a set of predetermined messages</a:t>
          </a:r>
          <a:endParaRPr lang="en-US" sz="2600" dirty="0"/>
        </a:p>
      </dgm:t>
    </dgm:pt>
    <dgm:pt modelId="{D7210CC6-775F-4D65-B467-FAB3742C8B75}" type="parTrans" cxnId="{4C91F457-593E-42A7-92A7-8E0CFB7D60F7}">
      <dgm:prSet/>
      <dgm:spPr/>
      <dgm:t>
        <a:bodyPr/>
        <a:lstStyle/>
        <a:p>
          <a:endParaRPr lang="en-US"/>
        </a:p>
      </dgm:t>
    </dgm:pt>
    <dgm:pt modelId="{969523F6-8651-470A-B451-7D7D0B6B2400}" type="sibTrans" cxnId="{4C91F457-593E-42A7-92A7-8E0CFB7D60F7}">
      <dgm:prSet/>
      <dgm:spPr/>
      <dgm:t>
        <a:bodyPr/>
        <a:lstStyle/>
        <a:p>
          <a:endParaRPr lang="en-US"/>
        </a:p>
      </dgm:t>
    </dgm:pt>
    <dgm:pt modelId="{CD0E1145-4426-418A-AF26-D79814CF6F2C}" type="pres">
      <dgm:prSet presAssocID="{871A14EA-FAD9-4B61-A4FD-6183DF035E84}" presName="Name0" presStyleCnt="0">
        <dgm:presLayoutVars>
          <dgm:dir/>
          <dgm:resizeHandles val="exact"/>
        </dgm:presLayoutVars>
      </dgm:prSet>
      <dgm:spPr/>
    </dgm:pt>
    <dgm:pt modelId="{9C9AAE4E-EF62-4B9A-8A95-A334B2A6B1D0}" type="pres">
      <dgm:prSet presAssocID="{935304AF-C10F-4AFA-8DBD-355506E61FAA}" presName="node" presStyleLbl="node1" presStyleIdx="0" presStyleCnt="3">
        <dgm:presLayoutVars>
          <dgm:bulletEnabled val="1"/>
        </dgm:presLayoutVars>
      </dgm:prSet>
      <dgm:spPr/>
      <dgm:t>
        <a:bodyPr/>
        <a:lstStyle/>
        <a:p>
          <a:endParaRPr lang="en-US"/>
        </a:p>
      </dgm:t>
    </dgm:pt>
    <dgm:pt modelId="{CD189026-200D-41CF-99BC-0E007608097D}" type="pres">
      <dgm:prSet presAssocID="{39C03E9B-C8AA-4AF9-8A2F-B1E07650581D}" presName="sibTrans" presStyleLbl="sibTrans2D1" presStyleIdx="0" presStyleCnt="2"/>
      <dgm:spPr/>
      <dgm:t>
        <a:bodyPr/>
        <a:lstStyle/>
        <a:p>
          <a:endParaRPr lang="en-US"/>
        </a:p>
      </dgm:t>
    </dgm:pt>
    <dgm:pt modelId="{F743EFBF-98A2-43DE-BEC8-78B06A352DED}" type="pres">
      <dgm:prSet presAssocID="{39C03E9B-C8AA-4AF9-8A2F-B1E07650581D}" presName="connectorText" presStyleLbl="sibTrans2D1" presStyleIdx="0" presStyleCnt="2"/>
      <dgm:spPr/>
      <dgm:t>
        <a:bodyPr/>
        <a:lstStyle/>
        <a:p>
          <a:endParaRPr lang="en-US"/>
        </a:p>
      </dgm:t>
    </dgm:pt>
    <dgm:pt modelId="{03786C34-6C0E-4E69-998C-E3B4B8401457}" type="pres">
      <dgm:prSet presAssocID="{6A095A11-D3DD-4422-A56E-A3663216DAF4}" presName="node" presStyleLbl="node1" presStyleIdx="1" presStyleCnt="3">
        <dgm:presLayoutVars>
          <dgm:bulletEnabled val="1"/>
        </dgm:presLayoutVars>
      </dgm:prSet>
      <dgm:spPr/>
      <dgm:t>
        <a:bodyPr/>
        <a:lstStyle/>
        <a:p>
          <a:endParaRPr lang="en-US"/>
        </a:p>
      </dgm:t>
    </dgm:pt>
    <dgm:pt modelId="{E5069428-EA2D-419B-AB6D-412A4FDF90E7}" type="pres">
      <dgm:prSet presAssocID="{8BA7B6D3-A8E8-4D20-B09C-E44355916A62}" presName="sibTrans" presStyleLbl="sibTrans2D1" presStyleIdx="1" presStyleCnt="2"/>
      <dgm:spPr/>
      <dgm:t>
        <a:bodyPr/>
        <a:lstStyle/>
        <a:p>
          <a:endParaRPr lang="en-US"/>
        </a:p>
      </dgm:t>
    </dgm:pt>
    <dgm:pt modelId="{006D97B8-9FA2-4DF0-98D1-0C156C8C7646}" type="pres">
      <dgm:prSet presAssocID="{8BA7B6D3-A8E8-4D20-B09C-E44355916A62}" presName="connectorText" presStyleLbl="sibTrans2D1" presStyleIdx="1" presStyleCnt="2"/>
      <dgm:spPr/>
      <dgm:t>
        <a:bodyPr/>
        <a:lstStyle/>
        <a:p>
          <a:endParaRPr lang="en-US"/>
        </a:p>
      </dgm:t>
    </dgm:pt>
    <dgm:pt modelId="{B31CA68D-9820-4083-B4D2-ED9152C63C02}" type="pres">
      <dgm:prSet presAssocID="{970410BB-1FB7-4565-A8DA-D62EABBA864E}" presName="node" presStyleLbl="node1" presStyleIdx="2" presStyleCnt="3">
        <dgm:presLayoutVars>
          <dgm:bulletEnabled val="1"/>
        </dgm:presLayoutVars>
      </dgm:prSet>
      <dgm:spPr/>
      <dgm:t>
        <a:bodyPr/>
        <a:lstStyle/>
        <a:p>
          <a:endParaRPr lang="en-US"/>
        </a:p>
      </dgm:t>
    </dgm:pt>
  </dgm:ptLst>
  <dgm:cxnLst>
    <dgm:cxn modelId="{4C91F457-593E-42A7-92A7-8E0CFB7D60F7}" srcId="{871A14EA-FAD9-4B61-A4FD-6183DF035E84}" destId="{970410BB-1FB7-4565-A8DA-D62EABBA864E}" srcOrd="2" destOrd="0" parTransId="{D7210CC6-775F-4D65-B467-FAB3742C8B75}" sibTransId="{969523F6-8651-470A-B451-7D7D0B6B2400}"/>
    <dgm:cxn modelId="{68A1E630-0231-475B-9CE3-803754B09189}" type="presOf" srcId="{39C03E9B-C8AA-4AF9-8A2F-B1E07650581D}" destId="{CD189026-200D-41CF-99BC-0E007608097D}" srcOrd="0" destOrd="0" presId="urn:microsoft.com/office/officeart/2005/8/layout/process1"/>
    <dgm:cxn modelId="{C052CAF1-A5BB-4963-916A-22353A0C6E00}" type="presOf" srcId="{871A14EA-FAD9-4B61-A4FD-6183DF035E84}" destId="{CD0E1145-4426-418A-AF26-D79814CF6F2C}" srcOrd="0" destOrd="0" presId="urn:microsoft.com/office/officeart/2005/8/layout/process1"/>
    <dgm:cxn modelId="{A8971095-E6AE-47AE-BB7F-46CFE78B3E9F}" srcId="{871A14EA-FAD9-4B61-A4FD-6183DF035E84}" destId="{6A095A11-D3DD-4422-A56E-A3663216DAF4}" srcOrd="1" destOrd="0" parTransId="{AA78AA80-E0B9-473B-AB34-6DD981A0DEB0}" sibTransId="{8BA7B6D3-A8E8-4D20-B09C-E44355916A62}"/>
    <dgm:cxn modelId="{AACFD47E-6EFE-486C-B800-70E25AFB306B}" type="presOf" srcId="{39C03E9B-C8AA-4AF9-8A2F-B1E07650581D}" destId="{F743EFBF-98A2-43DE-BEC8-78B06A352DED}" srcOrd="1" destOrd="0" presId="urn:microsoft.com/office/officeart/2005/8/layout/process1"/>
    <dgm:cxn modelId="{619442D9-5D35-42B8-8140-F383C08A729C}" type="presOf" srcId="{935304AF-C10F-4AFA-8DBD-355506E61FAA}" destId="{9C9AAE4E-EF62-4B9A-8A95-A334B2A6B1D0}" srcOrd="0" destOrd="0" presId="urn:microsoft.com/office/officeart/2005/8/layout/process1"/>
    <dgm:cxn modelId="{C60A365D-6EED-463A-A91C-1D401C53ED11}" srcId="{871A14EA-FAD9-4B61-A4FD-6183DF035E84}" destId="{935304AF-C10F-4AFA-8DBD-355506E61FAA}" srcOrd="0" destOrd="0" parTransId="{52CB635D-99B9-40F8-9D20-81130976D22D}" sibTransId="{39C03E9B-C8AA-4AF9-8A2F-B1E07650581D}"/>
    <dgm:cxn modelId="{8E4D8001-0999-42F0-A2EC-78A21928C339}" type="presOf" srcId="{6A095A11-D3DD-4422-A56E-A3663216DAF4}" destId="{03786C34-6C0E-4E69-998C-E3B4B8401457}" srcOrd="0" destOrd="0" presId="urn:microsoft.com/office/officeart/2005/8/layout/process1"/>
    <dgm:cxn modelId="{BC2D9DFF-1707-4B9C-A9D5-21691A32D444}" type="presOf" srcId="{8BA7B6D3-A8E8-4D20-B09C-E44355916A62}" destId="{E5069428-EA2D-419B-AB6D-412A4FDF90E7}" srcOrd="0" destOrd="0" presId="urn:microsoft.com/office/officeart/2005/8/layout/process1"/>
    <dgm:cxn modelId="{B69400A9-70F1-467B-AA80-3BED2DF2CEB1}" type="presOf" srcId="{8BA7B6D3-A8E8-4D20-B09C-E44355916A62}" destId="{006D97B8-9FA2-4DF0-98D1-0C156C8C7646}" srcOrd="1" destOrd="0" presId="urn:microsoft.com/office/officeart/2005/8/layout/process1"/>
    <dgm:cxn modelId="{1BFC05CE-C22B-4BDA-9F35-2F50AFE17242}" type="presOf" srcId="{970410BB-1FB7-4565-A8DA-D62EABBA864E}" destId="{B31CA68D-9820-4083-B4D2-ED9152C63C02}" srcOrd="0" destOrd="0" presId="urn:microsoft.com/office/officeart/2005/8/layout/process1"/>
    <dgm:cxn modelId="{AF8581E0-45D3-4B30-9A7F-FC400CA88AA3}" type="presParOf" srcId="{CD0E1145-4426-418A-AF26-D79814CF6F2C}" destId="{9C9AAE4E-EF62-4B9A-8A95-A334B2A6B1D0}" srcOrd="0" destOrd="0" presId="urn:microsoft.com/office/officeart/2005/8/layout/process1"/>
    <dgm:cxn modelId="{A2DDE5D5-BA10-4546-8170-880342024166}" type="presParOf" srcId="{CD0E1145-4426-418A-AF26-D79814CF6F2C}" destId="{CD189026-200D-41CF-99BC-0E007608097D}" srcOrd="1" destOrd="0" presId="urn:microsoft.com/office/officeart/2005/8/layout/process1"/>
    <dgm:cxn modelId="{438D34BD-2D42-43AB-B4DB-80B5284BE311}" type="presParOf" srcId="{CD189026-200D-41CF-99BC-0E007608097D}" destId="{F743EFBF-98A2-43DE-BEC8-78B06A352DED}" srcOrd="0" destOrd="0" presId="urn:microsoft.com/office/officeart/2005/8/layout/process1"/>
    <dgm:cxn modelId="{8B6DF255-BC5D-481D-95A8-5F13D3F68CC1}" type="presParOf" srcId="{CD0E1145-4426-418A-AF26-D79814CF6F2C}" destId="{03786C34-6C0E-4E69-998C-E3B4B8401457}" srcOrd="2" destOrd="0" presId="urn:microsoft.com/office/officeart/2005/8/layout/process1"/>
    <dgm:cxn modelId="{3CCD8938-280C-4AD5-81FA-5D79A0C29878}" type="presParOf" srcId="{CD0E1145-4426-418A-AF26-D79814CF6F2C}" destId="{E5069428-EA2D-419B-AB6D-412A4FDF90E7}" srcOrd="3" destOrd="0" presId="urn:microsoft.com/office/officeart/2005/8/layout/process1"/>
    <dgm:cxn modelId="{7A5A5192-6236-43D3-8E7D-45194E64B368}" type="presParOf" srcId="{E5069428-EA2D-419B-AB6D-412A4FDF90E7}" destId="{006D97B8-9FA2-4DF0-98D1-0C156C8C7646}" srcOrd="0" destOrd="0" presId="urn:microsoft.com/office/officeart/2005/8/layout/process1"/>
    <dgm:cxn modelId="{D4FCD775-BE75-4020-90F6-43FD5DFB8DDA}" type="presParOf" srcId="{CD0E1145-4426-418A-AF26-D79814CF6F2C}" destId="{B31CA68D-9820-4083-B4D2-ED9152C63C0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718A91-E7A2-4796-8AD9-B001FE45623A}" type="doc">
      <dgm:prSet loTypeId="urn:microsoft.com/office/officeart/2005/8/layout/hList1" loCatId="list" qsTypeId="urn:microsoft.com/office/officeart/2005/8/quickstyle/simple4" qsCatId="simple" csTypeId="urn:microsoft.com/office/officeart/2005/8/colors/colorful3" csCatId="colorful" phldr="1"/>
      <dgm:spPr/>
      <dgm:t>
        <a:bodyPr/>
        <a:lstStyle/>
        <a:p>
          <a:endParaRPr lang="en-US"/>
        </a:p>
      </dgm:t>
    </dgm:pt>
    <dgm:pt modelId="{0859EF34-6035-46D7-8D13-650B2A54ED73}">
      <dgm:prSet phldrT="[Text]"/>
      <dgm:spPr/>
      <dgm:t>
        <a:bodyPr/>
        <a:lstStyle/>
        <a:p>
          <a:r>
            <a:rPr lang="en-US" dirty="0" smtClean="0"/>
            <a:t>A social network</a:t>
          </a:r>
          <a:endParaRPr lang="en-US" dirty="0"/>
        </a:p>
      </dgm:t>
    </dgm:pt>
    <dgm:pt modelId="{FD71AEDB-ED94-4AF9-897A-13F07E06C9DF}" type="parTrans" cxnId="{8D4168EF-A803-4696-A170-84B1777B4895}">
      <dgm:prSet/>
      <dgm:spPr/>
      <dgm:t>
        <a:bodyPr/>
        <a:lstStyle/>
        <a:p>
          <a:endParaRPr lang="en-US"/>
        </a:p>
      </dgm:t>
    </dgm:pt>
    <dgm:pt modelId="{8153B75E-A8C2-49E3-9269-373A2BED7E87}" type="sibTrans" cxnId="{8D4168EF-A803-4696-A170-84B1777B4895}">
      <dgm:prSet/>
      <dgm:spPr/>
      <dgm:t>
        <a:bodyPr/>
        <a:lstStyle/>
        <a:p>
          <a:endParaRPr lang="en-US"/>
        </a:p>
      </dgm:t>
    </dgm:pt>
    <dgm:pt modelId="{AA34E09C-BCC5-4F63-979C-9C6C6B3E1EE2}">
      <dgm:prSet phldrT="[Text]"/>
      <dgm:spPr/>
      <dgm:t>
        <a:bodyPr/>
        <a:lstStyle/>
        <a:p>
          <a:r>
            <a:rPr lang="en-US" dirty="0" smtClean="0"/>
            <a:t>Has an organizational structure focused around an individual’s one-to-one relationships.</a:t>
          </a:r>
          <a:endParaRPr lang="en-US" dirty="0"/>
        </a:p>
      </dgm:t>
    </dgm:pt>
    <dgm:pt modelId="{2CD6A5D8-1ADF-4C4D-B323-7995CCCDB487}" type="parTrans" cxnId="{04334162-B5CE-4358-A675-9101A1452908}">
      <dgm:prSet/>
      <dgm:spPr/>
      <dgm:t>
        <a:bodyPr/>
        <a:lstStyle/>
        <a:p>
          <a:endParaRPr lang="en-US"/>
        </a:p>
      </dgm:t>
    </dgm:pt>
    <dgm:pt modelId="{17A1ABD0-37BE-4A84-B118-A6F295857A78}" type="sibTrans" cxnId="{04334162-B5CE-4358-A675-9101A1452908}">
      <dgm:prSet/>
      <dgm:spPr/>
      <dgm:t>
        <a:bodyPr/>
        <a:lstStyle/>
        <a:p>
          <a:endParaRPr lang="en-US"/>
        </a:p>
      </dgm:t>
    </dgm:pt>
    <dgm:pt modelId="{BB6DD687-2688-44EB-A855-A3804FABA3C3}">
      <dgm:prSet phldrT="[Text]"/>
      <dgm:spPr/>
      <dgm:t>
        <a:bodyPr/>
        <a:lstStyle/>
        <a:p>
          <a:r>
            <a:rPr lang="en-US" dirty="0" smtClean="0"/>
            <a:t>Has weak secondary connections between members.</a:t>
          </a:r>
          <a:endParaRPr lang="en-US" dirty="0"/>
        </a:p>
      </dgm:t>
    </dgm:pt>
    <dgm:pt modelId="{EEC1865C-311A-493B-88C1-BF87883F90EC}" type="parTrans" cxnId="{25F094B7-F083-4444-9ACD-71C01CFC78CC}">
      <dgm:prSet/>
      <dgm:spPr/>
      <dgm:t>
        <a:bodyPr/>
        <a:lstStyle/>
        <a:p>
          <a:endParaRPr lang="en-US"/>
        </a:p>
      </dgm:t>
    </dgm:pt>
    <dgm:pt modelId="{19D82458-E318-42AA-B628-8E87BF70B562}" type="sibTrans" cxnId="{25F094B7-F083-4444-9ACD-71C01CFC78CC}">
      <dgm:prSet/>
      <dgm:spPr/>
      <dgm:t>
        <a:bodyPr/>
        <a:lstStyle/>
        <a:p>
          <a:endParaRPr lang="en-US"/>
        </a:p>
      </dgm:t>
    </dgm:pt>
    <dgm:pt modelId="{1F36649A-1111-4ACD-8D56-2E1D8A92B510}">
      <dgm:prSet phldrT="[Text]"/>
      <dgm:spPr/>
      <dgm:t>
        <a:bodyPr/>
        <a:lstStyle/>
        <a:p>
          <a:r>
            <a:rPr lang="en-US" dirty="0" smtClean="0"/>
            <a:t>An online community</a:t>
          </a:r>
          <a:endParaRPr lang="en-US" dirty="0"/>
        </a:p>
      </dgm:t>
    </dgm:pt>
    <dgm:pt modelId="{BC3EB338-5E63-447E-A969-9753B4D1DEE3}" type="parTrans" cxnId="{59A1F83F-402B-4E5C-A415-01B5B50BFD1A}">
      <dgm:prSet/>
      <dgm:spPr/>
      <dgm:t>
        <a:bodyPr/>
        <a:lstStyle/>
        <a:p>
          <a:endParaRPr lang="en-US"/>
        </a:p>
      </dgm:t>
    </dgm:pt>
    <dgm:pt modelId="{8A2ADB59-F220-4055-B949-A3927BFB6C8E}" type="sibTrans" cxnId="{59A1F83F-402B-4E5C-A415-01B5B50BFD1A}">
      <dgm:prSet/>
      <dgm:spPr/>
      <dgm:t>
        <a:bodyPr/>
        <a:lstStyle/>
        <a:p>
          <a:endParaRPr lang="en-US"/>
        </a:p>
      </dgm:t>
    </dgm:pt>
    <dgm:pt modelId="{E286DD82-3341-4E9B-A2D4-00F57E999041}">
      <dgm:prSet phldrT="[Text]"/>
      <dgm:spPr/>
      <dgm:t>
        <a:bodyPr/>
        <a:lstStyle/>
        <a:p>
          <a:r>
            <a:rPr lang="en-US" dirty="0" smtClean="0"/>
            <a:t>Has an organizational structure focused around a shared purpose rather than one-to-one relationships.</a:t>
          </a:r>
          <a:endParaRPr lang="en-US" dirty="0"/>
        </a:p>
      </dgm:t>
    </dgm:pt>
    <dgm:pt modelId="{6A7870B7-89BD-4873-A8AB-A96CDF6F76B7}" type="parTrans" cxnId="{15786880-C163-4CE6-BC07-60C2FE4D7601}">
      <dgm:prSet/>
      <dgm:spPr/>
      <dgm:t>
        <a:bodyPr/>
        <a:lstStyle/>
        <a:p>
          <a:endParaRPr lang="en-US"/>
        </a:p>
      </dgm:t>
    </dgm:pt>
    <dgm:pt modelId="{A85899E7-130E-43E9-92BE-ACC918985D82}" type="sibTrans" cxnId="{15786880-C163-4CE6-BC07-60C2FE4D7601}">
      <dgm:prSet/>
      <dgm:spPr/>
      <dgm:t>
        <a:bodyPr/>
        <a:lstStyle/>
        <a:p>
          <a:endParaRPr lang="en-US"/>
        </a:p>
      </dgm:t>
    </dgm:pt>
    <dgm:pt modelId="{525BD34A-8F63-464B-A969-95A964FCECB1}">
      <dgm:prSet phldrT="[Text]"/>
      <dgm:spPr/>
      <dgm:t>
        <a:bodyPr/>
        <a:lstStyle/>
        <a:p>
          <a:r>
            <a:rPr lang="en-US" dirty="0" smtClean="0"/>
            <a:t>Has strong, predictable secondary relationships among members.</a:t>
          </a:r>
          <a:endParaRPr lang="en-US" dirty="0"/>
        </a:p>
      </dgm:t>
    </dgm:pt>
    <dgm:pt modelId="{67422763-EDD9-4B51-846E-4C128106BBCF}" type="parTrans" cxnId="{430B6A9F-F125-457A-B964-616C6CA4BEE3}">
      <dgm:prSet/>
      <dgm:spPr/>
      <dgm:t>
        <a:bodyPr/>
        <a:lstStyle/>
        <a:p>
          <a:endParaRPr lang="en-US"/>
        </a:p>
      </dgm:t>
    </dgm:pt>
    <dgm:pt modelId="{D8A00FF1-06B4-424A-AAB3-FF77E89A45CF}" type="sibTrans" cxnId="{430B6A9F-F125-457A-B964-616C6CA4BEE3}">
      <dgm:prSet/>
      <dgm:spPr/>
      <dgm:t>
        <a:bodyPr/>
        <a:lstStyle/>
        <a:p>
          <a:endParaRPr lang="en-US"/>
        </a:p>
      </dgm:t>
    </dgm:pt>
    <dgm:pt modelId="{342C4B8E-26FE-4FE7-B250-003CCDB7EED0}">
      <dgm:prSet phldrT="[Text]"/>
      <dgm:spPr/>
      <dgm:t>
        <a:bodyPr/>
        <a:lstStyle/>
        <a:p>
          <a:r>
            <a:rPr lang="en-US" dirty="0" smtClean="0"/>
            <a:t>Allows its users to be members of many communities in the network at the same time.</a:t>
          </a:r>
          <a:endParaRPr lang="en-US" dirty="0"/>
        </a:p>
      </dgm:t>
    </dgm:pt>
    <dgm:pt modelId="{812F905B-CD86-4214-9B93-9EF207CDA55A}" type="parTrans" cxnId="{999C4A60-EF7E-4738-B70C-85DFAE540A77}">
      <dgm:prSet/>
      <dgm:spPr/>
      <dgm:t>
        <a:bodyPr/>
        <a:lstStyle/>
        <a:p>
          <a:endParaRPr lang="en-US"/>
        </a:p>
      </dgm:t>
    </dgm:pt>
    <dgm:pt modelId="{11DFD77E-9E44-4244-A96B-4F248BA59FFE}" type="sibTrans" cxnId="{999C4A60-EF7E-4738-B70C-85DFAE540A77}">
      <dgm:prSet/>
      <dgm:spPr/>
      <dgm:t>
        <a:bodyPr/>
        <a:lstStyle/>
        <a:p>
          <a:endParaRPr lang="en-US"/>
        </a:p>
      </dgm:t>
    </dgm:pt>
    <dgm:pt modelId="{24BE35AB-9A06-49C7-AC56-2E6D40FA0B43}">
      <dgm:prSet phldrT="[Text]"/>
      <dgm:spPr/>
      <dgm:t>
        <a:bodyPr/>
        <a:lstStyle/>
        <a:p>
          <a:r>
            <a:rPr lang="en-US" dirty="0" smtClean="0"/>
            <a:t>Is distinct from other communities because of differences in purpose, policies, and computing environment.</a:t>
          </a:r>
          <a:endParaRPr lang="en-US" dirty="0"/>
        </a:p>
      </dgm:t>
    </dgm:pt>
    <dgm:pt modelId="{815CE04D-9556-463B-886F-33AF0271BAFF}" type="parTrans" cxnId="{B0CC3B66-0D6B-42CC-A7BD-BDE130B0BAF1}">
      <dgm:prSet/>
      <dgm:spPr/>
      <dgm:t>
        <a:bodyPr/>
        <a:lstStyle/>
        <a:p>
          <a:endParaRPr lang="en-US"/>
        </a:p>
      </dgm:t>
    </dgm:pt>
    <dgm:pt modelId="{5C583931-458B-4EBF-9869-F741360FEE3C}" type="sibTrans" cxnId="{B0CC3B66-0D6B-42CC-A7BD-BDE130B0BAF1}">
      <dgm:prSet/>
      <dgm:spPr/>
      <dgm:t>
        <a:bodyPr/>
        <a:lstStyle/>
        <a:p>
          <a:endParaRPr lang="en-US"/>
        </a:p>
      </dgm:t>
    </dgm:pt>
    <dgm:pt modelId="{B37B60B0-A004-4EA8-B3AA-B482E71FE6BE}" type="pres">
      <dgm:prSet presAssocID="{E1718A91-E7A2-4796-8AD9-B001FE45623A}" presName="Name0" presStyleCnt="0">
        <dgm:presLayoutVars>
          <dgm:dir/>
          <dgm:animLvl val="lvl"/>
          <dgm:resizeHandles val="exact"/>
        </dgm:presLayoutVars>
      </dgm:prSet>
      <dgm:spPr/>
      <dgm:t>
        <a:bodyPr/>
        <a:lstStyle/>
        <a:p>
          <a:endParaRPr lang="en-US"/>
        </a:p>
      </dgm:t>
    </dgm:pt>
    <dgm:pt modelId="{9B59AA91-FBE4-442F-A5C7-8D5B74665BCD}" type="pres">
      <dgm:prSet presAssocID="{0859EF34-6035-46D7-8D13-650B2A54ED73}" presName="composite" presStyleCnt="0"/>
      <dgm:spPr/>
    </dgm:pt>
    <dgm:pt modelId="{CECFAB3D-5008-4B32-BAC6-5696E9407E05}" type="pres">
      <dgm:prSet presAssocID="{0859EF34-6035-46D7-8D13-650B2A54ED73}" presName="parTx" presStyleLbl="alignNode1" presStyleIdx="0" presStyleCnt="2">
        <dgm:presLayoutVars>
          <dgm:chMax val="0"/>
          <dgm:chPref val="0"/>
          <dgm:bulletEnabled val="1"/>
        </dgm:presLayoutVars>
      </dgm:prSet>
      <dgm:spPr/>
      <dgm:t>
        <a:bodyPr/>
        <a:lstStyle/>
        <a:p>
          <a:endParaRPr lang="en-US"/>
        </a:p>
      </dgm:t>
    </dgm:pt>
    <dgm:pt modelId="{C719C21C-1214-49AB-8417-CBB85523D6B2}" type="pres">
      <dgm:prSet presAssocID="{0859EF34-6035-46D7-8D13-650B2A54ED73}" presName="desTx" presStyleLbl="alignAccFollowNode1" presStyleIdx="0" presStyleCnt="2">
        <dgm:presLayoutVars>
          <dgm:bulletEnabled val="1"/>
        </dgm:presLayoutVars>
      </dgm:prSet>
      <dgm:spPr/>
      <dgm:t>
        <a:bodyPr/>
        <a:lstStyle/>
        <a:p>
          <a:endParaRPr lang="en-US"/>
        </a:p>
      </dgm:t>
    </dgm:pt>
    <dgm:pt modelId="{D727DFEE-6A60-42E4-9BE4-CFB2D0F98C9E}" type="pres">
      <dgm:prSet presAssocID="{8153B75E-A8C2-49E3-9269-373A2BED7E87}" presName="space" presStyleCnt="0"/>
      <dgm:spPr/>
    </dgm:pt>
    <dgm:pt modelId="{B20C1825-CCA1-43B3-80BA-57A6986EC4D6}" type="pres">
      <dgm:prSet presAssocID="{1F36649A-1111-4ACD-8D56-2E1D8A92B510}" presName="composite" presStyleCnt="0"/>
      <dgm:spPr/>
    </dgm:pt>
    <dgm:pt modelId="{0E903C3C-9C86-420E-AAF7-9C63D466829F}" type="pres">
      <dgm:prSet presAssocID="{1F36649A-1111-4ACD-8D56-2E1D8A92B510}" presName="parTx" presStyleLbl="alignNode1" presStyleIdx="1" presStyleCnt="2">
        <dgm:presLayoutVars>
          <dgm:chMax val="0"/>
          <dgm:chPref val="0"/>
          <dgm:bulletEnabled val="1"/>
        </dgm:presLayoutVars>
      </dgm:prSet>
      <dgm:spPr/>
      <dgm:t>
        <a:bodyPr/>
        <a:lstStyle/>
        <a:p>
          <a:endParaRPr lang="en-US"/>
        </a:p>
      </dgm:t>
    </dgm:pt>
    <dgm:pt modelId="{148C2660-CD22-44C6-8B94-F42C4D988C08}" type="pres">
      <dgm:prSet presAssocID="{1F36649A-1111-4ACD-8D56-2E1D8A92B510}" presName="desTx" presStyleLbl="alignAccFollowNode1" presStyleIdx="1" presStyleCnt="2">
        <dgm:presLayoutVars>
          <dgm:bulletEnabled val="1"/>
        </dgm:presLayoutVars>
      </dgm:prSet>
      <dgm:spPr/>
      <dgm:t>
        <a:bodyPr/>
        <a:lstStyle/>
        <a:p>
          <a:endParaRPr lang="en-US"/>
        </a:p>
      </dgm:t>
    </dgm:pt>
  </dgm:ptLst>
  <dgm:cxnLst>
    <dgm:cxn modelId="{04334162-B5CE-4358-A675-9101A1452908}" srcId="{0859EF34-6035-46D7-8D13-650B2A54ED73}" destId="{AA34E09C-BCC5-4F63-979C-9C6C6B3E1EE2}" srcOrd="0" destOrd="0" parTransId="{2CD6A5D8-1ADF-4C4D-B323-7995CCCDB487}" sibTransId="{17A1ABD0-37BE-4A84-B118-A6F295857A78}"/>
    <dgm:cxn modelId="{6AEF4BE2-B836-42C4-92E2-BDDB28DCEADF}" type="presOf" srcId="{AA34E09C-BCC5-4F63-979C-9C6C6B3E1EE2}" destId="{C719C21C-1214-49AB-8417-CBB85523D6B2}" srcOrd="0" destOrd="0" presId="urn:microsoft.com/office/officeart/2005/8/layout/hList1"/>
    <dgm:cxn modelId="{9A6708A2-4631-4C79-851C-7239BFBA32B8}" type="presOf" srcId="{1F36649A-1111-4ACD-8D56-2E1D8A92B510}" destId="{0E903C3C-9C86-420E-AAF7-9C63D466829F}" srcOrd="0" destOrd="0" presId="urn:microsoft.com/office/officeart/2005/8/layout/hList1"/>
    <dgm:cxn modelId="{430B6A9F-F125-457A-B964-616C6CA4BEE3}" srcId="{1F36649A-1111-4ACD-8D56-2E1D8A92B510}" destId="{525BD34A-8F63-464B-A969-95A964FCECB1}" srcOrd="1" destOrd="0" parTransId="{67422763-EDD9-4B51-846E-4C128106BBCF}" sibTransId="{D8A00FF1-06B4-424A-AAB3-FF77E89A45CF}"/>
    <dgm:cxn modelId="{59A1F83F-402B-4E5C-A415-01B5B50BFD1A}" srcId="{E1718A91-E7A2-4796-8AD9-B001FE45623A}" destId="{1F36649A-1111-4ACD-8D56-2E1D8A92B510}" srcOrd="1" destOrd="0" parTransId="{BC3EB338-5E63-447E-A969-9753B4D1DEE3}" sibTransId="{8A2ADB59-F220-4055-B949-A3927BFB6C8E}"/>
    <dgm:cxn modelId="{15786880-C163-4CE6-BC07-60C2FE4D7601}" srcId="{1F36649A-1111-4ACD-8D56-2E1D8A92B510}" destId="{E286DD82-3341-4E9B-A2D4-00F57E999041}" srcOrd="0" destOrd="0" parTransId="{6A7870B7-89BD-4873-A8AB-A96CDF6F76B7}" sibTransId="{A85899E7-130E-43E9-92BE-ACC918985D82}"/>
    <dgm:cxn modelId="{3C8C8726-4F4C-4C14-AEED-7D36D706EF76}" type="presOf" srcId="{0859EF34-6035-46D7-8D13-650B2A54ED73}" destId="{CECFAB3D-5008-4B32-BAC6-5696E9407E05}" srcOrd="0" destOrd="0" presId="urn:microsoft.com/office/officeart/2005/8/layout/hList1"/>
    <dgm:cxn modelId="{95E56E02-FC57-434B-A445-597E3E2CC79F}" type="presOf" srcId="{BB6DD687-2688-44EB-A855-A3804FABA3C3}" destId="{C719C21C-1214-49AB-8417-CBB85523D6B2}" srcOrd="0" destOrd="1" presId="urn:microsoft.com/office/officeart/2005/8/layout/hList1"/>
    <dgm:cxn modelId="{8D4168EF-A803-4696-A170-84B1777B4895}" srcId="{E1718A91-E7A2-4796-8AD9-B001FE45623A}" destId="{0859EF34-6035-46D7-8D13-650B2A54ED73}" srcOrd="0" destOrd="0" parTransId="{FD71AEDB-ED94-4AF9-897A-13F07E06C9DF}" sibTransId="{8153B75E-A8C2-49E3-9269-373A2BED7E87}"/>
    <dgm:cxn modelId="{825C6528-D554-4553-A241-0EE7C7528805}" type="presOf" srcId="{E286DD82-3341-4E9B-A2D4-00F57E999041}" destId="{148C2660-CD22-44C6-8B94-F42C4D988C08}" srcOrd="0" destOrd="0" presId="urn:microsoft.com/office/officeart/2005/8/layout/hList1"/>
    <dgm:cxn modelId="{B93D7E0A-EFFD-4376-85C3-FE201691CAAC}" type="presOf" srcId="{342C4B8E-26FE-4FE7-B250-003CCDB7EED0}" destId="{C719C21C-1214-49AB-8417-CBB85523D6B2}" srcOrd="0" destOrd="2" presId="urn:microsoft.com/office/officeart/2005/8/layout/hList1"/>
    <dgm:cxn modelId="{25F094B7-F083-4444-9ACD-71C01CFC78CC}" srcId="{0859EF34-6035-46D7-8D13-650B2A54ED73}" destId="{BB6DD687-2688-44EB-A855-A3804FABA3C3}" srcOrd="1" destOrd="0" parTransId="{EEC1865C-311A-493B-88C1-BF87883F90EC}" sibTransId="{19D82458-E318-42AA-B628-8E87BF70B562}"/>
    <dgm:cxn modelId="{999C4A60-EF7E-4738-B70C-85DFAE540A77}" srcId="{0859EF34-6035-46D7-8D13-650B2A54ED73}" destId="{342C4B8E-26FE-4FE7-B250-003CCDB7EED0}" srcOrd="2" destOrd="0" parTransId="{812F905B-CD86-4214-9B93-9EF207CDA55A}" sibTransId="{11DFD77E-9E44-4244-A96B-4F248BA59FFE}"/>
    <dgm:cxn modelId="{E407C476-C469-4CA9-BC64-536E308DB5BD}" type="presOf" srcId="{525BD34A-8F63-464B-A969-95A964FCECB1}" destId="{148C2660-CD22-44C6-8B94-F42C4D988C08}" srcOrd="0" destOrd="1" presId="urn:microsoft.com/office/officeart/2005/8/layout/hList1"/>
    <dgm:cxn modelId="{B0CC3B66-0D6B-42CC-A7BD-BDE130B0BAF1}" srcId="{1F36649A-1111-4ACD-8D56-2E1D8A92B510}" destId="{24BE35AB-9A06-49C7-AC56-2E6D40FA0B43}" srcOrd="2" destOrd="0" parTransId="{815CE04D-9556-463B-886F-33AF0271BAFF}" sibTransId="{5C583931-458B-4EBF-9869-F741360FEE3C}"/>
    <dgm:cxn modelId="{0CC562E7-F906-4630-9B11-1B47A93A7F49}" type="presOf" srcId="{24BE35AB-9A06-49C7-AC56-2E6D40FA0B43}" destId="{148C2660-CD22-44C6-8B94-F42C4D988C08}" srcOrd="0" destOrd="2" presId="urn:microsoft.com/office/officeart/2005/8/layout/hList1"/>
    <dgm:cxn modelId="{57B484EF-22C5-48B8-9EF1-FCE870642DE5}" type="presOf" srcId="{E1718A91-E7A2-4796-8AD9-B001FE45623A}" destId="{B37B60B0-A004-4EA8-B3AA-B482E71FE6BE}" srcOrd="0" destOrd="0" presId="urn:microsoft.com/office/officeart/2005/8/layout/hList1"/>
    <dgm:cxn modelId="{9CFACE9F-BB7E-45FB-A9CF-21E4C432E83C}" type="presParOf" srcId="{B37B60B0-A004-4EA8-B3AA-B482E71FE6BE}" destId="{9B59AA91-FBE4-442F-A5C7-8D5B74665BCD}" srcOrd="0" destOrd="0" presId="urn:microsoft.com/office/officeart/2005/8/layout/hList1"/>
    <dgm:cxn modelId="{F9F9410B-7D03-4C3D-97D1-E2B62154158D}" type="presParOf" srcId="{9B59AA91-FBE4-442F-A5C7-8D5B74665BCD}" destId="{CECFAB3D-5008-4B32-BAC6-5696E9407E05}" srcOrd="0" destOrd="0" presId="urn:microsoft.com/office/officeart/2005/8/layout/hList1"/>
    <dgm:cxn modelId="{D3831C98-E48C-455F-AF58-A696BF3C6EE6}" type="presParOf" srcId="{9B59AA91-FBE4-442F-A5C7-8D5B74665BCD}" destId="{C719C21C-1214-49AB-8417-CBB85523D6B2}" srcOrd="1" destOrd="0" presId="urn:microsoft.com/office/officeart/2005/8/layout/hList1"/>
    <dgm:cxn modelId="{4617699C-C34B-4344-B6F2-B5E193EEC54D}" type="presParOf" srcId="{B37B60B0-A004-4EA8-B3AA-B482E71FE6BE}" destId="{D727DFEE-6A60-42E4-9BE4-CFB2D0F98C9E}" srcOrd="1" destOrd="0" presId="urn:microsoft.com/office/officeart/2005/8/layout/hList1"/>
    <dgm:cxn modelId="{BC24933B-A0CA-4A41-BC2E-0ECF35BD6694}" type="presParOf" srcId="{B37B60B0-A004-4EA8-B3AA-B482E71FE6BE}" destId="{B20C1825-CCA1-43B3-80BA-57A6986EC4D6}" srcOrd="2" destOrd="0" presId="urn:microsoft.com/office/officeart/2005/8/layout/hList1"/>
    <dgm:cxn modelId="{186A83AD-9FFF-49C9-BB1E-8097B4C975E2}" type="presParOf" srcId="{B20C1825-CCA1-43B3-80BA-57A6986EC4D6}" destId="{0E903C3C-9C86-420E-AAF7-9C63D466829F}" srcOrd="0" destOrd="0" presId="urn:microsoft.com/office/officeart/2005/8/layout/hList1"/>
    <dgm:cxn modelId="{AF9EB9E7-CCF5-4B34-8F86-53078C4A14DB}" type="presParOf" srcId="{B20C1825-CCA1-43B3-80BA-57A6986EC4D6}" destId="{148C2660-CD22-44C6-8B94-F42C4D988C0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718A91-E7A2-4796-8AD9-B001FE45623A}" type="doc">
      <dgm:prSet loTypeId="urn:microsoft.com/office/officeart/2005/8/layout/hList1" loCatId="list" qsTypeId="urn:microsoft.com/office/officeart/2005/8/quickstyle/simple4" qsCatId="simple" csTypeId="urn:microsoft.com/office/officeart/2005/8/colors/colorful3" csCatId="colorful" phldr="1"/>
      <dgm:spPr/>
      <dgm:t>
        <a:bodyPr/>
        <a:lstStyle/>
        <a:p>
          <a:endParaRPr lang="en-US"/>
        </a:p>
      </dgm:t>
    </dgm:pt>
    <dgm:pt modelId="{0859EF34-6035-46D7-8D13-650B2A54ED73}">
      <dgm:prSet phldrT="[Text]"/>
      <dgm:spPr/>
      <dgm:t>
        <a:bodyPr/>
        <a:lstStyle/>
        <a:p>
          <a:r>
            <a:rPr lang="en-US" dirty="0" smtClean="0"/>
            <a:t>A social network</a:t>
          </a:r>
          <a:endParaRPr lang="en-US" dirty="0"/>
        </a:p>
      </dgm:t>
    </dgm:pt>
    <dgm:pt modelId="{FD71AEDB-ED94-4AF9-897A-13F07E06C9DF}" type="parTrans" cxnId="{8D4168EF-A803-4696-A170-84B1777B4895}">
      <dgm:prSet/>
      <dgm:spPr/>
      <dgm:t>
        <a:bodyPr/>
        <a:lstStyle/>
        <a:p>
          <a:endParaRPr lang="en-US"/>
        </a:p>
      </dgm:t>
    </dgm:pt>
    <dgm:pt modelId="{8153B75E-A8C2-49E3-9269-373A2BED7E87}" type="sibTrans" cxnId="{8D4168EF-A803-4696-A170-84B1777B4895}">
      <dgm:prSet/>
      <dgm:spPr/>
      <dgm:t>
        <a:bodyPr/>
        <a:lstStyle/>
        <a:p>
          <a:endParaRPr lang="en-US"/>
        </a:p>
      </dgm:t>
    </dgm:pt>
    <dgm:pt modelId="{AA34E09C-BCC5-4F63-979C-9C6C6B3E1EE2}">
      <dgm:prSet phldrT="[Text]"/>
      <dgm:spPr/>
      <dgm:t>
        <a:bodyPr/>
        <a:lstStyle/>
        <a:p>
          <a:r>
            <a:rPr lang="en-US" dirty="0" smtClean="0"/>
            <a:t>Is good for sharing activities.</a:t>
          </a:r>
          <a:endParaRPr lang="en-US" dirty="0"/>
        </a:p>
      </dgm:t>
    </dgm:pt>
    <dgm:pt modelId="{2CD6A5D8-1ADF-4C4D-B323-7995CCCDB487}" type="parTrans" cxnId="{04334162-B5CE-4358-A675-9101A1452908}">
      <dgm:prSet/>
      <dgm:spPr/>
      <dgm:t>
        <a:bodyPr/>
        <a:lstStyle/>
        <a:p>
          <a:endParaRPr lang="en-US"/>
        </a:p>
      </dgm:t>
    </dgm:pt>
    <dgm:pt modelId="{17A1ABD0-37BE-4A84-B118-A6F295857A78}" type="sibTrans" cxnId="{04334162-B5CE-4358-A675-9101A1452908}">
      <dgm:prSet/>
      <dgm:spPr/>
      <dgm:t>
        <a:bodyPr/>
        <a:lstStyle/>
        <a:p>
          <a:endParaRPr lang="en-US"/>
        </a:p>
      </dgm:t>
    </dgm:pt>
    <dgm:pt modelId="{BB6DD687-2688-44EB-A855-A3804FABA3C3}">
      <dgm:prSet phldrT="[Text]"/>
      <dgm:spPr/>
      <dgm:t>
        <a:bodyPr/>
        <a:lstStyle/>
        <a:p>
          <a:r>
            <a:rPr lang="en-US" dirty="0" smtClean="0"/>
            <a:t>Is less effective at activities requiring cooperation and collective action.</a:t>
          </a:r>
          <a:endParaRPr lang="en-US" dirty="0"/>
        </a:p>
      </dgm:t>
    </dgm:pt>
    <dgm:pt modelId="{EEC1865C-311A-493B-88C1-BF87883F90EC}" type="parTrans" cxnId="{25F094B7-F083-4444-9ACD-71C01CFC78CC}">
      <dgm:prSet/>
      <dgm:spPr/>
      <dgm:t>
        <a:bodyPr/>
        <a:lstStyle/>
        <a:p>
          <a:endParaRPr lang="en-US"/>
        </a:p>
      </dgm:t>
    </dgm:pt>
    <dgm:pt modelId="{19D82458-E318-42AA-B628-8E87BF70B562}" type="sibTrans" cxnId="{25F094B7-F083-4444-9ACD-71C01CFC78CC}">
      <dgm:prSet/>
      <dgm:spPr/>
      <dgm:t>
        <a:bodyPr/>
        <a:lstStyle/>
        <a:p>
          <a:endParaRPr lang="en-US"/>
        </a:p>
      </dgm:t>
    </dgm:pt>
    <dgm:pt modelId="{1F36649A-1111-4ACD-8D56-2E1D8A92B510}">
      <dgm:prSet phldrT="[Text]"/>
      <dgm:spPr/>
      <dgm:t>
        <a:bodyPr/>
        <a:lstStyle/>
        <a:p>
          <a:r>
            <a:rPr lang="en-US" dirty="0" smtClean="0"/>
            <a:t>An online community</a:t>
          </a:r>
          <a:endParaRPr lang="en-US" dirty="0"/>
        </a:p>
      </dgm:t>
    </dgm:pt>
    <dgm:pt modelId="{BC3EB338-5E63-447E-A969-9753B4D1DEE3}" type="parTrans" cxnId="{59A1F83F-402B-4E5C-A415-01B5B50BFD1A}">
      <dgm:prSet/>
      <dgm:spPr/>
      <dgm:t>
        <a:bodyPr/>
        <a:lstStyle/>
        <a:p>
          <a:endParaRPr lang="en-US"/>
        </a:p>
      </dgm:t>
    </dgm:pt>
    <dgm:pt modelId="{8A2ADB59-F220-4055-B949-A3927BFB6C8E}" type="sibTrans" cxnId="{59A1F83F-402B-4E5C-A415-01B5B50BFD1A}">
      <dgm:prSet/>
      <dgm:spPr/>
      <dgm:t>
        <a:bodyPr/>
        <a:lstStyle/>
        <a:p>
          <a:endParaRPr lang="en-US"/>
        </a:p>
      </dgm:t>
    </dgm:pt>
    <dgm:pt modelId="{E286DD82-3341-4E9B-A2D4-00F57E999041}">
      <dgm:prSet phldrT="[Text]"/>
      <dgm:spPr/>
      <dgm:t>
        <a:bodyPr/>
        <a:lstStyle/>
        <a:p>
          <a:r>
            <a:rPr lang="en-US" dirty="0" smtClean="0"/>
            <a:t>Is good for activities requiring sharing and cooperation.</a:t>
          </a:r>
          <a:endParaRPr lang="en-US" dirty="0"/>
        </a:p>
      </dgm:t>
    </dgm:pt>
    <dgm:pt modelId="{6A7870B7-89BD-4873-A8AB-A96CDF6F76B7}" type="parTrans" cxnId="{15786880-C163-4CE6-BC07-60C2FE4D7601}">
      <dgm:prSet/>
      <dgm:spPr/>
      <dgm:t>
        <a:bodyPr/>
        <a:lstStyle/>
        <a:p>
          <a:endParaRPr lang="en-US"/>
        </a:p>
      </dgm:t>
    </dgm:pt>
    <dgm:pt modelId="{A85899E7-130E-43E9-92BE-ACC918985D82}" type="sibTrans" cxnId="{15786880-C163-4CE6-BC07-60C2FE4D7601}">
      <dgm:prSet/>
      <dgm:spPr/>
      <dgm:t>
        <a:bodyPr/>
        <a:lstStyle/>
        <a:p>
          <a:endParaRPr lang="en-US"/>
        </a:p>
      </dgm:t>
    </dgm:pt>
    <dgm:pt modelId="{525BD34A-8F63-464B-A969-95A964FCECB1}">
      <dgm:prSet phldrT="[Text]"/>
      <dgm:spPr/>
      <dgm:t>
        <a:bodyPr/>
        <a:lstStyle/>
        <a:p>
          <a:r>
            <a:rPr lang="en-US" dirty="0" smtClean="0"/>
            <a:t>Is effective at providing the framework for activities requiring collective action.</a:t>
          </a:r>
          <a:endParaRPr lang="en-US" dirty="0"/>
        </a:p>
      </dgm:t>
    </dgm:pt>
    <dgm:pt modelId="{67422763-EDD9-4B51-846E-4C128106BBCF}" type="parTrans" cxnId="{430B6A9F-F125-457A-B964-616C6CA4BEE3}">
      <dgm:prSet/>
      <dgm:spPr/>
      <dgm:t>
        <a:bodyPr/>
        <a:lstStyle/>
        <a:p>
          <a:endParaRPr lang="en-US"/>
        </a:p>
      </dgm:t>
    </dgm:pt>
    <dgm:pt modelId="{D8A00FF1-06B4-424A-AAB3-FF77E89A45CF}" type="sibTrans" cxnId="{430B6A9F-F125-457A-B964-616C6CA4BEE3}">
      <dgm:prSet/>
      <dgm:spPr/>
      <dgm:t>
        <a:bodyPr/>
        <a:lstStyle/>
        <a:p>
          <a:endParaRPr lang="en-US"/>
        </a:p>
      </dgm:t>
    </dgm:pt>
    <dgm:pt modelId="{342C4B8E-26FE-4FE7-B250-003CCDB7EED0}">
      <dgm:prSet phldrT="[Text]"/>
      <dgm:spPr/>
      <dgm:t>
        <a:bodyPr/>
        <a:lstStyle/>
        <a:p>
          <a:r>
            <a:rPr lang="en-US" dirty="0" smtClean="0"/>
            <a:t>Makes it easier for users to build communities.</a:t>
          </a:r>
          <a:endParaRPr lang="en-US" dirty="0"/>
        </a:p>
      </dgm:t>
    </dgm:pt>
    <dgm:pt modelId="{812F905B-CD86-4214-9B93-9EF207CDA55A}" type="parTrans" cxnId="{999C4A60-EF7E-4738-B70C-85DFAE540A77}">
      <dgm:prSet/>
      <dgm:spPr/>
      <dgm:t>
        <a:bodyPr/>
        <a:lstStyle/>
        <a:p>
          <a:endParaRPr lang="en-US"/>
        </a:p>
      </dgm:t>
    </dgm:pt>
    <dgm:pt modelId="{11DFD77E-9E44-4244-A96B-4F248BA59FFE}" type="sibTrans" cxnId="{999C4A60-EF7E-4738-B70C-85DFAE540A77}">
      <dgm:prSet/>
      <dgm:spPr/>
      <dgm:t>
        <a:bodyPr/>
        <a:lstStyle/>
        <a:p>
          <a:endParaRPr lang="en-US"/>
        </a:p>
      </dgm:t>
    </dgm:pt>
    <dgm:pt modelId="{24BE35AB-9A06-49C7-AC56-2E6D40FA0B43}">
      <dgm:prSet phldrT="[Text]"/>
      <dgm:spPr/>
      <dgm:t>
        <a:bodyPr/>
        <a:lstStyle/>
        <a:p>
          <a:r>
            <a:rPr lang="en-US" dirty="0" smtClean="0"/>
            <a:t>Should not be confused with “adhocracies”, “discussion groups”, “forums”, or “lists”.</a:t>
          </a:r>
          <a:endParaRPr lang="en-US" dirty="0"/>
        </a:p>
      </dgm:t>
    </dgm:pt>
    <dgm:pt modelId="{815CE04D-9556-463B-886F-33AF0271BAFF}" type="parTrans" cxnId="{B0CC3B66-0D6B-42CC-A7BD-BDE130B0BAF1}">
      <dgm:prSet/>
      <dgm:spPr/>
      <dgm:t>
        <a:bodyPr/>
        <a:lstStyle/>
        <a:p>
          <a:endParaRPr lang="en-US"/>
        </a:p>
      </dgm:t>
    </dgm:pt>
    <dgm:pt modelId="{5C583931-458B-4EBF-9869-F741360FEE3C}" type="sibTrans" cxnId="{B0CC3B66-0D6B-42CC-A7BD-BDE130B0BAF1}">
      <dgm:prSet/>
      <dgm:spPr/>
      <dgm:t>
        <a:bodyPr/>
        <a:lstStyle/>
        <a:p>
          <a:endParaRPr lang="en-US"/>
        </a:p>
      </dgm:t>
    </dgm:pt>
    <dgm:pt modelId="{B37B60B0-A004-4EA8-B3AA-B482E71FE6BE}" type="pres">
      <dgm:prSet presAssocID="{E1718A91-E7A2-4796-8AD9-B001FE45623A}" presName="Name0" presStyleCnt="0">
        <dgm:presLayoutVars>
          <dgm:dir/>
          <dgm:animLvl val="lvl"/>
          <dgm:resizeHandles val="exact"/>
        </dgm:presLayoutVars>
      </dgm:prSet>
      <dgm:spPr/>
      <dgm:t>
        <a:bodyPr/>
        <a:lstStyle/>
        <a:p>
          <a:endParaRPr lang="en-US"/>
        </a:p>
      </dgm:t>
    </dgm:pt>
    <dgm:pt modelId="{9B59AA91-FBE4-442F-A5C7-8D5B74665BCD}" type="pres">
      <dgm:prSet presAssocID="{0859EF34-6035-46D7-8D13-650B2A54ED73}" presName="composite" presStyleCnt="0"/>
      <dgm:spPr/>
    </dgm:pt>
    <dgm:pt modelId="{CECFAB3D-5008-4B32-BAC6-5696E9407E05}" type="pres">
      <dgm:prSet presAssocID="{0859EF34-6035-46D7-8D13-650B2A54ED73}" presName="parTx" presStyleLbl="alignNode1" presStyleIdx="0" presStyleCnt="2">
        <dgm:presLayoutVars>
          <dgm:chMax val="0"/>
          <dgm:chPref val="0"/>
          <dgm:bulletEnabled val="1"/>
        </dgm:presLayoutVars>
      </dgm:prSet>
      <dgm:spPr/>
      <dgm:t>
        <a:bodyPr/>
        <a:lstStyle/>
        <a:p>
          <a:endParaRPr lang="en-US"/>
        </a:p>
      </dgm:t>
    </dgm:pt>
    <dgm:pt modelId="{C719C21C-1214-49AB-8417-CBB85523D6B2}" type="pres">
      <dgm:prSet presAssocID="{0859EF34-6035-46D7-8D13-650B2A54ED73}" presName="desTx" presStyleLbl="alignAccFollowNode1" presStyleIdx="0" presStyleCnt="2">
        <dgm:presLayoutVars>
          <dgm:bulletEnabled val="1"/>
        </dgm:presLayoutVars>
      </dgm:prSet>
      <dgm:spPr/>
      <dgm:t>
        <a:bodyPr/>
        <a:lstStyle/>
        <a:p>
          <a:endParaRPr lang="en-US"/>
        </a:p>
      </dgm:t>
    </dgm:pt>
    <dgm:pt modelId="{D727DFEE-6A60-42E4-9BE4-CFB2D0F98C9E}" type="pres">
      <dgm:prSet presAssocID="{8153B75E-A8C2-49E3-9269-373A2BED7E87}" presName="space" presStyleCnt="0"/>
      <dgm:spPr/>
    </dgm:pt>
    <dgm:pt modelId="{B20C1825-CCA1-43B3-80BA-57A6986EC4D6}" type="pres">
      <dgm:prSet presAssocID="{1F36649A-1111-4ACD-8D56-2E1D8A92B510}" presName="composite" presStyleCnt="0"/>
      <dgm:spPr/>
    </dgm:pt>
    <dgm:pt modelId="{0E903C3C-9C86-420E-AAF7-9C63D466829F}" type="pres">
      <dgm:prSet presAssocID="{1F36649A-1111-4ACD-8D56-2E1D8A92B510}" presName="parTx" presStyleLbl="alignNode1" presStyleIdx="1" presStyleCnt="2">
        <dgm:presLayoutVars>
          <dgm:chMax val="0"/>
          <dgm:chPref val="0"/>
          <dgm:bulletEnabled val="1"/>
        </dgm:presLayoutVars>
      </dgm:prSet>
      <dgm:spPr/>
      <dgm:t>
        <a:bodyPr/>
        <a:lstStyle/>
        <a:p>
          <a:endParaRPr lang="en-US"/>
        </a:p>
      </dgm:t>
    </dgm:pt>
    <dgm:pt modelId="{148C2660-CD22-44C6-8B94-F42C4D988C08}" type="pres">
      <dgm:prSet presAssocID="{1F36649A-1111-4ACD-8D56-2E1D8A92B510}" presName="desTx" presStyleLbl="alignAccFollowNode1" presStyleIdx="1" presStyleCnt="2">
        <dgm:presLayoutVars>
          <dgm:bulletEnabled val="1"/>
        </dgm:presLayoutVars>
      </dgm:prSet>
      <dgm:spPr/>
      <dgm:t>
        <a:bodyPr/>
        <a:lstStyle/>
        <a:p>
          <a:endParaRPr lang="en-US"/>
        </a:p>
      </dgm:t>
    </dgm:pt>
  </dgm:ptLst>
  <dgm:cxnLst>
    <dgm:cxn modelId="{0ABBF474-9159-4CE4-9B2F-799E68752286}" type="presOf" srcId="{1F36649A-1111-4ACD-8D56-2E1D8A92B510}" destId="{0E903C3C-9C86-420E-AAF7-9C63D466829F}" srcOrd="0" destOrd="0" presId="urn:microsoft.com/office/officeart/2005/8/layout/hList1"/>
    <dgm:cxn modelId="{5F6FA74D-78B0-468B-B571-F02D7E561C7E}" type="presOf" srcId="{AA34E09C-BCC5-4F63-979C-9C6C6B3E1EE2}" destId="{C719C21C-1214-49AB-8417-CBB85523D6B2}" srcOrd="0" destOrd="0" presId="urn:microsoft.com/office/officeart/2005/8/layout/hList1"/>
    <dgm:cxn modelId="{09609AE3-B8AD-43F8-A8F4-427725E696A4}" type="presOf" srcId="{E1718A91-E7A2-4796-8AD9-B001FE45623A}" destId="{B37B60B0-A004-4EA8-B3AA-B482E71FE6BE}" srcOrd="0" destOrd="0" presId="urn:microsoft.com/office/officeart/2005/8/layout/hList1"/>
    <dgm:cxn modelId="{25F094B7-F083-4444-9ACD-71C01CFC78CC}" srcId="{0859EF34-6035-46D7-8D13-650B2A54ED73}" destId="{BB6DD687-2688-44EB-A855-A3804FABA3C3}" srcOrd="1" destOrd="0" parTransId="{EEC1865C-311A-493B-88C1-BF87883F90EC}" sibTransId="{19D82458-E318-42AA-B628-8E87BF70B562}"/>
    <dgm:cxn modelId="{999C4A60-EF7E-4738-B70C-85DFAE540A77}" srcId="{0859EF34-6035-46D7-8D13-650B2A54ED73}" destId="{342C4B8E-26FE-4FE7-B250-003CCDB7EED0}" srcOrd="2" destOrd="0" parTransId="{812F905B-CD86-4214-9B93-9EF207CDA55A}" sibTransId="{11DFD77E-9E44-4244-A96B-4F248BA59FFE}"/>
    <dgm:cxn modelId="{A5F3513D-35A0-4F29-AD41-ADFA264DAA0C}" type="presOf" srcId="{24BE35AB-9A06-49C7-AC56-2E6D40FA0B43}" destId="{148C2660-CD22-44C6-8B94-F42C4D988C08}" srcOrd="0" destOrd="2" presId="urn:microsoft.com/office/officeart/2005/8/layout/hList1"/>
    <dgm:cxn modelId="{430B6A9F-F125-457A-B964-616C6CA4BEE3}" srcId="{1F36649A-1111-4ACD-8D56-2E1D8A92B510}" destId="{525BD34A-8F63-464B-A969-95A964FCECB1}" srcOrd="1" destOrd="0" parTransId="{67422763-EDD9-4B51-846E-4C128106BBCF}" sibTransId="{D8A00FF1-06B4-424A-AAB3-FF77E89A45CF}"/>
    <dgm:cxn modelId="{15786880-C163-4CE6-BC07-60C2FE4D7601}" srcId="{1F36649A-1111-4ACD-8D56-2E1D8A92B510}" destId="{E286DD82-3341-4E9B-A2D4-00F57E999041}" srcOrd="0" destOrd="0" parTransId="{6A7870B7-89BD-4873-A8AB-A96CDF6F76B7}" sibTransId="{A85899E7-130E-43E9-92BE-ACC918985D82}"/>
    <dgm:cxn modelId="{EC8D5726-5200-44A2-AD42-079867EAB296}" type="presOf" srcId="{342C4B8E-26FE-4FE7-B250-003CCDB7EED0}" destId="{C719C21C-1214-49AB-8417-CBB85523D6B2}" srcOrd="0" destOrd="2" presId="urn:microsoft.com/office/officeart/2005/8/layout/hList1"/>
    <dgm:cxn modelId="{D0D594D8-877A-41F6-A6D2-5310FD9AAA4C}" type="presOf" srcId="{E286DD82-3341-4E9B-A2D4-00F57E999041}" destId="{148C2660-CD22-44C6-8B94-F42C4D988C08}" srcOrd="0" destOrd="0" presId="urn:microsoft.com/office/officeart/2005/8/layout/hList1"/>
    <dgm:cxn modelId="{BE84951F-AC87-41F3-AD1C-19F5AE6FC2EB}" type="presOf" srcId="{525BD34A-8F63-464B-A969-95A964FCECB1}" destId="{148C2660-CD22-44C6-8B94-F42C4D988C08}" srcOrd="0" destOrd="1" presId="urn:microsoft.com/office/officeart/2005/8/layout/hList1"/>
    <dgm:cxn modelId="{04334162-B5CE-4358-A675-9101A1452908}" srcId="{0859EF34-6035-46D7-8D13-650B2A54ED73}" destId="{AA34E09C-BCC5-4F63-979C-9C6C6B3E1EE2}" srcOrd="0" destOrd="0" parTransId="{2CD6A5D8-1ADF-4C4D-B323-7995CCCDB487}" sibTransId="{17A1ABD0-37BE-4A84-B118-A6F295857A78}"/>
    <dgm:cxn modelId="{AD92F1DB-4CBC-4CC2-A47A-7A9703818504}" type="presOf" srcId="{BB6DD687-2688-44EB-A855-A3804FABA3C3}" destId="{C719C21C-1214-49AB-8417-CBB85523D6B2}" srcOrd="0" destOrd="1" presId="urn:microsoft.com/office/officeart/2005/8/layout/hList1"/>
    <dgm:cxn modelId="{8D4168EF-A803-4696-A170-84B1777B4895}" srcId="{E1718A91-E7A2-4796-8AD9-B001FE45623A}" destId="{0859EF34-6035-46D7-8D13-650B2A54ED73}" srcOrd="0" destOrd="0" parTransId="{FD71AEDB-ED94-4AF9-897A-13F07E06C9DF}" sibTransId="{8153B75E-A8C2-49E3-9269-373A2BED7E87}"/>
    <dgm:cxn modelId="{B0CC3B66-0D6B-42CC-A7BD-BDE130B0BAF1}" srcId="{1F36649A-1111-4ACD-8D56-2E1D8A92B510}" destId="{24BE35AB-9A06-49C7-AC56-2E6D40FA0B43}" srcOrd="2" destOrd="0" parTransId="{815CE04D-9556-463B-886F-33AF0271BAFF}" sibTransId="{5C583931-458B-4EBF-9869-F741360FEE3C}"/>
    <dgm:cxn modelId="{22B0F0B4-FAB5-41E7-992A-F46BD825D4C3}" type="presOf" srcId="{0859EF34-6035-46D7-8D13-650B2A54ED73}" destId="{CECFAB3D-5008-4B32-BAC6-5696E9407E05}" srcOrd="0" destOrd="0" presId="urn:microsoft.com/office/officeart/2005/8/layout/hList1"/>
    <dgm:cxn modelId="{59A1F83F-402B-4E5C-A415-01B5B50BFD1A}" srcId="{E1718A91-E7A2-4796-8AD9-B001FE45623A}" destId="{1F36649A-1111-4ACD-8D56-2E1D8A92B510}" srcOrd="1" destOrd="0" parTransId="{BC3EB338-5E63-447E-A969-9753B4D1DEE3}" sibTransId="{8A2ADB59-F220-4055-B949-A3927BFB6C8E}"/>
    <dgm:cxn modelId="{B94CADAF-D779-4F43-890C-8EB44EF607DD}" type="presParOf" srcId="{B37B60B0-A004-4EA8-B3AA-B482E71FE6BE}" destId="{9B59AA91-FBE4-442F-A5C7-8D5B74665BCD}" srcOrd="0" destOrd="0" presId="urn:microsoft.com/office/officeart/2005/8/layout/hList1"/>
    <dgm:cxn modelId="{39C50299-9AB7-4D6A-9D28-89DC177973EA}" type="presParOf" srcId="{9B59AA91-FBE4-442F-A5C7-8D5B74665BCD}" destId="{CECFAB3D-5008-4B32-BAC6-5696E9407E05}" srcOrd="0" destOrd="0" presId="urn:microsoft.com/office/officeart/2005/8/layout/hList1"/>
    <dgm:cxn modelId="{6C117E76-516F-4BC7-8D86-D7E4E70DCA9D}" type="presParOf" srcId="{9B59AA91-FBE4-442F-A5C7-8D5B74665BCD}" destId="{C719C21C-1214-49AB-8417-CBB85523D6B2}" srcOrd="1" destOrd="0" presId="urn:microsoft.com/office/officeart/2005/8/layout/hList1"/>
    <dgm:cxn modelId="{B0D40475-E81B-461C-9B24-D31C3FD556E0}" type="presParOf" srcId="{B37B60B0-A004-4EA8-B3AA-B482E71FE6BE}" destId="{D727DFEE-6A60-42E4-9BE4-CFB2D0F98C9E}" srcOrd="1" destOrd="0" presId="urn:microsoft.com/office/officeart/2005/8/layout/hList1"/>
    <dgm:cxn modelId="{FE7C4E05-813F-4116-8E3F-0ECB285DC7A9}" type="presParOf" srcId="{B37B60B0-A004-4EA8-B3AA-B482E71FE6BE}" destId="{B20C1825-CCA1-43B3-80BA-57A6986EC4D6}" srcOrd="2" destOrd="0" presId="urn:microsoft.com/office/officeart/2005/8/layout/hList1"/>
    <dgm:cxn modelId="{CC4A898F-031C-4ED5-AAB0-4BA2D2BF9834}" type="presParOf" srcId="{B20C1825-CCA1-43B3-80BA-57A6986EC4D6}" destId="{0E903C3C-9C86-420E-AAF7-9C63D466829F}" srcOrd="0" destOrd="0" presId="urn:microsoft.com/office/officeart/2005/8/layout/hList1"/>
    <dgm:cxn modelId="{01907991-5EEA-4159-AEB9-72CB8EC83A57}" type="presParOf" srcId="{B20C1825-CCA1-43B3-80BA-57A6986EC4D6}" destId="{148C2660-CD22-44C6-8B94-F42C4D988C0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ADF4B1-4B90-47CA-BD8A-2F6830741B98}" type="doc">
      <dgm:prSet loTypeId="urn:microsoft.com/office/officeart/2005/8/layout/hProcess10#1" loCatId="process" qsTypeId="urn:microsoft.com/office/officeart/2005/8/quickstyle/simple1" qsCatId="simple" csTypeId="urn:microsoft.com/office/officeart/2005/8/colors/accent1_2" csCatId="accent1" phldr="1"/>
      <dgm:spPr/>
      <dgm:t>
        <a:bodyPr/>
        <a:lstStyle/>
        <a:p>
          <a:endParaRPr lang="en-US"/>
        </a:p>
      </dgm:t>
    </dgm:pt>
    <dgm:pt modelId="{8DADE354-B34E-4C22-B911-F5D924BD8CDE}">
      <dgm:prSet/>
      <dgm:spPr/>
      <dgm:t>
        <a:bodyPr/>
        <a:lstStyle/>
        <a:p>
          <a:pPr rtl="0"/>
          <a:r>
            <a:rPr lang="en-GB" b="0" i="0" dirty="0" smtClean="0"/>
            <a:t>Construct a public or semi-public profile within a bounded system</a:t>
          </a:r>
          <a:endParaRPr lang="en-US" dirty="0"/>
        </a:p>
      </dgm:t>
    </dgm:pt>
    <dgm:pt modelId="{CA2DC5E3-1261-4D32-8DA1-1D8D97B83C51}" type="parTrans" cxnId="{7E627261-7E67-4CD9-B4E4-71874239A1C6}">
      <dgm:prSet/>
      <dgm:spPr/>
      <dgm:t>
        <a:bodyPr/>
        <a:lstStyle/>
        <a:p>
          <a:endParaRPr lang="en-US"/>
        </a:p>
      </dgm:t>
    </dgm:pt>
    <dgm:pt modelId="{35CE5F70-20F9-4A0B-8553-D5621FFE439A}" type="sibTrans" cxnId="{7E627261-7E67-4CD9-B4E4-71874239A1C6}">
      <dgm:prSet/>
      <dgm:spPr/>
      <dgm:t>
        <a:bodyPr/>
        <a:lstStyle/>
        <a:p>
          <a:endParaRPr lang="en-US"/>
        </a:p>
      </dgm:t>
    </dgm:pt>
    <dgm:pt modelId="{40DD25CF-C142-4409-92E2-66BE5D78A9F0}">
      <dgm:prSet/>
      <dgm:spPr/>
      <dgm:t>
        <a:bodyPr/>
        <a:lstStyle/>
        <a:p>
          <a:pPr rtl="0"/>
          <a:r>
            <a:rPr lang="en-GB" dirty="0" smtClean="0">
              <a:solidFill>
                <a:schemeClr val="bg1"/>
              </a:solidFill>
              <a:latin typeface="+mn-lt"/>
            </a:rPr>
            <a:t>Articulate a list of other users with whom they share a connection</a:t>
          </a:r>
          <a:endParaRPr lang="en-US" dirty="0"/>
        </a:p>
      </dgm:t>
    </dgm:pt>
    <dgm:pt modelId="{F5D8B864-3FD6-43EF-A3BD-9349D71352BB}" type="parTrans" cxnId="{376CD1FB-0F7A-40EE-8E5A-92FBFCFE3586}">
      <dgm:prSet/>
      <dgm:spPr/>
      <dgm:t>
        <a:bodyPr/>
        <a:lstStyle/>
        <a:p>
          <a:endParaRPr lang="en-US"/>
        </a:p>
      </dgm:t>
    </dgm:pt>
    <dgm:pt modelId="{F9C12343-EA3C-4B4C-9206-124B0D9881C2}" type="sibTrans" cxnId="{376CD1FB-0F7A-40EE-8E5A-92FBFCFE3586}">
      <dgm:prSet/>
      <dgm:spPr/>
      <dgm:t>
        <a:bodyPr/>
        <a:lstStyle/>
        <a:p>
          <a:endParaRPr lang="en-US"/>
        </a:p>
      </dgm:t>
    </dgm:pt>
    <dgm:pt modelId="{2B167223-0217-4C69-8116-A70AC91181CF}">
      <dgm:prSet/>
      <dgm:spPr/>
      <dgm:t>
        <a:bodyPr/>
        <a:lstStyle/>
        <a:p>
          <a:pPr rtl="0"/>
          <a:r>
            <a:rPr lang="en-GB" smtClean="0">
              <a:solidFill>
                <a:schemeClr val="bg1"/>
              </a:solidFill>
              <a:latin typeface="+mn-lt"/>
            </a:rPr>
            <a:t>View and traverse their list of connections and those made by others within the system.</a:t>
          </a:r>
          <a:endParaRPr lang="en-US" dirty="0"/>
        </a:p>
      </dgm:t>
    </dgm:pt>
    <dgm:pt modelId="{154FCC2F-2AFF-4C93-9A3E-853AA4D7B43D}" type="parTrans" cxnId="{22D7CDC1-632D-4EF8-83D7-B2844D22544F}">
      <dgm:prSet/>
      <dgm:spPr/>
      <dgm:t>
        <a:bodyPr/>
        <a:lstStyle/>
        <a:p>
          <a:endParaRPr lang="en-US"/>
        </a:p>
      </dgm:t>
    </dgm:pt>
    <dgm:pt modelId="{AB9DB3C4-9C00-498C-8FE5-F57A2F735985}" type="sibTrans" cxnId="{22D7CDC1-632D-4EF8-83D7-B2844D22544F}">
      <dgm:prSet/>
      <dgm:spPr/>
      <dgm:t>
        <a:bodyPr/>
        <a:lstStyle/>
        <a:p>
          <a:endParaRPr lang="en-US"/>
        </a:p>
      </dgm:t>
    </dgm:pt>
    <dgm:pt modelId="{D950E743-C855-40F9-813D-B8EE68415B3B}" type="pres">
      <dgm:prSet presAssocID="{6AADF4B1-4B90-47CA-BD8A-2F6830741B98}" presName="Name0" presStyleCnt="0">
        <dgm:presLayoutVars>
          <dgm:dir/>
          <dgm:resizeHandles val="exact"/>
        </dgm:presLayoutVars>
      </dgm:prSet>
      <dgm:spPr/>
      <dgm:t>
        <a:bodyPr/>
        <a:lstStyle/>
        <a:p>
          <a:endParaRPr lang="en-US"/>
        </a:p>
      </dgm:t>
    </dgm:pt>
    <dgm:pt modelId="{375D0CD9-2082-4A59-817C-4022C49E586F}" type="pres">
      <dgm:prSet presAssocID="{8DADE354-B34E-4C22-B911-F5D924BD8CDE}" presName="composite" presStyleCnt="0"/>
      <dgm:spPr/>
    </dgm:pt>
    <dgm:pt modelId="{149D5E5F-87A9-4B6F-A3D8-105A613BD265}" type="pres">
      <dgm:prSet presAssocID="{8DADE354-B34E-4C22-B911-F5D924BD8CDE}" presName="imagSh" presStyleLbl="bgImgPlace1" presStyleIdx="0" presStyleCnt="3" custScaleX="111047" custScaleY="122215"/>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7A26D6A6-8E1F-426E-A300-1260D4B8EE53}" type="pres">
      <dgm:prSet presAssocID="{8DADE354-B34E-4C22-B911-F5D924BD8CDE}" presName="txNode" presStyleLbl="node1" presStyleIdx="0" presStyleCnt="3">
        <dgm:presLayoutVars>
          <dgm:bulletEnabled val="1"/>
        </dgm:presLayoutVars>
      </dgm:prSet>
      <dgm:spPr/>
      <dgm:t>
        <a:bodyPr/>
        <a:lstStyle/>
        <a:p>
          <a:endParaRPr lang="en-US"/>
        </a:p>
      </dgm:t>
    </dgm:pt>
    <dgm:pt modelId="{03971FA1-3AA9-45A5-9C57-EB542B618B7D}" type="pres">
      <dgm:prSet presAssocID="{35CE5F70-20F9-4A0B-8553-D5621FFE439A}" presName="sibTrans" presStyleLbl="sibTrans2D1" presStyleIdx="0" presStyleCnt="2"/>
      <dgm:spPr/>
      <dgm:t>
        <a:bodyPr/>
        <a:lstStyle/>
        <a:p>
          <a:endParaRPr lang="en-US"/>
        </a:p>
      </dgm:t>
    </dgm:pt>
    <dgm:pt modelId="{59F8B2D7-0F39-477F-B8CF-EFD22E31C1C8}" type="pres">
      <dgm:prSet presAssocID="{35CE5F70-20F9-4A0B-8553-D5621FFE439A}" presName="connTx" presStyleLbl="sibTrans2D1" presStyleIdx="0" presStyleCnt="2"/>
      <dgm:spPr/>
      <dgm:t>
        <a:bodyPr/>
        <a:lstStyle/>
        <a:p>
          <a:endParaRPr lang="en-US"/>
        </a:p>
      </dgm:t>
    </dgm:pt>
    <dgm:pt modelId="{5B9CE0BB-7E88-4406-BD51-8B459F4B2BCE}" type="pres">
      <dgm:prSet presAssocID="{40DD25CF-C142-4409-92E2-66BE5D78A9F0}" presName="composite" presStyleCnt="0"/>
      <dgm:spPr/>
    </dgm:pt>
    <dgm:pt modelId="{25737E3D-9CBA-4A4D-A808-8B4E6FCC2AD9}" type="pres">
      <dgm:prSet presAssocID="{40DD25CF-C142-4409-92E2-66BE5D78A9F0}" presName="imagSh" presStyleLbl="bgImgPlace1" presStyleIdx="1" presStyleCnt="3" custScaleX="120360" custScaleY="118686"/>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9B8A539F-6D0A-4C7D-A51B-B4298A2D2C62}" type="pres">
      <dgm:prSet presAssocID="{40DD25CF-C142-4409-92E2-66BE5D78A9F0}" presName="txNode" presStyleLbl="node1" presStyleIdx="1" presStyleCnt="3">
        <dgm:presLayoutVars>
          <dgm:bulletEnabled val="1"/>
        </dgm:presLayoutVars>
      </dgm:prSet>
      <dgm:spPr/>
      <dgm:t>
        <a:bodyPr/>
        <a:lstStyle/>
        <a:p>
          <a:endParaRPr lang="en-US"/>
        </a:p>
      </dgm:t>
    </dgm:pt>
    <dgm:pt modelId="{AA791E58-9924-4938-915E-BA16B1EF0ED2}" type="pres">
      <dgm:prSet presAssocID="{F9C12343-EA3C-4B4C-9206-124B0D9881C2}" presName="sibTrans" presStyleLbl="sibTrans2D1" presStyleIdx="1" presStyleCnt="2"/>
      <dgm:spPr/>
      <dgm:t>
        <a:bodyPr/>
        <a:lstStyle/>
        <a:p>
          <a:endParaRPr lang="en-US"/>
        </a:p>
      </dgm:t>
    </dgm:pt>
    <dgm:pt modelId="{72EB64C0-2296-40FF-9ED8-752C85D67419}" type="pres">
      <dgm:prSet presAssocID="{F9C12343-EA3C-4B4C-9206-124B0D9881C2}" presName="connTx" presStyleLbl="sibTrans2D1" presStyleIdx="1" presStyleCnt="2"/>
      <dgm:spPr/>
      <dgm:t>
        <a:bodyPr/>
        <a:lstStyle/>
        <a:p>
          <a:endParaRPr lang="en-US"/>
        </a:p>
      </dgm:t>
    </dgm:pt>
    <dgm:pt modelId="{8BF66646-CFCE-4EC0-A297-CAE4FB5760DD}" type="pres">
      <dgm:prSet presAssocID="{2B167223-0217-4C69-8116-A70AC91181CF}" presName="composite" presStyleCnt="0"/>
      <dgm:spPr/>
    </dgm:pt>
    <dgm:pt modelId="{81E283B1-C8F4-4EE4-BACD-7474A48AB970}" type="pres">
      <dgm:prSet presAssocID="{2B167223-0217-4C69-8116-A70AC91181CF}" presName="imagSh" presStyleLbl="bgImgPlace1" presStyleIdx="2" presStyleCnt="3" custScaleX="122376" custScaleY="115668"/>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 modelId="{32672B12-7551-4135-9E53-E29A7AC598F4}" type="pres">
      <dgm:prSet presAssocID="{2B167223-0217-4C69-8116-A70AC91181CF}" presName="txNode" presStyleLbl="node1" presStyleIdx="2" presStyleCnt="3">
        <dgm:presLayoutVars>
          <dgm:bulletEnabled val="1"/>
        </dgm:presLayoutVars>
      </dgm:prSet>
      <dgm:spPr/>
      <dgm:t>
        <a:bodyPr/>
        <a:lstStyle/>
        <a:p>
          <a:endParaRPr lang="en-US"/>
        </a:p>
      </dgm:t>
    </dgm:pt>
  </dgm:ptLst>
  <dgm:cxnLst>
    <dgm:cxn modelId="{7454F6C1-E381-4A27-86F3-9953B04501AD}" type="presOf" srcId="{6AADF4B1-4B90-47CA-BD8A-2F6830741B98}" destId="{D950E743-C855-40F9-813D-B8EE68415B3B}" srcOrd="0" destOrd="0" presId="urn:microsoft.com/office/officeart/2005/8/layout/hProcess10#1"/>
    <dgm:cxn modelId="{98DAF014-2D6E-4CBE-A029-83C7C3ADF59E}" type="presOf" srcId="{35CE5F70-20F9-4A0B-8553-D5621FFE439A}" destId="{59F8B2D7-0F39-477F-B8CF-EFD22E31C1C8}" srcOrd="1" destOrd="0" presId="urn:microsoft.com/office/officeart/2005/8/layout/hProcess10#1"/>
    <dgm:cxn modelId="{E3BEE3C1-BC09-457F-96F1-7AB2119B10F8}" type="presOf" srcId="{2B167223-0217-4C69-8116-A70AC91181CF}" destId="{32672B12-7551-4135-9E53-E29A7AC598F4}" srcOrd="0" destOrd="0" presId="urn:microsoft.com/office/officeart/2005/8/layout/hProcess10#1"/>
    <dgm:cxn modelId="{834CD096-8C22-4207-BD3A-72A465FBF060}" type="presOf" srcId="{40DD25CF-C142-4409-92E2-66BE5D78A9F0}" destId="{9B8A539F-6D0A-4C7D-A51B-B4298A2D2C62}" srcOrd="0" destOrd="0" presId="urn:microsoft.com/office/officeart/2005/8/layout/hProcess10#1"/>
    <dgm:cxn modelId="{408863EB-09EF-4335-B19B-F20EAD840332}" type="presOf" srcId="{F9C12343-EA3C-4B4C-9206-124B0D9881C2}" destId="{72EB64C0-2296-40FF-9ED8-752C85D67419}" srcOrd="1" destOrd="0" presId="urn:microsoft.com/office/officeart/2005/8/layout/hProcess10#1"/>
    <dgm:cxn modelId="{7E627261-7E67-4CD9-B4E4-71874239A1C6}" srcId="{6AADF4B1-4B90-47CA-BD8A-2F6830741B98}" destId="{8DADE354-B34E-4C22-B911-F5D924BD8CDE}" srcOrd="0" destOrd="0" parTransId="{CA2DC5E3-1261-4D32-8DA1-1D8D97B83C51}" sibTransId="{35CE5F70-20F9-4A0B-8553-D5621FFE439A}"/>
    <dgm:cxn modelId="{22D7CDC1-632D-4EF8-83D7-B2844D22544F}" srcId="{6AADF4B1-4B90-47CA-BD8A-2F6830741B98}" destId="{2B167223-0217-4C69-8116-A70AC91181CF}" srcOrd="2" destOrd="0" parTransId="{154FCC2F-2AFF-4C93-9A3E-853AA4D7B43D}" sibTransId="{AB9DB3C4-9C00-498C-8FE5-F57A2F735985}"/>
    <dgm:cxn modelId="{2E0C7F86-62C4-407E-8D23-46C5EB88E4BF}" type="presOf" srcId="{35CE5F70-20F9-4A0B-8553-D5621FFE439A}" destId="{03971FA1-3AA9-45A5-9C57-EB542B618B7D}" srcOrd="0" destOrd="0" presId="urn:microsoft.com/office/officeart/2005/8/layout/hProcess10#1"/>
    <dgm:cxn modelId="{162067A4-DE84-42A3-91E8-FDCA5E088E35}" type="presOf" srcId="{8DADE354-B34E-4C22-B911-F5D924BD8CDE}" destId="{7A26D6A6-8E1F-426E-A300-1260D4B8EE53}" srcOrd="0" destOrd="0" presId="urn:microsoft.com/office/officeart/2005/8/layout/hProcess10#1"/>
    <dgm:cxn modelId="{376CD1FB-0F7A-40EE-8E5A-92FBFCFE3586}" srcId="{6AADF4B1-4B90-47CA-BD8A-2F6830741B98}" destId="{40DD25CF-C142-4409-92E2-66BE5D78A9F0}" srcOrd="1" destOrd="0" parTransId="{F5D8B864-3FD6-43EF-A3BD-9349D71352BB}" sibTransId="{F9C12343-EA3C-4B4C-9206-124B0D9881C2}"/>
    <dgm:cxn modelId="{E4989839-0164-4615-803E-E92E1545CEB5}" type="presOf" srcId="{F9C12343-EA3C-4B4C-9206-124B0D9881C2}" destId="{AA791E58-9924-4938-915E-BA16B1EF0ED2}" srcOrd="0" destOrd="0" presId="urn:microsoft.com/office/officeart/2005/8/layout/hProcess10#1"/>
    <dgm:cxn modelId="{AD8161FD-5A63-4942-93E0-DE1CE1D4D045}" type="presParOf" srcId="{D950E743-C855-40F9-813D-B8EE68415B3B}" destId="{375D0CD9-2082-4A59-817C-4022C49E586F}" srcOrd="0" destOrd="0" presId="urn:microsoft.com/office/officeart/2005/8/layout/hProcess10#1"/>
    <dgm:cxn modelId="{F512CBD0-2350-4516-88E4-E8C67E914EAF}" type="presParOf" srcId="{375D0CD9-2082-4A59-817C-4022C49E586F}" destId="{149D5E5F-87A9-4B6F-A3D8-105A613BD265}" srcOrd="0" destOrd="0" presId="urn:microsoft.com/office/officeart/2005/8/layout/hProcess10#1"/>
    <dgm:cxn modelId="{C29FEDCC-4278-4ADA-8D86-C84B150109EE}" type="presParOf" srcId="{375D0CD9-2082-4A59-817C-4022C49E586F}" destId="{7A26D6A6-8E1F-426E-A300-1260D4B8EE53}" srcOrd="1" destOrd="0" presId="urn:microsoft.com/office/officeart/2005/8/layout/hProcess10#1"/>
    <dgm:cxn modelId="{CA8EB7CB-5D33-4127-A623-C063EEA4DE56}" type="presParOf" srcId="{D950E743-C855-40F9-813D-B8EE68415B3B}" destId="{03971FA1-3AA9-45A5-9C57-EB542B618B7D}" srcOrd="1" destOrd="0" presId="urn:microsoft.com/office/officeart/2005/8/layout/hProcess10#1"/>
    <dgm:cxn modelId="{4F58ABE2-EE2C-48C1-98E5-ECF10C798A05}" type="presParOf" srcId="{03971FA1-3AA9-45A5-9C57-EB542B618B7D}" destId="{59F8B2D7-0F39-477F-B8CF-EFD22E31C1C8}" srcOrd="0" destOrd="0" presId="urn:microsoft.com/office/officeart/2005/8/layout/hProcess10#1"/>
    <dgm:cxn modelId="{29E55ECF-BB5E-427E-B87E-9290E576E903}" type="presParOf" srcId="{D950E743-C855-40F9-813D-B8EE68415B3B}" destId="{5B9CE0BB-7E88-4406-BD51-8B459F4B2BCE}" srcOrd="2" destOrd="0" presId="urn:microsoft.com/office/officeart/2005/8/layout/hProcess10#1"/>
    <dgm:cxn modelId="{C487E03B-13CD-46A7-B9F5-46E2DBA42BD5}" type="presParOf" srcId="{5B9CE0BB-7E88-4406-BD51-8B459F4B2BCE}" destId="{25737E3D-9CBA-4A4D-A808-8B4E6FCC2AD9}" srcOrd="0" destOrd="0" presId="urn:microsoft.com/office/officeart/2005/8/layout/hProcess10#1"/>
    <dgm:cxn modelId="{FE7E7FE6-F9C7-4F6B-995A-2243DD924460}" type="presParOf" srcId="{5B9CE0BB-7E88-4406-BD51-8B459F4B2BCE}" destId="{9B8A539F-6D0A-4C7D-A51B-B4298A2D2C62}" srcOrd="1" destOrd="0" presId="urn:microsoft.com/office/officeart/2005/8/layout/hProcess10#1"/>
    <dgm:cxn modelId="{89FBD997-C602-4660-92A8-2F3D60B6C71D}" type="presParOf" srcId="{D950E743-C855-40F9-813D-B8EE68415B3B}" destId="{AA791E58-9924-4938-915E-BA16B1EF0ED2}" srcOrd="3" destOrd="0" presId="urn:microsoft.com/office/officeart/2005/8/layout/hProcess10#1"/>
    <dgm:cxn modelId="{D38F7C24-4169-44B4-8C82-792638041B3F}" type="presParOf" srcId="{AA791E58-9924-4938-915E-BA16B1EF0ED2}" destId="{72EB64C0-2296-40FF-9ED8-752C85D67419}" srcOrd="0" destOrd="0" presId="urn:microsoft.com/office/officeart/2005/8/layout/hProcess10#1"/>
    <dgm:cxn modelId="{888DF936-F42E-4F62-AAF3-41AD3E3D123C}" type="presParOf" srcId="{D950E743-C855-40F9-813D-B8EE68415B3B}" destId="{8BF66646-CFCE-4EC0-A297-CAE4FB5760DD}" srcOrd="4" destOrd="0" presId="urn:microsoft.com/office/officeart/2005/8/layout/hProcess10#1"/>
    <dgm:cxn modelId="{3B17A79B-8F49-4D24-A8A0-CDCF83715651}" type="presParOf" srcId="{8BF66646-CFCE-4EC0-A297-CAE4FB5760DD}" destId="{81E283B1-C8F4-4EE4-BACD-7474A48AB970}" srcOrd="0" destOrd="0" presId="urn:microsoft.com/office/officeart/2005/8/layout/hProcess10#1"/>
    <dgm:cxn modelId="{7D405759-2092-4490-953E-38EDEF0EB127}" type="presParOf" srcId="{8BF66646-CFCE-4EC0-A297-CAE4FB5760DD}" destId="{32672B12-7551-4135-9E53-E29A7AC598F4}" srcOrd="1" destOrd="0" presId="urn:microsoft.com/office/officeart/2005/8/layout/hProcess10#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7526D2-D380-4598-9525-78F6BD265A69}" type="doc">
      <dgm:prSet loTypeId="urn:microsoft.com/office/officeart/2005/8/layout/pyramid1" loCatId="pyramid" qsTypeId="urn:microsoft.com/office/officeart/2005/8/quickstyle/simple1" qsCatId="simple" csTypeId="urn:microsoft.com/office/officeart/2005/8/colors/colorful2" csCatId="colorful" phldr="1"/>
      <dgm:spPr/>
    </dgm:pt>
    <dgm:pt modelId="{2B6E3117-D4E0-41F2-9941-A6CD00A25868}">
      <dgm:prSet phldrT="[Text]"/>
      <dgm:spPr/>
      <dgm:t>
        <a:bodyPr/>
        <a:lstStyle/>
        <a:p>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Self Actualization</a:t>
          </a:r>
          <a:endParaRPr lang="en-GB"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3F0D6C14-4ACD-4B7C-ADF3-01CDBEAF5FBE}" type="parTrans" cxnId="{3415CC01-0289-46ED-9C3C-0790603FE6D3}">
      <dgm:prSet/>
      <dgm:spPr/>
      <dgm:t>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BEEF338A-B6A6-48F9-973C-290308F9B465}" type="sibTrans" cxnId="{3415CC01-0289-46ED-9C3C-0790603FE6D3}">
      <dgm:prSet/>
      <dgm:spPr/>
      <dgm:t>
        <a:bodyPr/>
        <a:lstStyle/>
        <a:p>
          <a:endParaRPr lang="en-GB"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A8D64C84-44CD-4501-B4D1-02D98293888B}">
      <dgm:prSet phldrT="[Text]"/>
      <dgm:spPr/>
      <dgm:t>
        <a:bodyPr/>
        <a:lstStyle/>
        <a:p>
          <a:r>
            <a:rPr lang="en-US"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Physiological</a:t>
          </a:r>
          <a:endParaRPr lang="en-GB"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480BCF07-E936-4643-B9CE-78CBFF9BC560}" type="parTrans" cxnId="{D1CB39B1-C53E-4991-9434-00240F970300}">
      <dgm:prSet/>
      <dgm:spPr/>
    </dgm:pt>
    <dgm:pt modelId="{0C5883DB-D39C-4B0E-A2DF-544A36C215A0}" type="sibTrans" cxnId="{D1CB39B1-C53E-4991-9434-00240F970300}">
      <dgm:prSet/>
      <dgm:spPr/>
    </dgm:pt>
    <dgm:pt modelId="{29FD86A9-EC35-419D-B280-EBA5F6DB69B2}">
      <dgm:prSet phldrT="[Text]"/>
      <dgm:spPr/>
      <dgm:t>
        <a:bodyPr/>
        <a:lstStyle/>
        <a:p>
          <a:r>
            <a:rPr lang="en-US"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Security and Safety</a:t>
          </a:r>
          <a:endParaRPr lang="en-GB"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E04E6536-471E-4A6A-BCD7-852B467915D4}" type="parTrans" cxnId="{402A17E2-EE49-4B29-8B4E-EE3225749D73}">
      <dgm:prSet/>
      <dgm:spPr/>
    </dgm:pt>
    <dgm:pt modelId="{6732473B-E81E-4170-BC6B-BE61E1E0FD7F}" type="sibTrans" cxnId="{402A17E2-EE49-4B29-8B4E-EE3225749D73}">
      <dgm:prSet/>
      <dgm:spPr/>
    </dgm:pt>
    <dgm:pt modelId="{9721D382-9677-4070-9C52-ED156702320A}">
      <dgm:prSet phldrT="[Text]"/>
      <dgm:spPr/>
      <dgm:t>
        <a:bodyPr/>
        <a:lstStyle/>
        <a:p>
          <a:r>
            <a:rPr lang="en-US"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Social</a:t>
          </a:r>
          <a:endParaRPr lang="en-GB"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616CBD57-D901-430B-A74C-6C8625D5BF58}" type="parTrans" cxnId="{A305AF8A-6303-4E3F-8E4C-450A64C3F074}">
      <dgm:prSet/>
      <dgm:spPr/>
    </dgm:pt>
    <dgm:pt modelId="{A386BDB5-4455-4897-B18E-12431912A273}" type="sibTrans" cxnId="{A305AF8A-6303-4E3F-8E4C-450A64C3F074}">
      <dgm:prSet/>
      <dgm:spPr/>
    </dgm:pt>
    <dgm:pt modelId="{076E5C9C-F38B-434C-B717-B81C4C01FB9D}">
      <dgm:prSet phldrT="[Text]"/>
      <dgm:spPr/>
      <dgm:t>
        <a:bodyPr/>
        <a:lstStyle/>
        <a:p>
          <a:r>
            <a:rPr lang="en-US"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Self-Esteem</a:t>
          </a:r>
          <a:endParaRPr lang="en-GB"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7460A626-ECF4-487F-AA79-A273C7458671}" type="parTrans" cxnId="{A10FEF80-20BA-4ED8-8D15-722DA743AEB2}">
      <dgm:prSet/>
      <dgm:spPr/>
    </dgm:pt>
    <dgm:pt modelId="{FBC264B2-1049-48BA-B886-0596480B898B}" type="sibTrans" cxnId="{A10FEF80-20BA-4ED8-8D15-722DA743AEB2}">
      <dgm:prSet/>
      <dgm:spPr/>
    </dgm:pt>
    <dgm:pt modelId="{EA5BA4E6-CE28-4A10-AC27-78619EBCC171}" type="pres">
      <dgm:prSet presAssocID="{6E7526D2-D380-4598-9525-78F6BD265A69}" presName="Name0" presStyleCnt="0">
        <dgm:presLayoutVars>
          <dgm:dir/>
          <dgm:animLvl val="lvl"/>
          <dgm:resizeHandles val="exact"/>
        </dgm:presLayoutVars>
      </dgm:prSet>
      <dgm:spPr/>
    </dgm:pt>
    <dgm:pt modelId="{F324E6C9-9862-4AC2-896B-3D4177F9C0A1}" type="pres">
      <dgm:prSet presAssocID="{2B6E3117-D4E0-41F2-9941-A6CD00A25868}" presName="Name8" presStyleCnt="0"/>
      <dgm:spPr/>
    </dgm:pt>
    <dgm:pt modelId="{ED8D16B1-9780-46E0-ACC6-EBECB0D1196A}" type="pres">
      <dgm:prSet presAssocID="{2B6E3117-D4E0-41F2-9941-A6CD00A25868}" presName="level" presStyleLbl="node1" presStyleIdx="0" presStyleCnt="5">
        <dgm:presLayoutVars>
          <dgm:chMax val="1"/>
          <dgm:bulletEnabled val="1"/>
        </dgm:presLayoutVars>
      </dgm:prSet>
      <dgm:spPr/>
      <dgm:t>
        <a:bodyPr/>
        <a:lstStyle/>
        <a:p>
          <a:endParaRPr lang="en-GB"/>
        </a:p>
      </dgm:t>
    </dgm:pt>
    <dgm:pt modelId="{222CA194-2368-4AF8-A5A3-2FCD89DA4FC3}" type="pres">
      <dgm:prSet presAssocID="{2B6E3117-D4E0-41F2-9941-A6CD00A25868}" presName="levelTx" presStyleLbl="revTx" presStyleIdx="0" presStyleCnt="0">
        <dgm:presLayoutVars>
          <dgm:chMax val="1"/>
          <dgm:bulletEnabled val="1"/>
        </dgm:presLayoutVars>
      </dgm:prSet>
      <dgm:spPr/>
      <dgm:t>
        <a:bodyPr/>
        <a:lstStyle/>
        <a:p>
          <a:endParaRPr lang="en-GB"/>
        </a:p>
      </dgm:t>
    </dgm:pt>
    <dgm:pt modelId="{5A2D8119-80DD-457F-93AC-D0C71803518E}" type="pres">
      <dgm:prSet presAssocID="{076E5C9C-F38B-434C-B717-B81C4C01FB9D}" presName="Name8" presStyleCnt="0"/>
      <dgm:spPr/>
    </dgm:pt>
    <dgm:pt modelId="{24C92E96-96C6-449F-A9A5-DC04DFF21F8B}" type="pres">
      <dgm:prSet presAssocID="{076E5C9C-F38B-434C-B717-B81C4C01FB9D}" presName="level" presStyleLbl="node1" presStyleIdx="1" presStyleCnt="5">
        <dgm:presLayoutVars>
          <dgm:chMax val="1"/>
          <dgm:bulletEnabled val="1"/>
        </dgm:presLayoutVars>
      </dgm:prSet>
      <dgm:spPr/>
      <dgm:t>
        <a:bodyPr/>
        <a:lstStyle/>
        <a:p>
          <a:endParaRPr lang="en-US"/>
        </a:p>
      </dgm:t>
    </dgm:pt>
    <dgm:pt modelId="{FE0A4B16-00EB-476C-9B54-69FD15CC0330}" type="pres">
      <dgm:prSet presAssocID="{076E5C9C-F38B-434C-B717-B81C4C01FB9D}" presName="levelTx" presStyleLbl="revTx" presStyleIdx="0" presStyleCnt="0">
        <dgm:presLayoutVars>
          <dgm:chMax val="1"/>
          <dgm:bulletEnabled val="1"/>
        </dgm:presLayoutVars>
      </dgm:prSet>
      <dgm:spPr/>
      <dgm:t>
        <a:bodyPr/>
        <a:lstStyle/>
        <a:p>
          <a:endParaRPr lang="en-US"/>
        </a:p>
      </dgm:t>
    </dgm:pt>
    <dgm:pt modelId="{2B55A646-F8D4-44CC-A857-43E7A77F8093}" type="pres">
      <dgm:prSet presAssocID="{9721D382-9677-4070-9C52-ED156702320A}" presName="Name8" presStyleCnt="0"/>
      <dgm:spPr/>
    </dgm:pt>
    <dgm:pt modelId="{D4F8393F-67D5-4124-BAF0-DE952A766A9F}" type="pres">
      <dgm:prSet presAssocID="{9721D382-9677-4070-9C52-ED156702320A}" presName="level" presStyleLbl="node1" presStyleIdx="2" presStyleCnt="5">
        <dgm:presLayoutVars>
          <dgm:chMax val="1"/>
          <dgm:bulletEnabled val="1"/>
        </dgm:presLayoutVars>
      </dgm:prSet>
      <dgm:spPr/>
      <dgm:t>
        <a:bodyPr/>
        <a:lstStyle/>
        <a:p>
          <a:endParaRPr lang="en-US"/>
        </a:p>
      </dgm:t>
    </dgm:pt>
    <dgm:pt modelId="{24D98F7C-0C09-4E5E-8766-B42B28AE0578}" type="pres">
      <dgm:prSet presAssocID="{9721D382-9677-4070-9C52-ED156702320A}" presName="levelTx" presStyleLbl="revTx" presStyleIdx="0" presStyleCnt="0">
        <dgm:presLayoutVars>
          <dgm:chMax val="1"/>
          <dgm:bulletEnabled val="1"/>
        </dgm:presLayoutVars>
      </dgm:prSet>
      <dgm:spPr/>
      <dgm:t>
        <a:bodyPr/>
        <a:lstStyle/>
        <a:p>
          <a:endParaRPr lang="en-US"/>
        </a:p>
      </dgm:t>
    </dgm:pt>
    <dgm:pt modelId="{C568F69F-ABD8-410B-8871-5A825A5A60F0}" type="pres">
      <dgm:prSet presAssocID="{29FD86A9-EC35-419D-B280-EBA5F6DB69B2}" presName="Name8" presStyleCnt="0"/>
      <dgm:spPr/>
    </dgm:pt>
    <dgm:pt modelId="{BF23301E-A891-4410-95A3-FF52A05E090D}" type="pres">
      <dgm:prSet presAssocID="{29FD86A9-EC35-419D-B280-EBA5F6DB69B2}" presName="level" presStyleLbl="node1" presStyleIdx="3" presStyleCnt="5">
        <dgm:presLayoutVars>
          <dgm:chMax val="1"/>
          <dgm:bulletEnabled val="1"/>
        </dgm:presLayoutVars>
      </dgm:prSet>
      <dgm:spPr/>
      <dgm:t>
        <a:bodyPr/>
        <a:lstStyle/>
        <a:p>
          <a:endParaRPr lang="en-US"/>
        </a:p>
      </dgm:t>
    </dgm:pt>
    <dgm:pt modelId="{B81C0348-82CB-4DD4-827F-703A5ABCAC7F}" type="pres">
      <dgm:prSet presAssocID="{29FD86A9-EC35-419D-B280-EBA5F6DB69B2}" presName="levelTx" presStyleLbl="revTx" presStyleIdx="0" presStyleCnt="0">
        <dgm:presLayoutVars>
          <dgm:chMax val="1"/>
          <dgm:bulletEnabled val="1"/>
        </dgm:presLayoutVars>
      </dgm:prSet>
      <dgm:spPr/>
      <dgm:t>
        <a:bodyPr/>
        <a:lstStyle/>
        <a:p>
          <a:endParaRPr lang="en-US"/>
        </a:p>
      </dgm:t>
    </dgm:pt>
    <dgm:pt modelId="{D8B00A8E-DAE9-4509-88E6-CF080A9FCC8E}" type="pres">
      <dgm:prSet presAssocID="{A8D64C84-44CD-4501-B4D1-02D98293888B}" presName="Name8" presStyleCnt="0"/>
      <dgm:spPr/>
    </dgm:pt>
    <dgm:pt modelId="{A3CDE2CC-0DAC-4648-B4FB-D21D2D888539}" type="pres">
      <dgm:prSet presAssocID="{A8D64C84-44CD-4501-B4D1-02D98293888B}" presName="level" presStyleLbl="node1" presStyleIdx="4" presStyleCnt="5" custLinFactNeighborX="926">
        <dgm:presLayoutVars>
          <dgm:chMax val="1"/>
          <dgm:bulletEnabled val="1"/>
        </dgm:presLayoutVars>
      </dgm:prSet>
      <dgm:spPr/>
      <dgm:t>
        <a:bodyPr/>
        <a:lstStyle/>
        <a:p>
          <a:endParaRPr lang="en-US"/>
        </a:p>
      </dgm:t>
    </dgm:pt>
    <dgm:pt modelId="{ADED0BAA-8A29-4DD0-9446-D24259C9FC65}" type="pres">
      <dgm:prSet presAssocID="{A8D64C84-44CD-4501-B4D1-02D98293888B}" presName="levelTx" presStyleLbl="revTx" presStyleIdx="0" presStyleCnt="0">
        <dgm:presLayoutVars>
          <dgm:chMax val="1"/>
          <dgm:bulletEnabled val="1"/>
        </dgm:presLayoutVars>
      </dgm:prSet>
      <dgm:spPr/>
      <dgm:t>
        <a:bodyPr/>
        <a:lstStyle/>
        <a:p>
          <a:endParaRPr lang="en-US"/>
        </a:p>
      </dgm:t>
    </dgm:pt>
  </dgm:ptLst>
  <dgm:cxnLst>
    <dgm:cxn modelId="{07A6C3A9-FF9C-4159-A6C3-88618128752C}" type="presOf" srcId="{076E5C9C-F38B-434C-B717-B81C4C01FB9D}" destId="{24C92E96-96C6-449F-A9A5-DC04DFF21F8B}" srcOrd="0" destOrd="0" presId="urn:microsoft.com/office/officeart/2005/8/layout/pyramid1"/>
    <dgm:cxn modelId="{AB21DBAC-53AD-42DA-84F9-476FF06AB6B3}" type="presOf" srcId="{9721D382-9677-4070-9C52-ED156702320A}" destId="{24D98F7C-0C09-4E5E-8766-B42B28AE0578}" srcOrd="1" destOrd="0" presId="urn:microsoft.com/office/officeart/2005/8/layout/pyramid1"/>
    <dgm:cxn modelId="{26226242-B82B-4998-9EDF-131B80BA4F9B}" type="presOf" srcId="{A8D64C84-44CD-4501-B4D1-02D98293888B}" destId="{ADED0BAA-8A29-4DD0-9446-D24259C9FC65}" srcOrd="1" destOrd="0" presId="urn:microsoft.com/office/officeart/2005/8/layout/pyramid1"/>
    <dgm:cxn modelId="{402A17E2-EE49-4B29-8B4E-EE3225749D73}" srcId="{6E7526D2-D380-4598-9525-78F6BD265A69}" destId="{29FD86A9-EC35-419D-B280-EBA5F6DB69B2}" srcOrd="3" destOrd="0" parTransId="{E04E6536-471E-4A6A-BCD7-852B467915D4}" sibTransId="{6732473B-E81E-4170-BC6B-BE61E1E0FD7F}"/>
    <dgm:cxn modelId="{A305AF8A-6303-4E3F-8E4C-450A64C3F074}" srcId="{6E7526D2-D380-4598-9525-78F6BD265A69}" destId="{9721D382-9677-4070-9C52-ED156702320A}" srcOrd="2" destOrd="0" parTransId="{616CBD57-D901-430B-A74C-6C8625D5BF58}" sibTransId="{A386BDB5-4455-4897-B18E-12431912A273}"/>
    <dgm:cxn modelId="{78CEB54D-2E1F-4DD1-9D4E-C949F4E58809}" type="presOf" srcId="{6E7526D2-D380-4598-9525-78F6BD265A69}" destId="{EA5BA4E6-CE28-4A10-AC27-78619EBCC171}" srcOrd="0" destOrd="0" presId="urn:microsoft.com/office/officeart/2005/8/layout/pyramid1"/>
    <dgm:cxn modelId="{A10FEF80-20BA-4ED8-8D15-722DA743AEB2}" srcId="{6E7526D2-D380-4598-9525-78F6BD265A69}" destId="{076E5C9C-F38B-434C-B717-B81C4C01FB9D}" srcOrd="1" destOrd="0" parTransId="{7460A626-ECF4-487F-AA79-A273C7458671}" sibTransId="{FBC264B2-1049-48BA-B886-0596480B898B}"/>
    <dgm:cxn modelId="{EAD07451-CA10-4EC7-8ED1-53DE95D3BD03}" type="presOf" srcId="{A8D64C84-44CD-4501-B4D1-02D98293888B}" destId="{A3CDE2CC-0DAC-4648-B4FB-D21D2D888539}" srcOrd="0" destOrd="0" presId="urn:microsoft.com/office/officeart/2005/8/layout/pyramid1"/>
    <dgm:cxn modelId="{326D8C56-AA30-4B88-893B-E29E1FCA3945}" type="presOf" srcId="{29FD86A9-EC35-419D-B280-EBA5F6DB69B2}" destId="{B81C0348-82CB-4DD4-827F-703A5ABCAC7F}" srcOrd="1" destOrd="0" presId="urn:microsoft.com/office/officeart/2005/8/layout/pyramid1"/>
    <dgm:cxn modelId="{49249F00-D539-4DB6-9E5B-D773948AC99F}" type="presOf" srcId="{076E5C9C-F38B-434C-B717-B81C4C01FB9D}" destId="{FE0A4B16-00EB-476C-9B54-69FD15CC0330}" srcOrd="1" destOrd="0" presId="urn:microsoft.com/office/officeart/2005/8/layout/pyramid1"/>
    <dgm:cxn modelId="{3AFFECED-E173-4297-99CB-23F6ACD69050}" type="presOf" srcId="{29FD86A9-EC35-419D-B280-EBA5F6DB69B2}" destId="{BF23301E-A891-4410-95A3-FF52A05E090D}" srcOrd="0" destOrd="0" presId="urn:microsoft.com/office/officeart/2005/8/layout/pyramid1"/>
    <dgm:cxn modelId="{D1CB39B1-C53E-4991-9434-00240F970300}" srcId="{6E7526D2-D380-4598-9525-78F6BD265A69}" destId="{A8D64C84-44CD-4501-B4D1-02D98293888B}" srcOrd="4" destOrd="0" parTransId="{480BCF07-E936-4643-B9CE-78CBFF9BC560}" sibTransId="{0C5883DB-D39C-4B0E-A2DF-544A36C215A0}"/>
    <dgm:cxn modelId="{3415CC01-0289-46ED-9C3C-0790603FE6D3}" srcId="{6E7526D2-D380-4598-9525-78F6BD265A69}" destId="{2B6E3117-D4E0-41F2-9941-A6CD00A25868}" srcOrd="0" destOrd="0" parTransId="{3F0D6C14-4ACD-4B7C-ADF3-01CDBEAF5FBE}" sibTransId="{BEEF338A-B6A6-48F9-973C-290308F9B465}"/>
    <dgm:cxn modelId="{47DA13F2-9986-4908-BFD4-8E3E3D99B2FB}" type="presOf" srcId="{2B6E3117-D4E0-41F2-9941-A6CD00A25868}" destId="{ED8D16B1-9780-46E0-ACC6-EBECB0D1196A}" srcOrd="0" destOrd="0" presId="urn:microsoft.com/office/officeart/2005/8/layout/pyramid1"/>
    <dgm:cxn modelId="{AE080140-94D9-49E2-B524-0BE2559E2AA6}" type="presOf" srcId="{2B6E3117-D4E0-41F2-9941-A6CD00A25868}" destId="{222CA194-2368-4AF8-A5A3-2FCD89DA4FC3}" srcOrd="1" destOrd="0" presId="urn:microsoft.com/office/officeart/2005/8/layout/pyramid1"/>
    <dgm:cxn modelId="{30123397-7B33-4B57-B496-EA59425B5989}" type="presOf" srcId="{9721D382-9677-4070-9C52-ED156702320A}" destId="{D4F8393F-67D5-4124-BAF0-DE952A766A9F}" srcOrd="0" destOrd="0" presId="urn:microsoft.com/office/officeart/2005/8/layout/pyramid1"/>
    <dgm:cxn modelId="{6D210CA7-98E1-413E-8E39-1A41421644BE}" type="presParOf" srcId="{EA5BA4E6-CE28-4A10-AC27-78619EBCC171}" destId="{F324E6C9-9862-4AC2-896B-3D4177F9C0A1}" srcOrd="0" destOrd="0" presId="urn:microsoft.com/office/officeart/2005/8/layout/pyramid1"/>
    <dgm:cxn modelId="{FA5508B4-C13D-4780-AB80-04F36A38FE72}" type="presParOf" srcId="{F324E6C9-9862-4AC2-896B-3D4177F9C0A1}" destId="{ED8D16B1-9780-46E0-ACC6-EBECB0D1196A}" srcOrd="0" destOrd="0" presId="urn:microsoft.com/office/officeart/2005/8/layout/pyramid1"/>
    <dgm:cxn modelId="{E325E7E4-3A3E-47F6-8229-4ED9C9ED010F}" type="presParOf" srcId="{F324E6C9-9862-4AC2-896B-3D4177F9C0A1}" destId="{222CA194-2368-4AF8-A5A3-2FCD89DA4FC3}" srcOrd="1" destOrd="0" presId="urn:microsoft.com/office/officeart/2005/8/layout/pyramid1"/>
    <dgm:cxn modelId="{AF6C2E9D-4680-41AF-92BA-0DEA3B085BC1}" type="presParOf" srcId="{EA5BA4E6-CE28-4A10-AC27-78619EBCC171}" destId="{5A2D8119-80DD-457F-93AC-D0C71803518E}" srcOrd="1" destOrd="0" presId="urn:microsoft.com/office/officeart/2005/8/layout/pyramid1"/>
    <dgm:cxn modelId="{8E7D54DB-219C-4011-A66B-7FA39B27458B}" type="presParOf" srcId="{5A2D8119-80DD-457F-93AC-D0C71803518E}" destId="{24C92E96-96C6-449F-A9A5-DC04DFF21F8B}" srcOrd="0" destOrd="0" presId="urn:microsoft.com/office/officeart/2005/8/layout/pyramid1"/>
    <dgm:cxn modelId="{F3C75CF8-DD9E-4521-8AAD-E72A6EF4003B}" type="presParOf" srcId="{5A2D8119-80DD-457F-93AC-D0C71803518E}" destId="{FE0A4B16-00EB-476C-9B54-69FD15CC0330}" srcOrd="1" destOrd="0" presId="urn:microsoft.com/office/officeart/2005/8/layout/pyramid1"/>
    <dgm:cxn modelId="{AC57618A-042E-45F0-AFDA-D7D4CD967B31}" type="presParOf" srcId="{EA5BA4E6-CE28-4A10-AC27-78619EBCC171}" destId="{2B55A646-F8D4-44CC-A857-43E7A77F8093}" srcOrd="2" destOrd="0" presId="urn:microsoft.com/office/officeart/2005/8/layout/pyramid1"/>
    <dgm:cxn modelId="{523DBDFE-76AF-4CD7-B2E8-4CC4CD649A9D}" type="presParOf" srcId="{2B55A646-F8D4-44CC-A857-43E7A77F8093}" destId="{D4F8393F-67D5-4124-BAF0-DE952A766A9F}" srcOrd="0" destOrd="0" presId="urn:microsoft.com/office/officeart/2005/8/layout/pyramid1"/>
    <dgm:cxn modelId="{7FF7B7B6-6C27-4329-BB79-B98B4353F7CB}" type="presParOf" srcId="{2B55A646-F8D4-44CC-A857-43E7A77F8093}" destId="{24D98F7C-0C09-4E5E-8766-B42B28AE0578}" srcOrd="1" destOrd="0" presId="urn:microsoft.com/office/officeart/2005/8/layout/pyramid1"/>
    <dgm:cxn modelId="{DAFAA562-96FB-4C28-A0BE-6D8C82161F72}" type="presParOf" srcId="{EA5BA4E6-CE28-4A10-AC27-78619EBCC171}" destId="{C568F69F-ABD8-410B-8871-5A825A5A60F0}" srcOrd="3" destOrd="0" presId="urn:microsoft.com/office/officeart/2005/8/layout/pyramid1"/>
    <dgm:cxn modelId="{BA2E8BA1-6F5C-4E54-94EC-BCAF7546133C}" type="presParOf" srcId="{C568F69F-ABD8-410B-8871-5A825A5A60F0}" destId="{BF23301E-A891-4410-95A3-FF52A05E090D}" srcOrd="0" destOrd="0" presId="urn:microsoft.com/office/officeart/2005/8/layout/pyramid1"/>
    <dgm:cxn modelId="{FEC1DE2D-FAB8-4293-A28A-C2F0183F5585}" type="presParOf" srcId="{C568F69F-ABD8-410B-8871-5A825A5A60F0}" destId="{B81C0348-82CB-4DD4-827F-703A5ABCAC7F}" srcOrd="1" destOrd="0" presId="urn:microsoft.com/office/officeart/2005/8/layout/pyramid1"/>
    <dgm:cxn modelId="{7BE3C2FB-56E3-4497-90CB-66903FE919C2}" type="presParOf" srcId="{EA5BA4E6-CE28-4A10-AC27-78619EBCC171}" destId="{D8B00A8E-DAE9-4509-88E6-CF080A9FCC8E}" srcOrd="4" destOrd="0" presId="urn:microsoft.com/office/officeart/2005/8/layout/pyramid1"/>
    <dgm:cxn modelId="{C033FA68-82FC-4BCC-8BA9-3C92CDE9D8D9}" type="presParOf" srcId="{D8B00A8E-DAE9-4509-88E6-CF080A9FCC8E}" destId="{A3CDE2CC-0DAC-4648-B4FB-D21D2D888539}" srcOrd="0" destOrd="0" presId="urn:microsoft.com/office/officeart/2005/8/layout/pyramid1"/>
    <dgm:cxn modelId="{6A9758F0-A9BE-4894-A4B1-C215FA114CCA}" type="presParOf" srcId="{D8B00A8E-DAE9-4509-88E6-CF080A9FCC8E}" destId="{ADED0BAA-8A29-4DD0-9446-D24259C9FC65}" srcOrd="1" destOrd="0" presId="urn:microsoft.com/office/officeart/2005/8/layout/pyramid1"/>
  </dgm:cxnLst>
  <dgm:bg>
    <a:effectLst>
      <a:glow rad="63500">
        <a:schemeClr val="accent1">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5A273A-9F6E-4B1E-86F1-AC471C94FBDA}"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D4D007C4-18E1-4ED9-9523-7889DD47BA40}">
      <dgm:prSet/>
      <dgm:spPr/>
      <dgm:t>
        <a:bodyPr/>
        <a:lstStyle/>
        <a:p>
          <a:pPr rtl="0"/>
          <a:r>
            <a:rPr lang="en-GB" b="0" i="0" dirty="0" smtClean="0"/>
            <a:t>Protecting against Aggressive content</a:t>
          </a:r>
          <a:endParaRPr lang="en-US" dirty="0"/>
        </a:p>
      </dgm:t>
    </dgm:pt>
    <dgm:pt modelId="{5785654F-3887-4840-9459-F32FD62CD976}" type="parTrans" cxnId="{C018AD3E-16AB-4A79-A665-93BDAB408A31}">
      <dgm:prSet/>
      <dgm:spPr/>
      <dgm:t>
        <a:bodyPr/>
        <a:lstStyle/>
        <a:p>
          <a:endParaRPr lang="en-US"/>
        </a:p>
      </dgm:t>
    </dgm:pt>
    <dgm:pt modelId="{DC8E15B0-9BA1-4E86-ADD2-71908C1286CC}" type="sibTrans" cxnId="{C018AD3E-16AB-4A79-A665-93BDAB408A31}">
      <dgm:prSet/>
      <dgm:spPr/>
      <dgm:t>
        <a:bodyPr/>
        <a:lstStyle/>
        <a:p>
          <a:endParaRPr lang="en-US"/>
        </a:p>
      </dgm:t>
    </dgm:pt>
    <dgm:pt modelId="{47534DF9-2B03-439B-B211-0AD2C54416A0}">
      <dgm:prSet/>
      <dgm:spPr/>
      <dgm:t>
        <a:bodyPr/>
        <a:lstStyle/>
        <a:p>
          <a:pPr rtl="0"/>
          <a:r>
            <a:rPr lang="en-GB" b="0" i="0" dirty="0" smtClean="0"/>
            <a:t>Protecting against Racist content</a:t>
          </a:r>
          <a:endParaRPr lang="en-US" dirty="0"/>
        </a:p>
      </dgm:t>
    </dgm:pt>
    <dgm:pt modelId="{9917339E-6390-4B1B-B9D4-45D985856C5A}" type="parTrans" cxnId="{583BC612-6D8A-455D-A1D8-60C7C2C9D104}">
      <dgm:prSet/>
      <dgm:spPr/>
      <dgm:t>
        <a:bodyPr/>
        <a:lstStyle/>
        <a:p>
          <a:endParaRPr lang="en-US"/>
        </a:p>
      </dgm:t>
    </dgm:pt>
    <dgm:pt modelId="{B4FAF84A-7546-46AA-B184-C6F063DD7E19}" type="sibTrans" cxnId="{583BC612-6D8A-455D-A1D8-60C7C2C9D104}">
      <dgm:prSet/>
      <dgm:spPr/>
      <dgm:t>
        <a:bodyPr/>
        <a:lstStyle/>
        <a:p>
          <a:endParaRPr lang="en-US"/>
        </a:p>
      </dgm:t>
    </dgm:pt>
    <dgm:pt modelId="{2DFA66EA-9A38-426B-BA98-9DF11CBD00EA}">
      <dgm:prSet/>
      <dgm:spPr/>
      <dgm:t>
        <a:bodyPr/>
        <a:lstStyle/>
        <a:p>
          <a:pPr rtl="0"/>
          <a:r>
            <a:rPr lang="en-GB" b="0" i="0" dirty="0" smtClean="0"/>
            <a:t>Controlling for Pornographic content</a:t>
          </a:r>
          <a:endParaRPr lang="en-US" dirty="0"/>
        </a:p>
      </dgm:t>
    </dgm:pt>
    <dgm:pt modelId="{8E89A4D9-723F-49BC-A21B-A0254A2DE5F5}" type="parTrans" cxnId="{0ED3C207-F8C0-4032-BDF5-0D2909A155F0}">
      <dgm:prSet/>
      <dgm:spPr/>
      <dgm:t>
        <a:bodyPr/>
        <a:lstStyle/>
        <a:p>
          <a:endParaRPr lang="en-US"/>
        </a:p>
      </dgm:t>
    </dgm:pt>
    <dgm:pt modelId="{684386B4-153B-4422-848A-0C5E79AC3102}" type="sibTrans" cxnId="{0ED3C207-F8C0-4032-BDF5-0D2909A155F0}">
      <dgm:prSet/>
      <dgm:spPr/>
      <dgm:t>
        <a:bodyPr/>
        <a:lstStyle/>
        <a:p>
          <a:endParaRPr lang="en-US"/>
        </a:p>
      </dgm:t>
    </dgm:pt>
    <dgm:pt modelId="{1BF1225E-8990-4AE9-A457-546539951ABD}">
      <dgm:prSet/>
      <dgm:spPr/>
      <dgm:t>
        <a:bodyPr/>
        <a:lstStyle/>
        <a:p>
          <a:pPr rtl="0"/>
          <a:r>
            <a:rPr lang="en-GB" b="0" i="0" dirty="0" smtClean="0"/>
            <a:t>Safeguarding against Abusive content</a:t>
          </a:r>
          <a:endParaRPr lang="en-US" dirty="0"/>
        </a:p>
      </dgm:t>
    </dgm:pt>
    <dgm:pt modelId="{BD7A92A8-8E22-4FCE-964E-6A6D1CAE6161}" type="parTrans" cxnId="{327C4EBD-8917-42B8-B89A-B970C0BB83FD}">
      <dgm:prSet/>
      <dgm:spPr/>
      <dgm:t>
        <a:bodyPr/>
        <a:lstStyle/>
        <a:p>
          <a:endParaRPr lang="en-US"/>
        </a:p>
      </dgm:t>
    </dgm:pt>
    <dgm:pt modelId="{FDB8A988-3EB3-4CAC-B8A7-EE873A6F8C83}" type="sibTrans" cxnId="{327C4EBD-8917-42B8-B89A-B970C0BB83FD}">
      <dgm:prSet/>
      <dgm:spPr/>
      <dgm:t>
        <a:bodyPr/>
        <a:lstStyle/>
        <a:p>
          <a:endParaRPr lang="en-US"/>
        </a:p>
      </dgm:t>
    </dgm:pt>
    <dgm:pt modelId="{A902B287-A5F0-41A7-9E0D-C095F48E7673}">
      <dgm:prSet/>
      <dgm:spPr/>
      <dgm:t>
        <a:bodyPr/>
        <a:lstStyle/>
        <a:p>
          <a:pPr rtl="0"/>
          <a:r>
            <a:rPr lang="en-GB" b="0" i="0" dirty="0" smtClean="0"/>
            <a:t>Eliminating </a:t>
          </a:r>
          <a:r>
            <a:rPr lang="en-GB" b="0" i="0" dirty="0" err="1" smtClean="0"/>
            <a:t>Cyberbullying</a:t>
          </a:r>
          <a:endParaRPr lang="en-US" dirty="0"/>
        </a:p>
      </dgm:t>
    </dgm:pt>
    <dgm:pt modelId="{C2BF74D7-AF48-4B79-A7D0-43A094902984}" type="parTrans" cxnId="{AF3DB0B4-6D03-4CCB-BC5C-EABE40A554A4}">
      <dgm:prSet/>
      <dgm:spPr/>
      <dgm:t>
        <a:bodyPr/>
        <a:lstStyle/>
        <a:p>
          <a:endParaRPr lang="en-US"/>
        </a:p>
      </dgm:t>
    </dgm:pt>
    <dgm:pt modelId="{7D17D685-2365-4765-A827-BE2E19EFFC8A}" type="sibTrans" cxnId="{AF3DB0B4-6D03-4CCB-BC5C-EABE40A554A4}">
      <dgm:prSet/>
      <dgm:spPr/>
      <dgm:t>
        <a:bodyPr/>
        <a:lstStyle/>
        <a:p>
          <a:endParaRPr lang="en-US"/>
        </a:p>
      </dgm:t>
    </dgm:pt>
    <dgm:pt modelId="{A2E5F637-52A5-474B-8CB1-6B2EA9E5E76C}">
      <dgm:prSet/>
      <dgm:spPr/>
      <dgm:t>
        <a:bodyPr/>
        <a:lstStyle/>
        <a:p>
          <a:pPr rtl="0"/>
          <a:r>
            <a:rPr lang="en-GB" b="0" i="0" dirty="0" smtClean="0"/>
            <a:t>Dealing with Copyright Issues</a:t>
          </a:r>
          <a:endParaRPr lang="en-US" dirty="0"/>
        </a:p>
      </dgm:t>
    </dgm:pt>
    <dgm:pt modelId="{FE7BFF2C-4F58-43A9-9F87-7779387E6C47}" type="parTrans" cxnId="{3CE7E33D-226D-4396-B0A9-A79530C660B9}">
      <dgm:prSet/>
      <dgm:spPr/>
      <dgm:t>
        <a:bodyPr/>
        <a:lstStyle/>
        <a:p>
          <a:endParaRPr lang="en-US"/>
        </a:p>
      </dgm:t>
    </dgm:pt>
    <dgm:pt modelId="{4668371E-EC09-4857-B698-38703F509488}" type="sibTrans" cxnId="{3CE7E33D-226D-4396-B0A9-A79530C660B9}">
      <dgm:prSet/>
      <dgm:spPr/>
      <dgm:t>
        <a:bodyPr/>
        <a:lstStyle/>
        <a:p>
          <a:endParaRPr lang="en-US"/>
        </a:p>
      </dgm:t>
    </dgm:pt>
    <dgm:pt modelId="{6D5ED184-2EB3-4CD1-9E2C-049887F09A87}" type="pres">
      <dgm:prSet presAssocID="{935A273A-9F6E-4B1E-86F1-AC471C94FBDA}" presName="diagram" presStyleCnt="0">
        <dgm:presLayoutVars>
          <dgm:dir/>
          <dgm:resizeHandles val="exact"/>
        </dgm:presLayoutVars>
      </dgm:prSet>
      <dgm:spPr/>
      <dgm:t>
        <a:bodyPr/>
        <a:lstStyle/>
        <a:p>
          <a:endParaRPr lang="en-US"/>
        </a:p>
      </dgm:t>
    </dgm:pt>
    <dgm:pt modelId="{A986638B-91BD-4B40-9B9C-FE4210E71B64}" type="pres">
      <dgm:prSet presAssocID="{D4D007C4-18E1-4ED9-9523-7889DD47BA40}" presName="node" presStyleLbl="node1" presStyleIdx="0" presStyleCnt="6">
        <dgm:presLayoutVars>
          <dgm:bulletEnabled val="1"/>
        </dgm:presLayoutVars>
      </dgm:prSet>
      <dgm:spPr/>
      <dgm:t>
        <a:bodyPr/>
        <a:lstStyle/>
        <a:p>
          <a:endParaRPr lang="en-US"/>
        </a:p>
      </dgm:t>
    </dgm:pt>
    <dgm:pt modelId="{B8ECDD69-4635-4B74-94F9-0759BA2E6B89}" type="pres">
      <dgm:prSet presAssocID="{DC8E15B0-9BA1-4E86-ADD2-71908C1286CC}" presName="sibTrans" presStyleCnt="0"/>
      <dgm:spPr/>
    </dgm:pt>
    <dgm:pt modelId="{9C7AE98D-1651-4F5D-B918-264A21B520FB}" type="pres">
      <dgm:prSet presAssocID="{47534DF9-2B03-439B-B211-0AD2C54416A0}" presName="node" presStyleLbl="node1" presStyleIdx="1" presStyleCnt="6">
        <dgm:presLayoutVars>
          <dgm:bulletEnabled val="1"/>
        </dgm:presLayoutVars>
      </dgm:prSet>
      <dgm:spPr/>
      <dgm:t>
        <a:bodyPr/>
        <a:lstStyle/>
        <a:p>
          <a:endParaRPr lang="en-US"/>
        </a:p>
      </dgm:t>
    </dgm:pt>
    <dgm:pt modelId="{7D117FFD-0BE2-4AB5-B9DC-8EF33A502E03}" type="pres">
      <dgm:prSet presAssocID="{B4FAF84A-7546-46AA-B184-C6F063DD7E19}" presName="sibTrans" presStyleCnt="0"/>
      <dgm:spPr/>
    </dgm:pt>
    <dgm:pt modelId="{1014F8C9-2F32-41BE-B2DC-2D49D82D4DE1}" type="pres">
      <dgm:prSet presAssocID="{2DFA66EA-9A38-426B-BA98-9DF11CBD00EA}" presName="node" presStyleLbl="node1" presStyleIdx="2" presStyleCnt="6">
        <dgm:presLayoutVars>
          <dgm:bulletEnabled val="1"/>
        </dgm:presLayoutVars>
      </dgm:prSet>
      <dgm:spPr/>
      <dgm:t>
        <a:bodyPr/>
        <a:lstStyle/>
        <a:p>
          <a:endParaRPr lang="en-US"/>
        </a:p>
      </dgm:t>
    </dgm:pt>
    <dgm:pt modelId="{E206797C-2087-4CC8-8A13-4B61F9178E56}" type="pres">
      <dgm:prSet presAssocID="{684386B4-153B-4422-848A-0C5E79AC3102}" presName="sibTrans" presStyleCnt="0"/>
      <dgm:spPr/>
    </dgm:pt>
    <dgm:pt modelId="{6E12A306-2272-4916-BF5B-DAD0765971E7}" type="pres">
      <dgm:prSet presAssocID="{1BF1225E-8990-4AE9-A457-546539951ABD}" presName="node" presStyleLbl="node1" presStyleIdx="3" presStyleCnt="6">
        <dgm:presLayoutVars>
          <dgm:bulletEnabled val="1"/>
        </dgm:presLayoutVars>
      </dgm:prSet>
      <dgm:spPr/>
      <dgm:t>
        <a:bodyPr/>
        <a:lstStyle/>
        <a:p>
          <a:endParaRPr lang="en-US"/>
        </a:p>
      </dgm:t>
    </dgm:pt>
    <dgm:pt modelId="{F5CAEC97-1901-4D32-9442-400F0D586363}" type="pres">
      <dgm:prSet presAssocID="{FDB8A988-3EB3-4CAC-B8A7-EE873A6F8C83}" presName="sibTrans" presStyleCnt="0"/>
      <dgm:spPr/>
    </dgm:pt>
    <dgm:pt modelId="{84BCE471-AD00-4302-99F6-EF80AED6CC37}" type="pres">
      <dgm:prSet presAssocID="{A902B287-A5F0-41A7-9E0D-C095F48E7673}" presName="node" presStyleLbl="node1" presStyleIdx="4" presStyleCnt="6">
        <dgm:presLayoutVars>
          <dgm:bulletEnabled val="1"/>
        </dgm:presLayoutVars>
      </dgm:prSet>
      <dgm:spPr/>
      <dgm:t>
        <a:bodyPr/>
        <a:lstStyle/>
        <a:p>
          <a:endParaRPr lang="en-US"/>
        </a:p>
      </dgm:t>
    </dgm:pt>
    <dgm:pt modelId="{3BC28196-6148-47A4-A56E-E92A5A756761}" type="pres">
      <dgm:prSet presAssocID="{7D17D685-2365-4765-A827-BE2E19EFFC8A}" presName="sibTrans" presStyleCnt="0"/>
      <dgm:spPr/>
    </dgm:pt>
    <dgm:pt modelId="{1AA63276-DD9F-4C04-9EE3-DAF3A181B155}" type="pres">
      <dgm:prSet presAssocID="{A2E5F637-52A5-474B-8CB1-6B2EA9E5E76C}" presName="node" presStyleLbl="node1" presStyleIdx="5" presStyleCnt="6">
        <dgm:presLayoutVars>
          <dgm:bulletEnabled val="1"/>
        </dgm:presLayoutVars>
      </dgm:prSet>
      <dgm:spPr/>
      <dgm:t>
        <a:bodyPr/>
        <a:lstStyle/>
        <a:p>
          <a:endParaRPr lang="en-US"/>
        </a:p>
      </dgm:t>
    </dgm:pt>
  </dgm:ptLst>
  <dgm:cxnLst>
    <dgm:cxn modelId="{8184E2A2-32E0-436E-BBD8-441A8EE977B1}" type="presOf" srcId="{A902B287-A5F0-41A7-9E0D-C095F48E7673}" destId="{84BCE471-AD00-4302-99F6-EF80AED6CC37}" srcOrd="0" destOrd="0" presId="urn:microsoft.com/office/officeart/2005/8/layout/default#1"/>
    <dgm:cxn modelId="{0ED3C207-F8C0-4032-BDF5-0D2909A155F0}" srcId="{935A273A-9F6E-4B1E-86F1-AC471C94FBDA}" destId="{2DFA66EA-9A38-426B-BA98-9DF11CBD00EA}" srcOrd="2" destOrd="0" parTransId="{8E89A4D9-723F-49BC-A21B-A0254A2DE5F5}" sibTransId="{684386B4-153B-4422-848A-0C5E79AC3102}"/>
    <dgm:cxn modelId="{327C4EBD-8917-42B8-B89A-B970C0BB83FD}" srcId="{935A273A-9F6E-4B1E-86F1-AC471C94FBDA}" destId="{1BF1225E-8990-4AE9-A457-546539951ABD}" srcOrd="3" destOrd="0" parTransId="{BD7A92A8-8E22-4FCE-964E-6A6D1CAE6161}" sibTransId="{FDB8A988-3EB3-4CAC-B8A7-EE873A6F8C83}"/>
    <dgm:cxn modelId="{273AEBCE-FD2C-40FD-956B-89A788493276}" type="presOf" srcId="{935A273A-9F6E-4B1E-86F1-AC471C94FBDA}" destId="{6D5ED184-2EB3-4CD1-9E2C-049887F09A87}" srcOrd="0" destOrd="0" presId="urn:microsoft.com/office/officeart/2005/8/layout/default#1"/>
    <dgm:cxn modelId="{54D75446-BDB8-4F0E-91DF-E986B40BE73D}" type="presOf" srcId="{2DFA66EA-9A38-426B-BA98-9DF11CBD00EA}" destId="{1014F8C9-2F32-41BE-B2DC-2D49D82D4DE1}" srcOrd="0" destOrd="0" presId="urn:microsoft.com/office/officeart/2005/8/layout/default#1"/>
    <dgm:cxn modelId="{E6186335-647C-4582-8929-81FA8399CFEE}" type="presOf" srcId="{47534DF9-2B03-439B-B211-0AD2C54416A0}" destId="{9C7AE98D-1651-4F5D-B918-264A21B520FB}" srcOrd="0" destOrd="0" presId="urn:microsoft.com/office/officeart/2005/8/layout/default#1"/>
    <dgm:cxn modelId="{3CE7E33D-226D-4396-B0A9-A79530C660B9}" srcId="{935A273A-9F6E-4B1E-86F1-AC471C94FBDA}" destId="{A2E5F637-52A5-474B-8CB1-6B2EA9E5E76C}" srcOrd="5" destOrd="0" parTransId="{FE7BFF2C-4F58-43A9-9F87-7779387E6C47}" sibTransId="{4668371E-EC09-4857-B698-38703F509488}"/>
    <dgm:cxn modelId="{583BC612-6D8A-455D-A1D8-60C7C2C9D104}" srcId="{935A273A-9F6E-4B1E-86F1-AC471C94FBDA}" destId="{47534DF9-2B03-439B-B211-0AD2C54416A0}" srcOrd="1" destOrd="0" parTransId="{9917339E-6390-4B1B-B9D4-45D985856C5A}" sibTransId="{B4FAF84A-7546-46AA-B184-C6F063DD7E19}"/>
    <dgm:cxn modelId="{03AE3CD6-264B-4111-A23F-B93EA7FAE764}" type="presOf" srcId="{1BF1225E-8990-4AE9-A457-546539951ABD}" destId="{6E12A306-2272-4916-BF5B-DAD0765971E7}" srcOrd="0" destOrd="0" presId="urn:microsoft.com/office/officeart/2005/8/layout/default#1"/>
    <dgm:cxn modelId="{C91AC494-D4E4-44CD-8343-9AD3D124F7B4}" type="presOf" srcId="{A2E5F637-52A5-474B-8CB1-6B2EA9E5E76C}" destId="{1AA63276-DD9F-4C04-9EE3-DAF3A181B155}" srcOrd="0" destOrd="0" presId="urn:microsoft.com/office/officeart/2005/8/layout/default#1"/>
    <dgm:cxn modelId="{C018AD3E-16AB-4A79-A665-93BDAB408A31}" srcId="{935A273A-9F6E-4B1E-86F1-AC471C94FBDA}" destId="{D4D007C4-18E1-4ED9-9523-7889DD47BA40}" srcOrd="0" destOrd="0" parTransId="{5785654F-3887-4840-9459-F32FD62CD976}" sibTransId="{DC8E15B0-9BA1-4E86-ADD2-71908C1286CC}"/>
    <dgm:cxn modelId="{720E060D-654E-4AC9-9DDF-163B05064E43}" type="presOf" srcId="{D4D007C4-18E1-4ED9-9523-7889DD47BA40}" destId="{A986638B-91BD-4B40-9B9C-FE4210E71B64}" srcOrd="0" destOrd="0" presId="urn:microsoft.com/office/officeart/2005/8/layout/default#1"/>
    <dgm:cxn modelId="{AF3DB0B4-6D03-4CCB-BC5C-EABE40A554A4}" srcId="{935A273A-9F6E-4B1E-86F1-AC471C94FBDA}" destId="{A902B287-A5F0-41A7-9E0D-C095F48E7673}" srcOrd="4" destOrd="0" parTransId="{C2BF74D7-AF48-4B79-A7D0-43A094902984}" sibTransId="{7D17D685-2365-4765-A827-BE2E19EFFC8A}"/>
    <dgm:cxn modelId="{1FC343AD-8EDA-4F59-93E9-D27AE90C0848}" type="presParOf" srcId="{6D5ED184-2EB3-4CD1-9E2C-049887F09A87}" destId="{A986638B-91BD-4B40-9B9C-FE4210E71B64}" srcOrd="0" destOrd="0" presId="urn:microsoft.com/office/officeart/2005/8/layout/default#1"/>
    <dgm:cxn modelId="{0559DE32-B32E-41D3-8211-7F98A75C75C1}" type="presParOf" srcId="{6D5ED184-2EB3-4CD1-9E2C-049887F09A87}" destId="{B8ECDD69-4635-4B74-94F9-0759BA2E6B89}" srcOrd="1" destOrd="0" presId="urn:microsoft.com/office/officeart/2005/8/layout/default#1"/>
    <dgm:cxn modelId="{2D03E2C8-F39E-4BDB-A8B5-EAA9FB3A19FF}" type="presParOf" srcId="{6D5ED184-2EB3-4CD1-9E2C-049887F09A87}" destId="{9C7AE98D-1651-4F5D-B918-264A21B520FB}" srcOrd="2" destOrd="0" presId="urn:microsoft.com/office/officeart/2005/8/layout/default#1"/>
    <dgm:cxn modelId="{C6A85A23-7B59-47CE-B72E-48DDC678229C}" type="presParOf" srcId="{6D5ED184-2EB3-4CD1-9E2C-049887F09A87}" destId="{7D117FFD-0BE2-4AB5-B9DC-8EF33A502E03}" srcOrd="3" destOrd="0" presId="urn:microsoft.com/office/officeart/2005/8/layout/default#1"/>
    <dgm:cxn modelId="{34A26084-07EF-4A0D-BD94-CADE12E9584E}" type="presParOf" srcId="{6D5ED184-2EB3-4CD1-9E2C-049887F09A87}" destId="{1014F8C9-2F32-41BE-B2DC-2D49D82D4DE1}" srcOrd="4" destOrd="0" presId="urn:microsoft.com/office/officeart/2005/8/layout/default#1"/>
    <dgm:cxn modelId="{F083B353-179A-4D20-8BE4-845D5F9C1EF9}" type="presParOf" srcId="{6D5ED184-2EB3-4CD1-9E2C-049887F09A87}" destId="{E206797C-2087-4CC8-8A13-4B61F9178E56}" srcOrd="5" destOrd="0" presId="urn:microsoft.com/office/officeart/2005/8/layout/default#1"/>
    <dgm:cxn modelId="{ADD93831-BC52-4D07-80A7-D39E51F06C0C}" type="presParOf" srcId="{6D5ED184-2EB3-4CD1-9E2C-049887F09A87}" destId="{6E12A306-2272-4916-BF5B-DAD0765971E7}" srcOrd="6" destOrd="0" presId="urn:microsoft.com/office/officeart/2005/8/layout/default#1"/>
    <dgm:cxn modelId="{359FB4C4-03B8-4CFB-BDA6-E04BC908D737}" type="presParOf" srcId="{6D5ED184-2EB3-4CD1-9E2C-049887F09A87}" destId="{F5CAEC97-1901-4D32-9442-400F0D586363}" srcOrd="7" destOrd="0" presId="urn:microsoft.com/office/officeart/2005/8/layout/default#1"/>
    <dgm:cxn modelId="{7611E3B7-54DE-4FA4-B4A8-1CB9AF365419}" type="presParOf" srcId="{6D5ED184-2EB3-4CD1-9E2C-049887F09A87}" destId="{84BCE471-AD00-4302-99F6-EF80AED6CC37}" srcOrd="8" destOrd="0" presId="urn:microsoft.com/office/officeart/2005/8/layout/default#1"/>
    <dgm:cxn modelId="{7A82BBD0-3C92-4DF5-A08C-85C7BAAC3B79}" type="presParOf" srcId="{6D5ED184-2EB3-4CD1-9E2C-049887F09A87}" destId="{3BC28196-6148-47A4-A56E-E92A5A756761}" srcOrd="9" destOrd="0" presId="urn:microsoft.com/office/officeart/2005/8/layout/default#1"/>
    <dgm:cxn modelId="{A2D29CFA-CB22-4C36-91F2-8D188CFBFA4A}" type="presParOf" srcId="{6D5ED184-2EB3-4CD1-9E2C-049887F09A87}" destId="{1AA63276-DD9F-4C04-9EE3-DAF3A181B155}"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ED3F51-7139-4BF0-A865-4CE0C99ADA5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34A0913-E32D-467B-BC90-FCA501FEDDA2}">
      <dgm:prSet/>
      <dgm:spPr/>
      <dgm:t>
        <a:bodyPr/>
        <a:lstStyle/>
        <a:p>
          <a:pPr rtl="0"/>
          <a:r>
            <a:rPr lang="en-GB" b="0" i="0" dirty="0" smtClean="0"/>
            <a:t>Maxim of Quality</a:t>
          </a:r>
          <a:endParaRPr lang="en-US" dirty="0"/>
        </a:p>
      </dgm:t>
    </dgm:pt>
    <dgm:pt modelId="{554E7173-BC63-4848-8D98-FD8B1FB56691}" type="parTrans" cxnId="{C6E790CB-8972-443B-AAF9-229B69BB7C14}">
      <dgm:prSet/>
      <dgm:spPr/>
      <dgm:t>
        <a:bodyPr/>
        <a:lstStyle/>
        <a:p>
          <a:endParaRPr lang="en-US"/>
        </a:p>
      </dgm:t>
    </dgm:pt>
    <dgm:pt modelId="{3A63468E-5D96-49DC-932E-347AC1BE6676}" type="sibTrans" cxnId="{C6E790CB-8972-443B-AAF9-229B69BB7C14}">
      <dgm:prSet/>
      <dgm:spPr/>
      <dgm:t>
        <a:bodyPr/>
        <a:lstStyle/>
        <a:p>
          <a:endParaRPr lang="en-US"/>
        </a:p>
      </dgm:t>
    </dgm:pt>
    <dgm:pt modelId="{37EF9D36-3F1C-4062-B56A-102FB84930D8}">
      <dgm:prSet/>
      <dgm:spPr/>
      <dgm:t>
        <a:bodyPr/>
        <a:lstStyle/>
        <a:p>
          <a:pPr rtl="0"/>
          <a:r>
            <a:rPr lang="en-GB" b="0" i="0" dirty="0" smtClean="0"/>
            <a:t>Maxim of Quantity</a:t>
          </a:r>
          <a:endParaRPr lang="en-US" dirty="0"/>
        </a:p>
      </dgm:t>
    </dgm:pt>
    <dgm:pt modelId="{5176C6A4-6603-41FF-9AC6-2EEEF6EB3C72}" type="parTrans" cxnId="{E6943CA7-20FD-4172-B304-236D2B225762}">
      <dgm:prSet/>
      <dgm:spPr/>
      <dgm:t>
        <a:bodyPr/>
        <a:lstStyle/>
        <a:p>
          <a:endParaRPr lang="en-US"/>
        </a:p>
      </dgm:t>
    </dgm:pt>
    <dgm:pt modelId="{40C3F6A6-8DB9-4694-9FE9-75A86AB35F1E}" type="sibTrans" cxnId="{E6943CA7-20FD-4172-B304-236D2B225762}">
      <dgm:prSet/>
      <dgm:spPr/>
      <dgm:t>
        <a:bodyPr/>
        <a:lstStyle/>
        <a:p>
          <a:endParaRPr lang="en-US"/>
        </a:p>
      </dgm:t>
    </dgm:pt>
    <dgm:pt modelId="{B8289E69-9398-4C69-91AB-A2888B4DBF52}">
      <dgm:prSet/>
      <dgm:spPr/>
      <dgm:t>
        <a:bodyPr/>
        <a:lstStyle/>
        <a:p>
          <a:pPr rtl="0"/>
          <a:r>
            <a:rPr lang="en-GB" b="0" i="0" dirty="0" smtClean="0"/>
            <a:t>Maxim of Relevance</a:t>
          </a:r>
          <a:endParaRPr lang="en-US" dirty="0"/>
        </a:p>
      </dgm:t>
    </dgm:pt>
    <dgm:pt modelId="{A3F28611-3A20-4782-A136-195BA54672B3}" type="parTrans" cxnId="{B377DF9E-ADEA-4C66-8B56-E60B14AD4F31}">
      <dgm:prSet/>
      <dgm:spPr/>
      <dgm:t>
        <a:bodyPr/>
        <a:lstStyle/>
        <a:p>
          <a:endParaRPr lang="en-US"/>
        </a:p>
      </dgm:t>
    </dgm:pt>
    <dgm:pt modelId="{894035CB-F7D2-480A-89B6-073E5959E41D}" type="sibTrans" cxnId="{B377DF9E-ADEA-4C66-8B56-E60B14AD4F31}">
      <dgm:prSet/>
      <dgm:spPr/>
      <dgm:t>
        <a:bodyPr/>
        <a:lstStyle/>
        <a:p>
          <a:endParaRPr lang="en-US"/>
        </a:p>
      </dgm:t>
    </dgm:pt>
    <dgm:pt modelId="{1BFB3FAC-87EF-45D8-BFE8-4BE6A470B510}">
      <dgm:prSet/>
      <dgm:spPr/>
      <dgm:t>
        <a:bodyPr/>
        <a:lstStyle/>
        <a:p>
          <a:pPr rtl="0"/>
          <a:r>
            <a:rPr lang="en-GB" b="0" i="0" dirty="0" smtClean="0"/>
            <a:t>Maxim of Manner</a:t>
          </a:r>
          <a:endParaRPr lang="en-US" dirty="0"/>
        </a:p>
      </dgm:t>
    </dgm:pt>
    <dgm:pt modelId="{AE305151-5204-4E7C-AF95-913384E8DC5A}" type="parTrans" cxnId="{BDDF92EC-E338-40E2-AA43-A6E7A760DE99}">
      <dgm:prSet/>
      <dgm:spPr/>
      <dgm:t>
        <a:bodyPr/>
        <a:lstStyle/>
        <a:p>
          <a:endParaRPr lang="en-US"/>
        </a:p>
      </dgm:t>
    </dgm:pt>
    <dgm:pt modelId="{F995A435-13B6-409E-B0AD-5C347E9B1790}" type="sibTrans" cxnId="{BDDF92EC-E338-40E2-AA43-A6E7A760DE99}">
      <dgm:prSet/>
      <dgm:spPr/>
      <dgm:t>
        <a:bodyPr/>
        <a:lstStyle/>
        <a:p>
          <a:endParaRPr lang="en-US"/>
        </a:p>
      </dgm:t>
    </dgm:pt>
    <dgm:pt modelId="{762D63D2-C317-45B2-9ED1-AF5961CF573D}">
      <dgm:prSet/>
      <dgm:spPr/>
      <dgm:t>
        <a:bodyPr/>
        <a:lstStyle/>
        <a:p>
          <a:pPr rtl="0"/>
          <a:r>
            <a:rPr lang="en-GB" b="0" i="0" dirty="0" smtClean="0"/>
            <a:t>Be Truthful: Do not say what you believe to be false. Do not say that for which you lack adequate evidence.</a:t>
          </a:r>
          <a:endParaRPr lang="en-US" dirty="0"/>
        </a:p>
      </dgm:t>
    </dgm:pt>
    <dgm:pt modelId="{10D1194D-563C-472F-950D-B5C9373DC658}" type="parTrans" cxnId="{B9FE3538-4F70-4B10-B749-7DB740D5FDC1}">
      <dgm:prSet/>
      <dgm:spPr/>
      <dgm:t>
        <a:bodyPr/>
        <a:lstStyle/>
        <a:p>
          <a:endParaRPr lang="en-US"/>
        </a:p>
      </dgm:t>
    </dgm:pt>
    <dgm:pt modelId="{522A46CA-827A-43AD-837C-04FB612EDADB}" type="sibTrans" cxnId="{B9FE3538-4F70-4B10-B749-7DB740D5FDC1}">
      <dgm:prSet/>
      <dgm:spPr/>
      <dgm:t>
        <a:bodyPr/>
        <a:lstStyle/>
        <a:p>
          <a:endParaRPr lang="en-US"/>
        </a:p>
      </dgm:t>
    </dgm:pt>
    <dgm:pt modelId="{AFD304C8-1A4F-4FE0-ACC5-3D067BFD8DD0}">
      <dgm:prSet/>
      <dgm:spPr/>
      <dgm:t>
        <a:bodyPr/>
        <a:lstStyle/>
        <a:p>
          <a:pPr rtl="0"/>
          <a:r>
            <a:rPr lang="en-GB" b="0" i="0" dirty="0" smtClean="0"/>
            <a:t>Make your contribution as informative as is required and not more informative than required.</a:t>
          </a:r>
          <a:endParaRPr lang="en-US" dirty="0"/>
        </a:p>
      </dgm:t>
    </dgm:pt>
    <dgm:pt modelId="{84620489-EE39-455F-8424-415EF3D1FF1F}" type="parTrans" cxnId="{E8D8DA21-F029-44A5-B653-F7BE34E21E49}">
      <dgm:prSet/>
      <dgm:spPr/>
      <dgm:t>
        <a:bodyPr/>
        <a:lstStyle/>
        <a:p>
          <a:endParaRPr lang="en-US"/>
        </a:p>
      </dgm:t>
    </dgm:pt>
    <dgm:pt modelId="{B07E161A-510A-4A9D-9DE7-7501E090DE17}" type="sibTrans" cxnId="{E8D8DA21-F029-44A5-B653-F7BE34E21E49}">
      <dgm:prSet/>
      <dgm:spPr/>
      <dgm:t>
        <a:bodyPr/>
        <a:lstStyle/>
        <a:p>
          <a:endParaRPr lang="en-US"/>
        </a:p>
      </dgm:t>
    </dgm:pt>
    <dgm:pt modelId="{749B58CF-A937-4F79-8C78-B6BACF08254C}">
      <dgm:prSet/>
      <dgm:spPr/>
      <dgm:t>
        <a:bodyPr/>
        <a:lstStyle/>
        <a:p>
          <a:pPr rtl="0"/>
          <a:r>
            <a:rPr lang="en-GB" b="0" i="0" smtClean="0"/>
            <a:t>Relevance</a:t>
          </a:r>
          <a:r>
            <a:rPr lang="en-GB" b="0" i="0" dirty="0" smtClean="0"/>
            <a:t>: Be relevant.</a:t>
          </a:r>
          <a:endParaRPr lang="en-US" dirty="0"/>
        </a:p>
      </dgm:t>
    </dgm:pt>
    <dgm:pt modelId="{BDAC3824-D73F-45C0-919A-B05C3936736E}" type="parTrans" cxnId="{9129F61D-3FE7-4BDE-9E9B-B68B1F7F0B24}">
      <dgm:prSet/>
      <dgm:spPr/>
      <dgm:t>
        <a:bodyPr/>
        <a:lstStyle/>
        <a:p>
          <a:endParaRPr lang="en-US"/>
        </a:p>
      </dgm:t>
    </dgm:pt>
    <dgm:pt modelId="{289E0758-06B8-480A-8939-3AE8E1ED5DA5}" type="sibTrans" cxnId="{9129F61D-3FE7-4BDE-9E9B-B68B1F7F0B24}">
      <dgm:prSet/>
      <dgm:spPr/>
      <dgm:t>
        <a:bodyPr/>
        <a:lstStyle/>
        <a:p>
          <a:endParaRPr lang="en-US"/>
        </a:p>
      </dgm:t>
    </dgm:pt>
    <dgm:pt modelId="{9F913BB8-8F1E-451D-8FCE-6BA9FDDC8F3D}">
      <dgm:prSet/>
      <dgm:spPr/>
      <dgm:t>
        <a:bodyPr/>
        <a:lstStyle/>
        <a:p>
          <a:pPr rtl="0"/>
          <a:r>
            <a:rPr lang="en-GB" b="0" i="0" dirty="0" smtClean="0"/>
            <a:t>Be Clear: Avoid obscurity of expression. Avoid ambiguity. Be brief. Be orderly.</a:t>
          </a:r>
          <a:endParaRPr lang="en-US" dirty="0"/>
        </a:p>
      </dgm:t>
    </dgm:pt>
    <dgm:pt modelId="{7D4C6CDD-C6A3-4978-9550-2E7B56617EA2}" type="parTrans" cxnId="{0ABD4DB4-4B03-4E81-9D31-0081A4417A68}">
      <dgm:prSet/>
      <dgm:spPr/>
      <dgm:t>
        <a:bodyPr/>
        <a:lstStyle/>
        <a:p>
          <a:endParaRPr lang="en-US"/>
        </a:p>
      </dgm:t>
    </dgm:pt>
    <dgm:pt modelId="{4461535E-8BB4-488B-B531-C870DF9680CD}" type="sibTrans" cxnId="{0ABD4DB4-4B03-4E81-9D31-0081A4417A68}">
      <dgm:prSet/>
      <dgm:spPr/>
      <dgm:t>
        <a:bodyPr/>
        <a:lstStyle/>
        <a:p>
          <a:endParaRPr lang="en-US"/>
        </a:p>
      </dgm:t>
    </dgm:pt>
    <dgm:pt modelId="{B67DF26F-AF63-441F-AD88-6476682EA461}" type="pres">
      <dgm:prSet presAssocID="{97ED3F51-7139-4BF0-A865-4CE0C99ADA57}" presName="Name0" presStyleCnt="0">
        <dgm:presLayoutVars>
          <dgm:dir/>
          <dgm:animLvl val="lvl"/>
          <dgm:resizeHandles val="exact"/>
        </dgm:presLayoutVars>
      </dgm:prSet>
      <dgm:spPr/>
      <dgm:t>
        <a:bodyPr/>
        <a:lstStyle/>
        <a:p>
          <a:endParaRPr lang="en-US"/>
        </a:p>
      </dgm:t>
    </dgm:pt>
    <dgm:pt modelId="{E4DE89AF-D1D7-4F22-9D2E-90F78B0C4D17}" type="pres">
      <dgm:prSet presAssocID="{134A0913-E32D-467B-BC90-FCA501FEDDA2}" presName="linNode" presStyleCnt="0"/>
      <dgm:spPr/>
    </dgm:pt>
    <dgm:pt modelId="{887071C4-B52F-4F65-A947-7B32DAC896EE}" type="pres">
      <dgm:prSet presAssocID="{134A0913-E32D-467B-BC90-FCA501FEDDA2}" presName="parentText" presStyleLbl="node1" presStyleIdx="0" presStyleCnt="4">
        <dgm:presLayoutVars>
          <dgm:chMax val="1"/>
          <dgm:bulletEnabled val="1"/>
        </dgm:presLayoutVars>
      </dgm:prSet>
      <dgm:spPr/>
      <dgm:t>
        <a:bodyPr/>
        <a:lstStyle/>
        <a:p>
          <a:endParaRPr lang="en-US"/>
        </a:p>
      </dgm:t>
    </dgm:pt>
    <dgm:pt modelId="{3C4A2E4A-BCAB-4510-AD69-065364D597BF}" type="pres">
      <dgm:prSet presAssocID="{134A0913-E32D-467B-BC90-FCA501FEDDA2}" presName="descendantText" presStyleLbl="alignAccFollowNode1" presStyleIdx="0" presStyleCnt="4">
        <dgm:presLayoutVars>
          <dgm:bulletEnabled val="1"/>
        </dgm:presLayoutVars>
      </dgm:prSet>
      <dgm:spPr/>
      <dgm:t>
        <a:bodyPr/>
        <a:lstStyle/>
        <a:p>
          <a:endParaRPr lang="en-US"/>
        </a:p>
      </dgm:t>
    </dgm:pt>
    <dgm:pt modelId="{F3A6371A-BBB3-4AA7-A138-ED3F7A845212}" type="pres">
      <dgm:prSet presAssocID="{3A63468E-5D96-49DC-932E-347AC1BE6676}" presName="sp" presStyleCnt="0"/>
      <dgm:spPr/>
    </dgm:pt>
    <dgm:pt modelId="{D279B525-9D73-4E2A-A39C-9112710073F5}" type="pres">
      <dgm:prSet presAssocID="{37EF9D36-3F1C-4062-B56A-102FB84930D8}" presName="linNode" presStyleCnt="0"/>
      <dgm:spPr/>
    </dgm:pt>
    <dgm:pt modelId="{53CA6897-59F2-4FC1-8B37-7924040CA0FE}" type="pres">
      <dgm:prSet presAssocID="{37EF9D36-3F1C-4062-B56A-102FB84930D8}" presName="parentText" presStyleLbl="node1" presStyleIdx="1" presStyleCnt="4">
        <dgm:presLayoutVars>
          <dgm:chMax val="1"/>
          <dgm:bulletEnabled val="1"/>
        </dgm:presLayoutVars>
      </dgm:prSet>
      <dgm:spPr/>
      <dgm:t>
        <a:bodyPr/>
        <a:lstStyle/>
        <a:p>
          <a:endParaRPr lang="en-US"/>
        </a:p>
      </dgm:t>
    </dgm:pt>
    <dgm:pt modelId="{142FB418-F060-417D-AB12-08A9CAED989E}" type="pres">
      <dgm:prSet presAssocID="{37EF9D36-3F1C-4062-B56A-102FB84930D8}" presName="descendantText" presStyleLbl="alignAccFollowNode1" presStyleIdx="1" presStyleCnt="4">
        <dgm:presLayoutVars>
          <dgm:bulletEnabled val="1"/>
        </dgm:presLayoutVars>
      </dgm:prSet>
      <dgm:spPr/>
      <dgm:t>
        <a:bodyPr/>
        <a:lstStyle/>
        <a:p>
          <a:endParaRPr lang="en-US"/>
        </a:p>
      </dgm:t>
    </dgm:pt>
    <dgm:pt modelId="{D2E9E409-862C-4857-9DC4-21D810492510}" type="pres">
      <dgm:prSet presAssocID="{40C3F6A6-8DB9-4694-9FE9-75A86AB35F1E}" presName="sp" presStyleCnt="0"/>
      <dgm:spPr/>
    </dgm:pt>
    <dgm:pt modelId="{CFDA318B-1F42-41CB-9556-42108B641E45}" type="pres">
      <dgm:prSet presAssocID="{B8289E69-9398-4C69-91AB-A2888B4DBF52}" presName="linNode" presStyleCnt="0"/>
      <dgm:spPr/>
    </dgm:pt>
    <dgm:pt modelId="{E32BAE0C-7F8E-4C91-B809-734BEC5286A0}" type="pres">
      <dgm:prSet presAssocID="{B8289E69-9398-4C69-91AB-A2888B4DBF52}" presName="parentText" presStyleLbl="node1" presStyleIdx="2" presStyleCnt="4">
        <dgm:presLayoutVars>
          <dgm:chMax val="1"/>
          <dgm:bulletEnabled val="1"/>
        </dgm:presLayoutVars>
      </dgm:prSet>
      <dgm:spPr/>
      <dgm:t>
        <a:bodyPr/>
        <a:lstStyle/>
        <a:p>
          <a:endParaRPr lang="en-US"/>
        </a:p>
      </dgm:t>
    </dgm:pt>
    <dgm:pt modelId="{F40C8177-04B1-4639-BFE4-BA698E842E47}" type="pres">
      <dgm:prSet presAssocID="{B8289E69-9398-4C69-91AB-A2888B4DBF52}" presName="descendantText" presStyleLbl="alignAccFollowNode1" presStyleIdx="2" presStyleCnt="4">
        <dgm:presLayoutVars>
          <dgm:bulletEnabled val="1"/>
        </dgm:presLayoutVars>
      </dgm:prSet>
      <dgm:spPr/>
      <dgm:t>
        <a:bodyPr/>
        <a:lstStyle/>
        <a:p>
          <a:endParaRPr lang="en-US"/>
        </a:p>
      </dgm:t>
    </dgm:pt>
    <dgm:pt modelId="{9BEAB562-CE58-4A0E-AA93-6426FD6994E6}" type="pres">
      <dgm:prSet presAssocID="{894035CB-F7D2-480A-89B6-073E5959E41D}" presName="sp" presStyleCnt="0"/>
      <dgm:spPr/>
    </dgm:pt>
    <dgm:pt modelId="{4FCC22B9-6C6A-48A4-AF24-1B990128629D}" type="pres">
      <dgm:prSet presAssocID="{1BFB3FAC-87EF-45D8-BFE8-4BE6A470B510}" presName="linNode" presStyleCnt="0"/>
      <dgm:spPr/>
    </dgm:pt>
    <dgm:pt modelId="{9AFC1CC6-4464-44AF-9B2D-169E5111DE3A}" type="pres">
      <dgm:prSet presAssocID="{1BFB3FAC-87EF-45D8-BFE8-4BE6A470B510}" presName="parentText" presStyleLbl="node1" presStyleIdx="3" presStyleCnt="4">
        <dgm:presLayoutVars>
          <dgm:chMax val="1"/>
          <dgm:bulletEnabled val="1"/>
        </dgm:presLayoutVars>
      </dgm:prSet>
      <dgm:spPr/>
      <dgm:t>
        <a:bodyPr/>
        <a:lstStyle/>
        <a:p>
          <a:endParaRPr lang="en-US"/>
        </a:p>
      </dgm:t>
    </dgm:pt>
    <dgm:pt modelId="{F5893DE5-B552-4EDB-A904-0EE10BD7CBE0}" type="pres">
      <dgm:prSet presAssocID="{1BFB3FAC-87EF-45D8-BFE8-4BE6A470B510}" presName="descendantText" presStyleLbl="alignAccFollowNode1" presStyleIdx="3" presStyleCnt="4">
        <dgm:presLayoutVars>
          <dgm:bulletEnabled val="1"/>
        </dgm:presLayoutVars>
      </dgm:prSet>
      <dgm:spPr/>
      <dgm:t>
        <a:bodyPr/>
        <a:lstStyle/>
        <a:p>
          <a:endParaRPr lang="en-US"/>
        </a:p>
      </dgm:t>
    </dgm:pt>
  </dgm:ptLst>
  <dgm:cxnLst>
    <dgm:cxn modelId="{9129F61D-3FE7-4BDE-9E9B-B68B1F7F0B24}" srcId="{B8289E69-9398-4C69-91AB-A2888B4DBF52}" destId="{749B58CF-A937-4F79-8C78-B6BACF08254C}" srcOrd="0" destOrd="0" parTransId="{BDAC3824-D73F-45C0-919A-B05C3936736E}" sibTransId="{289E0758-06B8-480A-8939-3AE8E1ED5DA5}"/>
    <dgm:cxn modelId="{8990F365-31DB-4362-B1B6-D43E5FB55BAE}" type="presOf" srcId="{9F913BB8-8F1E-451D-8FCE-6BA9FDDC8F3D}" destId="{F5893DE5-B552-4EDB-A904-0EE10BD7CBE0}" srcOrd="0" destOrd="0" presId="urn:microsoft.com/office/officeart/2005/8/layout/vList5"/>
    <dgm:cxn modelId="{3CB2E6C8-2708-4C93-AA79-D501D3533993}" type="presOf" srcId="{134A0913-E32D-467B-BC90-FCA501FEDDA2}" destId="{887071C4-B52F-4F65-A947-7B32DAC896EE}" srcOrd="0" destOrd="0" presId="urn:microsoft.com/office/officeart/2005/8/layout/vList5"/>
    <dgm:cxn modelId="{CAA7C7BA-C2E7-480F-961C-B63F9FCF0BC3}" type="presOf" srcId="{762D63D2-C317-45B2-9ED1-AF5961CF573D}" destId="{3C4A2E4A-BCAB-4510-AD69-065364D597BF}" srcOrd="0" destOrd="0" presId="urn:microsoft.com/office/officeart/2005/8/layout/vList5"/>
    <dgm:cxn modelId="{3E2625BC-AFE6-4441-991C-223E89ACB0D3}" type="presOf" srcId="{AFD304C8-1A4F-4FE0-ACC5-3D067BFD8DD0}" destId="{142FB418-F060-417D-AB12-08A9CAED989E}" srcOrd="0" destOrd="0" presId="urn:microsoft.com/office/officeart/2005/8/layout/vList5"/>
    <dgm:cxn modelId="{996424E5-C43F-4442-A56F-1D4D1E584F6E}" type="presOf" srcId="{97ED3F51-7139-4BF0-A865-4CE0C99ADA57}" destId="{B67DF26F-AF63-441F-AD88-6476682EA461}" srcOrd="0" destOrd="0" presId="urn:microsoft.com/office/officeart/2005/8/layout/vList5"/>
    <dgm:cxn modelId="{E6943CA7-20FD-4172-B304-236D2B225762}" srcId="{97ED3F51-7139-4BF0-A865-4CE0C99ADA57}" destId="{37EF9D36-3F1C-4062-B56A-102FB84930D8}" srcOrd="1" destOrd="0" parTransId="{5176C6A4-6603-41FF-9AC6-2EEEF6EB3C72}" sibTransId="{40C3F6A6-8DB9-4694-9FE9-75A86AB35F1E}"/>
    <dgm:cxn modelId="{B072AC49-4EE9-47E0-847E-BA44D7F47896}" type="presOf" srcId="{1BFB3FAC-87EF-45D8-BFE8-4BE6A470B510}" destId="{9AFC1CC6-4464-44AF-9B2D-169E5111DE3A}" srcOrd="0" destOrd="0" presId="urn:microsoft.com/office/officeart/2005/8/layout/vList5"/>
    <dgm:cxn modelId="{ABFA655C-7E1F-447A-B216-D98408DDBABD}" type="presOf" srcId="{37EF9D36-3F1C-4062-B56A-102FB84930D8}" destId="{53CA6897-59F2-4FC1-8B37-7924040CA0FE}" srcOrd="0" destOrd="0" presId="urn:microsoft.com/office/officeart/2005/8/layout/vList5"/>
    <dgm:cxn modelId="{B9FE3538-4F70-4B10-B749-7DB740D5FDC1}" srcId="{134A0913-E32D-467B-BC90-FCA501FEDDA2}" destId="{762D63D2-C317-45B2-9ED1-AF5961CF573D}" srcOrd="0" destOrd="0" parTransId="{10D1194D-563C-472F-950D-B5C9373DC658}" sibTransId="{522A46CA-827A-43AD-837C-04FB612EDADB}"/>
    <dgm:cxn modelId="{E8D8DA21-F029-44A5-B653-F7BE34E21E49}" srcId="{37EF9D36-3F1C-4062-B56A-102FB84930D8}" destId="{AFD304C8-1A4F-4FE0-ACC5-3D067BFD8DD0}" srcOrd="0" destOrd="0" parTransId="{84620489-EE39-455F-8424-415EF3D1FF1F}" sibTransId="{B07E161A-510A-4A9D-9DE7-7501E090DE17}"/>
    <dgm:cxn modelId="{0ABD4DB4-4B03-4E81-9D31-0081A4417A68}" srcId="{1BFB3FAC-87EF-45D8-BFE8-4BE6A470B510}" destId="{9F913BB8-8F1E-451D-8FCE-6BA9FDDC8F3D}" srcOrd="0" destOrd="0" parTransId="{7D4C6CDD-C6A3-4978-9550-2E7B56617EA2}" sibTransId="{4461535E-8BB4-488B-B531-C870DF9680CD}"/>
    <dgm:cxn modelId="{A0D6D2D4-9E2A-4392-822A-4B4070D7FD41}" type="presOf" srcId="{749B58CF-A937-4F79-8C78-B6BACF08254C}" destId="{F40C8177-04B1-4639-BFE4-BA698E842E47}" srcOrd="0" destOrd="0" presId="urn:microsoft.com/office/officeart/2005/8/layout/vList5"/>
    <dgm:cxn modelId="{BDDF92EC-E338-40E2-AA43-A6E7A760DE99}" srcId="{97ED3F51-7139-4BF0-A865-4CE0C99ADA57}" destId="{1BFB3FAC-87EF-45D8-BFE8-4BE6A470B510}" srcOrd="3" destOrd="0" parTransId="{AE305151-5204-4E7C-AF95-913384E8DC5A}" sibTransId="{F995A435-13B6-409E-B0AD-5C347E9B1790}"/>
    <dgm:cxn modelId="{B377DF9E-ADEA-4C66-8B56-E60B14AD4F31}" srcId="{97ED3F51-7139-4BF0-A865-4CE0C99ADA57}" destId="{B8289E69-9398-4C69-91AB-A2888B4DBF52}" srcOrd="2" destOrd="0" parTransId="{A3F28611-3A20-4782-A136-195BA54672B3}" sibTransId="{894035CB-F7D2-480A-89B6-073E5959E41D}"/>
    <dgm:cxn modelId="{F0D22338-825C-4139-A522-292E9D3A902A}" type="presOf" srcId="{B8289E69-9398-4C69-91AB-A2888B4DBF52}" destId="{E32BAE0C-7F8E-4C91-B809-734BEC5286A0}" srcOrd="0" destOrd="0" presId="urn:microsoft.com/office/officeart/2005/8/layout/vList5"/>
    <dgm:cxn modelId="{C6E790CB-8972-443B-AAF9-229B69BB7C14}" srcId="{97ED3F51-7139-4BF0-A865-4CE0C99ADA57}" destId="{134A0913-E32D-467B-BC90-FCA501FEDDA2}" srcOrd="0" destOrd="0" parTransId="{554E7173-BC63-4848-8D98-FD8B1FB56691}" sibTransId="{3A63468E-5D96-49DC-932E-347AC1BE6676}"/>
    <dgm:cxn modelId="{7FC730C8-65E1-4D65-83CE-72CF3F6B98AE}" type="presParOf" srcId="{B67DF26F-AF63-441F-AD88-6476682EA461}" destId="{E4DE89AF-D1D7-4F22-9D2E-90F78B0C4D17}" srcOrd="0" destOrd="0" presId="urn:microsoft.com/office/officeart/2005/8/layout/vList5"/>
    <dgm:cxn modelId="{83BDC48C-5208-49BB-9D0F-1270D70AA73F}" type="presParOf" srcId="{E4DE89AF-D1D7-4F22-9D2E-90F78B0C4D17}" destId="{887071C4-B52F-4F65-A947-7B32DAC896EE}" srcOrd="0" destOrd="0" presId="urn:microsoft.com/office/officeart/2005/8/layout/vList5"/>
    <dgm:cxn modelId="{99D94215-CA7E-4569-A849-328B1CFC03D9}" type="presParOf" srcId="{E4DE89AF-D1D7-4F22-9D2E-90F78B0C4D17}" destId="{3C4A2E4A-BCAB-4510-AD69-065364D597BF}" srcOrd="1" destOrd="0" presId="urn:microsoft.com/office/officeart/2005/8/layout/vList5"/>
    <dgm:cxn modelId="{17D0AB13-A442-4D4E-84C4-6111E1FE96BD}" type="presParOf" srcId="{B67DF26F-AF63-441F-AD88-6476682EA461}" destId="{F3A6371A-BBB3-4AA7-A138-ED3F7A845212}" srcOrd="1" destOrd="0" presId="urn:microsoft.com/office/officeart/2005/8/layout/vList5"/>
    <dgm:cxn modelId="{F06BC48F-CDFF-4EE0-BA84-BD23FE1BF248}" type="presParOf" srcId="{B67DF26F-AF63-441F-AD88-6476682EA461}" destId="{D279B525-9D73-4E2A-A39C-9112710073F5}" srcOrd="2" destOrd="0" presId="urn:microsoft.com/office/officeart/2005/8/layout/vList5"/>
    <dgm:cxn modelId="{C93E43B0-DC94-4123-BEBC-4027F4DF86DE}" type="presParOf" srcId="{D279B525-9D73-4E2A-A39C-9112710073F5}" destId="{53CA6897-59F2-4FC1-8B37-7924040CA0FE}" srcOrd="0" destOrd="0" presId="urn:microsoft.com/office/officeart/2005/8/layout/vList5"/>
    <dgm:cxn modelId="{5BACB489-AE2F-4D52-81F3-5A2FA040CA69}" type="presParOf" srcId="{D279B525-9D73-4E2A-A39C-9112710073F5}" destId="{142FB418-F060-417D-AB12-08A9CAED989E}" srcOrd="1" destOrd="0" presId="urn:microsoft.com/office/officeart/2005/8/layout/vList5"/>
    <dgm:cxn modelId="{B3914629-C913-45AA-9C5A-5885BB6A7AEB}" type="presParOf" srcId="{B67DF26F-AF63-441F-AD88-6476682EA461}" destId="{D2E9E409-862C-4857-9DC4-21D810492510}" srcOrd="3" destOrd="0" presId="urn:microsoft.com/office/officeart/2005/8/layout/vList5"/>
    <dgm:cxn modelId="{79496ACA-9443-4386-B74D-4636CA2D7E31}" type="presParOf" srcId="{B67DF26F-AF63-441F-AD88-6476682EA461}" destId="{CFDA318B-1F42-41CB-9556-42108B641E45}" srcOrd="4" destOrd="0" presId="urn:microsoft.com/office/officeart/2005/8/layout/vList5"/>
    <dgm:cxn modelId="{EADA7C2B-5793-46A6-8BB3-30FE5A4FE69D}" type="presParOf" srcId="{CFDA318B-1F42-41CB-9556-42108B641E45}" destId="{E32BAE0C-7F8E-4C91-B809-734BEC5286A0}" srcOrd="0" destOrd="0" presId="urn:microsoft.com/office/officeart/2005/8/layout/vList5"/>
    <dgm:cxn modelId="{40E7B2E7-D002-4FC1-9769-C263E11A2D3E}" type="presParOf" srcId="{CFDA318B-1F42-41CB-9556-42108B641E45}" destId="{F40C8177-04B1-4639-BFE4-BA698E842E47}" srcOrd="1" destOrd="0" presId="urn:microsoft.com/office/officeart/2005/8/layout/vList5"/>
    <dgm:cxn modelId="{A277B60A-D638-45CD-948C-518100C1976E}" type="presParOf" srcId="{B67DF26F-AF63-441F-AD88-6476682EA461}" destId="{9BEAB562-CE58-4A0E-AA93-6426FD6994E6}" srcOrd="5" destOrd="0" presId="urn:microsoft.com/office/officeart/2005/8/layout/vList5"/>
    <dgm:cxn modelId="{439C5AD8-28F7-4375-8BDF-D7C7E4DA4E83}" type="presParOf" srcId="{B67DF26F-AF63-441F-AD88-6476682EA461}" destId="{4FCC22B9-6C6A-48A4-AF24-1B990128629D}" srcOrd="6" destOrd="0" presId="urn:microsoft.com/office/officeart/2005/8/layout/vList5"/>
    <dgm:cxn modelId="{BEED4571-C0BC-4860-88CD-C00DE7EC8ABE}" type="presParOf" srcId="{4FCC22B9-6C6A-48A4-AF24-1B990128629D}" destId="{9AFC1CC6-4464-44AF-9B2D-169E5111DE3A}" srcOrd="0" destOrd="0" presId="urn:microsoft.com/office/officeart/2005/8/layout/vList5"/>
    <dgm:cxn modelId="{8568D456-B150-4EBA-A140-46F6C2DBDBA6}" type="presParOf" srcId="{4FCC22B9-6C6A-48A4-AF24-1B990128629D}" destId="{F5893DE5-B552-4EDB-A904-0EE10BD7CBE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5A2EDD-12C2-408A-9B07-BF78D1302D39}"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B7D07545-184A-499B-8C85-961C962C664B}">
      <dgm:prSet/>
      <dgm:spPr/>
      <dgm:t>
        <a:bodyPr/>
        <a:lstStyle/>
        <a:p>
          <a:pPr rtl="0"/>
          <a:r>
            <a:rPr lang="en-US" b="0" i="0" smtClean="0"/>
            <a:t>Remuneration</a:t>
          </a:r>
          <a:endParaRPr lang="en-US"/>
        </a:p>
      </dgm:t>
    </dgm:pt>
    <dgm:pt modelId="{C8E87A40-E3A4-4AC1-A013-C8DBFE509B84}" type="parTrans" cxnId="{4D5A7DC7-648B-4617-8305-C1A58448519D}">
      <dgm:prSet/>
      <dgm:spPr/>
      <dgm:t>
        <a:bodyPr/>
        <a:lstStyle/>
        <a:p>
          <a:endParaRPr lang="en-US"/>
        </a:p>
      </dgm:t>
    </dgm:pt>
    <dgm:pt modelId="{8829FC0D-F20F-451B-8ECB-CC652DA383EA}" type="sibTrans" cxnId="{4D5A7DC7-648B-4617-8305-C1A58448519D}">
      <dgm:prSet/>
      <dgm:spPr/>
      <dgm:t>
        <a:bodyPr/>
        <a:lstStyle/>
        <a:p>
          <a:endParaRPr lang="en-US"/>
        </a:p>
      </dgm:t>
    </dgm:pt>
    <dgm:pt modelId="{9264A3F5-4E16-4679-94D9-84F274845049}">
      <dgm:prSet/>
      <dgm:spPr/>
      <dgm:t>
        <a:bodyPr/>
        <a:lstStyle/>
        <a:p>
          <a:pPr rtl="0"/>
          <a:r>
            <a:rPr lang="en-US" b="0" i="0" smtClean="0"/>
            <a:t>Influence</a:t>
          </a:r>
          <a:endParaRPr lang="en-US"/>
        </a:p>
      </dgm:t>
    </dgm:pt>
    <dgm:pt modelId="{61806104-3161-4206-9573-343BDAAA05B6}" type="parTrans" cxnId="{6D59FAE8-293D-4E31-B719-54A7FA9BC0EB}">
      <dgm:prSet/>
      <dgm:spPr/>
      <dgm:t>
        <a:bodyPr/>
        <a:lstStyle/>
        <a:p>
          <a:endParaRPr lang="en-US"/>
        </a:p>
      </dgm:t>
    </dgm:pt>
    <dgm:pt modelId="{CB59692E-1B65-4EE3-876F-961FA4F2B7BC}" type="sibTrans" cxnId="{6D59FAE8-293D-4E31-B719-54A7FA9BC0EB}">
      <dgm:prSet/>
      <dgm:spPr/>
      <dgm:t>
        <a:bodyPr/>
        <a:lstStyle/>
        <a:p>
          <a:endParaRPr lang="en-US"/>
        </a:p>
      </dgm:t>
    </dgm:pt>
    <dgm:pt modelId="{39EF63EE-B0AA-4F28-8D03-66D4238F27CE}">
      <dgm:prSet/>
      <dgm:spPr/>
      <dgm:t>
        <a:bodyPr/>
        <a:lstStyle/>
        <a:p>
          <a:pPr rtl="0"/>
          <a:r>
            <a:rPr lang="en-US" b="0" i="0" smtClean="0"/>
            <a:t>Belonging</a:t>
          </a:r>
          <a:endParaRPr lang="en-US"/>
        </a:p>
      </dgm:t>
    </dgm:pt>
    <dgm:pt modelId="{61D303AF-ECB7-4A41-B3C1-B85BAE05EBBD}" type="parTrans" cxnId="{02C116AB-FD2B-4DB7-AEC0-D5E231982FC7}">
      <dgm:prSet/>
      <dgm:spPr/>
      <dgm:t>
        <a:bodyPr/>
        <a:lstStyle/>
        <a:p>
          <a:endParaRPr lang="en-US"/>
        </a:p>
      </dgm:t>
    </dgm:pt>
    <dgm:pt modelId="{08B797C2-7F9D-4584-91A3-6C82B71BC983}" type="sibTrans" cxnId="{02C116AB-FD2B-4DB7-AEC0-D5E231982FC7}">
      <dgm:prSet/>
      <dgm:spPr/>
      <dgm:t>
        <a:bodyPr/>
        <a:lstStyle/>
        <a:p>
          <a:endParaRPr lang="en-US"/>
        </a:p>
      </dgm:t>
    </dgm:pt>
    <dgm:pt modelId="{9C722EB6-3ABB-48E7-8FFB-A6FD890443A7}">
      <dgm:prSet/>
      <dgm:spPr/>
      <dgm:t>
        <a:bodyPr/>
        <a:lstStyle/>
        <a:p>
          <a:pPr rtl="0"/>
          <a:r>
            <a:rPr lang="en-US" b="0" i="0" smtClean="0"/>
            <a:t>Significance</a:t>
          </a:r>
          <a:endParaRPr lang="en-US"/>
        </a:p>
      </dgm:t>
    </dgm:pt>
    <dgm:pt modelId="{29A88735-17C9-45C3-BDE5-B36AD718FD1B}" type="parTrans" cxnId="{5CE012C5-372D-46E2-9C06-84B226073CB1}">
      <dgm:prSet/>
      <dgm:spPr/>
      <dgm:t>
        <a:bodyPr/>
        <a:lstStyle/>
        <a:p>
          <a:endParaRPr lang="en-US"/>
        </a:p>
      </dgm:t>
    </dgm:pt>
    <dgm:pt modelId="{41011F28-FFE8-400D-A3BE-2B2D304AAAB7}" type="sibTrans" cxnId="{5CE012C5-372D-46E2-9C06-84B226073CB1}">
      <dgm:prSet/>
      <dgm:spPr/>
      <dgm:t>
        <a:bodyPr/>
        <a:lstStyle/>
        <a:p>
          <a:endParaRPr lang="en-US"/>
        </a:p>
      </dgm:t>
    </dgm:pt>
    <dgm:pt modelId="{E9E7029B-7AA0-4182-B84D-D4CE34A3A9BD}" type="pres">
      <dgm:prSet presAssocID="{3B5A2EDD-12C2-408A-9B07-BF78D1302D39}" presName="Name0" presStyleCnt="0">
        <dgm:presLayoutVars>
          <dgm:dir/>
          <dgm:animLvl val="lvl"/>
          <dgm:resizeHandles val="exact"/>
        </dgm:presLayoutVars>
      </dgm:prSet>
      <dgm:spPr/>
      <dgm:t>
        <a:bodyPr/>
        <a:lstStyle/>
        <a:p>
          <a:endParaRPr lang="en-US"/>
        </a:p>
      </dgm:t>
    </dgm:pt>
    <dgm:pt modelId="{6041DD6B-1276-4181-8F40-56A4421E04AE}" type="pres">
      <dgm:prSet presAssocID="{B7D07545-184A-499B-8C85-961C962C664B}" presName="linNode" presStyleCnt="0"/>
      <dgm:spPr/>
    </dgm:pt>
    <dgm:pt modelId="{F40F8AD8-56CE-4315-9B58-BE85CDBDDEE5}" type="pres">
      <dgm:prSet presAssocID="{B7D07545-184A-499B-8C85-961C962C664B}" presName="parentText" presStyleLbl="node1" presStyleIdx="0" presStyleCnt="4">
        <dgm:presLayoutVars>
          <dgm:chMax val="1"/>
          <dgm:bulletEnabled val="1"/>
        </dgm:presLayoutVars>
      </dgm:prSet>
      <dgm:spPr/>
      <dgm:t>
        <a:bodyPr/>
        <a:lstStyle/>
        <a:p>
          <a:endParaRPr lang="en-US"/>
        </a:p>
      </dgm:t>
    </dgm:pt>
    <dgm:pt modelId="{5ABFD3DD-DB5B-4D50-A047-E923732C7226}" type="pres">
      <dgm:prSet presAssocID="{8829FC0D-F20F-451B-8ECB-CC652DA383EA}" presName="sp" presStyleCnt="0"/>
      <dgm:spPr/>
    </dgm:pt>
    <dgm:pt modelId="{48F4314C-B2A4-4D74-A1E7-7929D3012A94}" type="pres">
      <dgm:prSet presAssocID="{9264A3F5-4E16-4679-94D9-84F274845049}" presName="linNode" presStyleCnt="0"/>
      <dgm:spPr/>
    </dgm:pt>
    <dgm:pt modelId="{F9444330-98DD-499A-9503-52C42100CACD}" type="pres">
      <dgm:prSet presAssocID="{9264A3F5-4E16-4679-94D9-84F274845049}" presName="parentText" presStyleLbl="node1" presStyleIdx="1" presStyleCnt="4">
        <dgm:presLayoutVars>
          <dgm:chMax val="1"/>
          <dgm:bulletEnabled val="1"/>
        </dgm:presLayoutVars>
      </dgm:prSet>
      <dgm:spPr/>
      <dgm:t>
        <a:bodyPr/>
        <a:lstStyle/>
        <a:p>
          <a:endParaRPr lang="en-US"/>
        </a:p>
      </dgm:t>
    </dgm:pt>
    <dgm:pt modelId="{98425ABD-EC5E-4952-992E-5A3829175707}" type="pres">
      <dgm:prSet presAssocID="{CB59692E-1B65-4EE3-876F-961FA4F2B7BC}" presName="sp" presStyleCnt="0"/>
      <dgm:spPr/>
    </dgm:pt>
    <dgm:pt modelId="{9D695980-C61D-4F21-9564-4AE1859B0EC6}" type="pres">
      <dgm:prSet presAssocID="{39EF63EE-B0AA-4F28-8D03-66D4238F27CE}" presName="linNode" presStyleCnt="0"/>
      <dgm:spPr/>
    </dgm:pt>
    <dgm:pt modelId="{ED03C002-31BA-4AAA-949D-43B24F1B6F49}" type="pres">
      <dgm:prSet presAssocID="{39EF63EE-B0AA-4F28-8D03-66D4238F27CE}" presName="parentText" presStyleLbl="node1" presStyleIdx="2" presStyleCnt="4">
        <dgm:presLayoutVars>
          <dgm:chMax val="1"/>
          <dgm:bulletEnabled val="1"/>
        </dgm:presLayoutVars>
      </dgm:prSet>
      <dgm:spPr/>
      <dgm:t>
        <a:bodyPr/>
        <a:lstStyle/>
        <a:p>
          <a:endParaRPr lang="en-US"/>
        </a:p>
      </dgm:t>
    </dgm:pt>
    <dgm:pt modelId="{651D5C98-A155-4AD6-91D8-42E4FD3FE3E7}" type="pres">
      <dgm:prSet presAssocID="{08B797C2-7F9D-4584-91A3-6C82B71BC983}" presName="sp" presStyleCnt="0"/>
      <dgm:spPr/>
    </dgm:pt>
    <dgm:pt modelId="{B33D8DD6-748D-4603-A118-91905E414CB0}" type="pres">
      <dgm:prSet presAssocID="{9C722EB6-3ABB-48E7-8FFB-A6FD890443A7}" presName="linNode" presStyleCnt="0"/>
      <dgm:spPr/>
    </dgm:pt>
    <dgm:pt modelId="{4DC289CA-024D-4E3D-B9E8-6473ABBD6F1F}" type="pres">
      <dgm:prSet presAssocID="{9C722EB6-3ABB-48E7-8FFB-A6FD890443A7}" presName="parentText" presStyleLbl="node1" presStyleIdx="3" presStyleCnt="4">
        <dgm:presLayoutVars>
          <dgm:chMax val="1"/>
          <dgm:bulletEnabled val="1"/>
        </dgm:presLayoutVars>
      </dgm:prSet>
      <dgm:spPr/>
      <dgm:t>
        <a:bodyPr/>
        <a:lstStyle/>
        <a:p>
          <a:endParaRPr lang="en-US"/>
        </a:p>
      </dgm:t>
    </dgm:pt>
  </dgm:ptLst>
  <dgm:cxnLst>
    <dgm:cxn modelId="{25120393-E594-438E-994F-E7981D116791}" type="presOf" srcId="{39EF63EE-B0AA-4F28-8D03-66D4238F27CE}" destId="{ED03C002-31BA-4AAA-949D-43B24F1B6F49}" srcOrd="0" destOrd="0" presId="urn:microsoft.com/office/officeart/2005/8/layout/vList5"/>
    <dgm:cxn modelId="{93A8A476-99F2-423E-8F9A-E7BC7294880B}" type="presOf" srcId="{3B5A2EDD-12C2-408A-9B07-BF78D1302D39}" destId="{E9E7029B-7AA0-4182-B84D-D4CE34A3A9BD}" srcOrd="0" destOrd="0" presId="urn:microsoft.com/office/officeart/2005/8/layout/vList5"/>
    <dgm:cxn modelId="{A4BC6257-627D-45EB-80A7-A5F572D3DF9B}" type="presOf" srcId="{9264A3F5-4E16-4679-94D9-84F274845049}" destId="{F9444330-98DD-499A-9503-52C42100CACD}" srcOrd="0" destOrd="0" presId="urn:microsoft.com/office/officeart/2005/8/layout/vList5"/>
    <dgm:cxn modelId="{5CE012C5-372D-46E2-9C06-84B226073CB1}" srcId="{3B5A2EDD-12C2-408A-9B07-BF78D1302D39}" destId="{9C722EB6-3ABB-48E7-8FFB-A6FD890443A7}" srcOrd="3" destOrd="0" parTransId="{29A88735-17C9-45C3-BDE5-B36AD718FD1B}" sibTransId="{41011F28-FFE8-400D-A3BE-2B2D304AAAB7}"/>
    <dgm:cxn modelId="{02C116AB-FD2B-4DB7-AEC0-D5E231982FC7}" srcId="{3B5A2EDD-12C2-408A-9B07-BF78D1302D39}" destId="{39EF63EE-B0AA-4F28-8D03-66D4238F27CE}" srcOrd="2" destOrd="0" parTransId="{61D303AF-ECB7-4A41-B3C1-B85BAE05EBBD}" sibTransId="{08B797C2-7F9D-4584-91A3-6C82B71BC983}"/>
    <dgm:cxn modelId="{8E68456C-1F01-4D40-975C-8078A6A5EACE}" type="presOf" srcId="{B7D07545-184A-499B-8C85-961C962C664B}" destId="{F40F8AD8-56CE-4315-9B58-BE85CDBDDEE5}" srcOrd="0" destOrd="0" presId="urn:microsoft.com/office/officeart/2005/8/layout/vList5"/>
    <dgm:cxn modelId="{087E53E0-FA2B-4B3B-91EA-C0032E3CCA31}" type="presOf" srcId="{9C722EB6-3ABB-48E7-8FFB-A6FD890443A7}" destId="{4DC289CA-024D-4E3D-B9E8-6473ABBD6F1F}" srcOrd="0" destOrd="0" presId="urn:microsoft.com/office/officeart/2005/8/layout/vList5"/>
    <dgm:cxn modelId="{6D59FAE8-293D-4E31-B719-54A7FA9BC0EB}" srcId="{3B5A2EDD-12C2-408A-9B07-BF78D1302D39}" destId="{9264A3F5-4E16-4679-94D9-84F274845049}" srcOrd="1" destOrd="0" parTransId="{61806104-3161-4206-9573-343BDAAA05B6}" sibTransId="{CB59692E-1B65-4EE3-876F-961FA4F2B7BC}"/>
    <dgm:cxn modelId="{4D5A7DC7-648B-4617-8305-C1A58448519D}" srcId="{3B5A2EDD-12C2-408A-9B07-BF78D1302D39}" destId="{B7D07545-184A-499B-8C85-961C962C664B}" srcOrd="0" destOrd="0" parTransId="{C8E87A40-E3A4-4AC1-A013-C8DBFE509B84}" sibTransId="{8829FC0D-F20F-451B-8ECB-CC652DA383EA}"/>
    <dgm:cxn modelId="{739D6720-BAA6-4797-B0AF-D93593F222FD}" type="presParOf" srcId="{E9E7029B-7AA0-4182-B84D-D4CE34A3A9BD}" destId="{6041DD6B-1276-4181-8F40-56A4421E04AE}" srcOrd="0" destOrd="0" presId="urn:microsoft.com/office/officeart/2005/8/layout/vList5"/>
    <dgm:cxn modelId="{C432A195-D9DC-44C1-AEED-A481A6871C3E}" type="presParOf" srcId="{6041DD6B-1276-4181-8F40-56A4421E04AE}" destId="{F40F8AD8-56CE-4315-9B58-BE85CDBDDEE5}" srcOrd="0" destOrd="0" presId="urn:microsoft.com/office/officeart/2005/8/layout/vList5"/>
    <dgm:cxn modelId="{A238E56E-A2E4-449E-9701-8E3C1227D497}" type="presParOf" srcId="{E9E7029B-7AA0-4182-B84D-D4CE34A3A9BD}" destId="{5ABFD3DD-DB5B-4D50-A047-E923732C7226}" srcOrd="1" destOrd="0" presId="urn:microsoft.com/office/officeart/2005/8/layout/vList5"/>
    <dgm:cxn modelId="{9BA2F1BD-54F8-4CF2-BFE2-7078449E5681}" type="presParOf" srcId="{E9E7029B-7AA0-4182-B84D-D4CE34A3A9BD}" destId="{48F4314C-B2A4-4D74-A1E7-7929D3012A94}" srcOrd="2" destOrd="0" presId="urn:microsoft.com/office/officeart/2005/8/layout/vList5"/>
    <dgm:cxn modelId="{F11E08DC-86E5-4E5F-9EE5-108314BFD78D}" type="presParOf" srcId="{48F4314C-B2A4-4D74-A1E7-7929D3012A94}" destId="{F9444330-98DD-499A-9503-52C42100CACD}" srcOrd="0" destOrd="0" presId="urn:microsoft.com/office/officeart/2005/8/layout/vList5"/>
    <dgm:cxn modelId="{77448D59-B9AC-45D8-A719-AE7D11042808}" type="presParOf" srcId="{E9E7029B-7AA0-4182-B84D-D4CE34A3A9BD}" destId="{98425ABD-EC5E-4952-992E-5A3829175707}" srcOrd="3" destOrd="0" presId="urn:microsoft.com/office/officeart/2005/8/layout/vList5"/>
    <dgm:cxn modelId="{2EF9115E-CC32-4EE5-B284-F9E954895CAD}" type="presParOf" srcId="{E9E7029B-7AA0-4182-B84D-D4CE34A3A9BD}" destId="{9D695980-C61D-4F21-9564-4AE1859B0EC6}" srcOrd="4" destOrd="0" presId="urn:microsoft.com/office/officeart/2005/8/layout/vList5"/>
    <dgm:cxn modelId="{05C51366-BCAD-470D-B6E2-2E553F2C2CF5}" type="presParOf" srcId="{9D695980-C61D-4F21-9564-4AE1859B0EC6}" destId="{ED03C002-31BA-4AAA-949D-43B24F1B6F49}" srcOrd="0" destOrd="0" presId="urn:microsoft.com/office/officeart/2005/8/layout/vList5"/>
    <dgm:cxn modelId="{9024D91D-70A7-4BE7-8152-8FF6C29F063D}" type="presParOf" srcId="{E9E7029B-7AA0-4182-B84D-D4CE34A3A9BD}" destId="{651D5C98-A155-4AD6-91D8-42E4FD3FE3E7}" srcOrd="5" destOrd="0" presId="urn:microsoft.com/office/officeart/2005/8/layout/vList5"/>
    <dgm:cxn modelId="{853567EF-4194-46C5-B102-D2FB6BC2E846}" type="presParOf" srcId="{E9E7029B-7AA0-4182-B84D-D4CE34A3A9BD}" destId="{B33D8DD6-748D-4603-A118-91905E414CB0}" srcOrd="6" destOrd="0" presId="urn:microsoft.com/office/officeart/2005/8/layout/vList5"/>
    <dgm:cxn modelId="{2D04E3E4-6826-4BE9-B8D3-8399E19D31D9}" type="presParOf" srcId="{B33D8DD6-748D-4603-A118-91905E414CB0}" destId="{4DC289CA-024D-4E3D-B9E8-6473ABBD6F1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AD5938-C0F3-4CA5-B079-88620F6563A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F8F594A-61F3-4099-86A4-21BCEF4D2465}">
      <dgm:prSet/>
      <dgm:spPr/>
      <dgm:t>
        <a:bodyPr/>
        <a:lstStyle/>
        <a:p>
          <a:pPr rtl="0"/>
          <a:r>
            <a:rPr lang="en-US" b="0" i="0" dirty="0" smtClean="0"/>
            <a:t>Social </a:t>
          </a:r>
          <a:r>
            <a:rPr lang="en-US" b="0" i="0" dirty="0" err="1" smtClean="0"/>
            <a:t>technographics</a:t>
          </a:r>
          <a:r>
            <a:rPr lang="en-US" b="0" i="0" dirty="0" smtClean="0"/>
            <a:t> ladder</a:t>
          </a:r>
          <a:endParaRPr lang="en-US" dirty="0"/>
        </a:p>
      </dgm:t>
    </dgm:pt>
    <dgm:pt modelId="{CD6F0568-CCC3-470D-A6EB-39086432C602}" type="parTrans" cxnId="{5F7D76D1-87A4-4A2C-B78E-C4CF0DDD45B1}">
      <dgm:prSet/>
      <dgm:spPr/>
      <dgm:t>
        <a:bodyPr/>
        <a:lstStyle/>
        <a:p>
          <a:endParaRPr lang="en-US"/>
        </a:p>
      </dgm:t>
    </dgm:pt>
    <dgm:pt modelId="{32A82CD4-20FE-403E-8D02-AA6ADF9F6516}" type="sibTrans" cxnId="{5F7D76D1-87A4-4A2C-B78E-C4CF0DDD45B1}">
      <dgm:prSet/>
      <dgm:spPr/>
      <dgm:t>
        <a:bodyPr/>
        <a:lstStyle/>
        <a:p>
          <a:endParaRPr lang="en-US"/>
        </a:p>
      </dgm:t>
    </dgm:pt>
    <dgm:pt modelId="{59758741-EB3C-4C3B-B64E-E47F0D1AD552}">
      <dgm:prSet/>
      <dgm:spPr/>
      <dgm:t>
        <a:bodyPr/>
        <a:lstStyle/>
        <a:p>
          <a:pPr rtl="0"/>
          <a:r>
            <a:rPr lang="en-US" b="0" i="0" smtClean="0"/>
            <a:t>Membership lifecycle model</a:t>
          </a:r>
          <a:endParaRPr lang="en-US"/>
        </a:p>
      </dgm:t>
    </dgm:pt>
    <dgm:pt modelId="{DE039656-2014-47CE-87A9-8461B8B4476C}" type="parTrans" cxnId="{DEFCA1A2-465D-4FA4-90A9-ED0E5C24F7DE}">
      <dgm:prSet/>
      <dgm:spPr/>
      <dgm:t>
        <a:bodyPr/>
        <a:lstStyle/>
        <a:p>
          <a:endParaRPr lang="en-US"/>
        </a:p>
      </dgm:t>
    </dgm:pt>
    <dgm:pt modelId="{C302E59B-4888-4742-BE15-C319B07FD5D5}" type="sibTrans" cxnId="{DEFCA1A2-465D-4FA4-90A9-ED0E5C24F7DE}">
      <dgm:prSet/>
      <dgm:spPr/>
      <dgm:t>
        <a:bodyPr/>
        <a:lstStyle/>
        <a:p>
          <a:endParaRPr lang="en-US"/>
        </a:p>
      </dgm:t>
    </dgm:pt>
    <dgm:pt modelId="{06DFB5C1-E25C-43BE-B7F7-6E53D70CE337}">
      <dgm:prSet/>
      <dgm:spPr/>
      <dgm:t>
        <a:bodyPr/>
        <a:lstStyle/>
        <a:p>
          <a:pPr rtl="0"/>
          <a:r>
            <a:rPr lang="en-US" b="0" i="0" smtClean="0"/>
            <a:t>The five trajectories of learners</a:t>
          </a:r>
          <a:endParaRPr lang="en-US"/>
        </a:p>
      </dgm:t>
    </dgm:pt>
    <dgm:pt modelId="{261641C2-190C-4953-8443-4783A199199E}" type="parTrans" cxnId="{C69CC78C-1C85-413D-831B-8718970320E9}">
      <dgm:prSet/>
      <dgm:spPr/>
      <dgm:t>
        <a:bodyPr/>
        <a:lstStyle/>
        <a:p>
          <a:endParaRPr lang="en-US"/>
        </a:p>
      </dgm:t>
    </dgm:pt>
    <dgm:pt modelId="{9C54A337-5049-4301-90CB-DC55E0216434}" type="sibTrans" cxnId="{C69CC78C-1C85-413D-831B-8718970320E9}">
      <dgm:prSet/>
      <dgm:spPr/>
      <dgm:t>
        <a:bodyPr/>
        <a:lstStyle/>
        <a:p>
          <a:endParaRPr lang="en-US"/>
        </a:p>
      </dgm:t>
    </dgm:pt>
    <dgm:pt modelId="{D2389330-2D00-45B6-A46E-04CE31F7BBB3}" type="pres">
      <dgm:prSet presAssocID="{23AD5938-C0F3-4CA5-B079-88620F6563AF}" presName="Name0" presStyleCnt="0">
        <dgm:presLayoutVars>
          <dgm:dir/>
          <dgm:animLvl val="lvl"/>
          <dgm:resizeHandles val="exact"/>
        </dgm:presLayoutVars>
      </dgm:prSet>
      <dgm:spPr/>
      <dgm:t>
        <a:bodyPr/>
        <a:lstStyle/>
        <a:p>
          <a:endParaRPr lang="en-US"/>
        </a:p>
      </dgm:t>
    </dgm:pt>
    <dgm:pt modelId="{95521084-57E7-42A9-881E-937AF6795B0A}" type="pres">
      <dgm:prSet presAssocID="{0F8F594A-61F3-4099-86A4-21BCEF4D2465}" presName="linNode" presStyleCnt="0"/>
      <dgm:spPr/>
    </dgm:pt>
    <dgm:pt modelId="{26C959FB-1E1E-4C02-B511-BF29CFBBCA8E}" type="pres">
      <dgm:prSet presAssocID="{0F8F594A-61F3-4099-86A4-21BCEF4D2465}" presName="parentText" presStyleLbl="node1" presStyleIdx="0" presStyleCnt="3">
        <dgm:presLayoutVars>
          <dgm:chMax val="1"/>
          <dgm:bulletEnabled val="1"/>
        </dgm:presLayoutVars>
      </dgm:prSet>
      <dgm:spPr/>
      <dgm:t>
        <a:bodyPr/>
        <a:lstStyle/>
        <a:p>
          <a:endParaRPr lang="en-US"/>
        </a:p>
      </dgm:t>
    </dgm:pt>
    <dgm:pt modelId="{B809AFF4-606D-4B4B-89E9-083B1F0758AC}" type="pres">
      <dgm:prSet presAssocID="{32A82CD4-20FE-403E-8D02-AA6ADF9F6516}" presName="sp" presStyleCnt="0"/>
      <dgm:spPr/>
    </dgm:pt>
    <dgm:pt modelId="{0D18F789-9AFC-47F7-BDF6-74B451D4B2B8}" type="pres">
      <dgm:prSet presAssocID="{59758741-EB3C-4C3B-B64E-E47F0D1AD552}" presName="linNode" presStyleCnt="0"/>
      <dgm:spPr/>
    </dgm:pt>
    <dgm:pt modelId="{B0F45B63-68E9-4299-B383-86D4E0653D43}" type="pres">
      <dgm:prSet presAssocID="{59758741-EB3C-4C3B-B64E-E47F0D1AD552}" presName="parentText" presStyleLbl="node1" presStyleIdx="1" presStyleCnt="3">
        <dgm:presLayoutVars>
          <dgm:chMax val="1"/>
          <dgm:bulletEnabled val="1"/>
        </dgm:presLayoutVars>
      </dgm:prSet>
      <dgm:spPr/>
      <dgm:t>
        <a:bodyPr/>
        <a:lstStyle/>
        <a:p>
          <a:endParaRPr lang="en-US"/>
        </a:p>
      </dgm:t>
    </dgm:pt>
    <dgm:pt modelId="{3129BEE2-B3F0-44AF-87FD-DE2217D7B867}" type="pres">
      <dgm:prSet presAssocID="{C302E59B-4888-4742-BE15-C319B07FD5D5}" presName="sp" presStyleCnt="0"/>
      <dgm:spPr/>
    </dgm:pt>
    <dgm:pt modelId="{95472F7F-37E1-4F7A-8DEA-3388FBF648A7}" type="pres">
      <dgm:prSet presAssocID="{06DFB5C1-E25C-43BE-B7F7-6E53D70CE337}" presName="linNode" presStyleCnt="0"/>
      <dgm:spPr/>
    </dgm:pt>
    <dgm:pt modelId="{5B9D0216-D804-4C31-9253-2D0E1A9F9FF4}" type="pres">
      <dgm:prSet presAssocID="{06DFB5C1-E25C-43BE-B7F7-6E53D70CE337}" presName="parentText" presStyleLbl="node1" presStyleIdx="2" presStyleCnt="3">
        <dgm:presLayoutVars>
          <dgm:chMax val="1"/>
          <dgm:bulletEnabled val="1"/>
        </dgm:presLayoutVars>
      </dgm:prSet>
      <dgm:spPr/>
      <dgm:t>
        <a:bodyPr/>
        <a:lstStyle/>
        <a:p>
          <a:endParaRPr lang="en-US"/>
        </a:p>
      </dgm:t>
    </dgm:pt>
  </dgm:ptLst>
  <dgm:cxnLst>
    <dgm:cxn modelId="{8D7BF3B8-DD18-4BB9-929A-D73453B4C45A}" type="presOf" srcId="{59758741-EB3C-4C3B-B64E-E47F0D1AD552}" destId="{B0F45B63-68E9-4299-B383-86D4E0653D43}" srcOrd="0" destOrd="0" presId="urn:microsoft.com/office/officeart/2005/8/layout/vList5"/>
    <dgm:cxn modelId="{5F7D76D1-87A4-4A2C-B78E-C4CF0DDD45B1}" srcId="{23AD5938-C0F3-4CA5-B079-88620F6563AF}" destId="{0F8F594A-61F3-4099-86A4-21BCEF4D2465}" srcOrd="0" destOrd="0" parTransId="{CD6F0568-CCC3-470D-A6EB-39086432C602}" sibTransId="{32A82CD4-20FE-403E-8D02-AA6ADF9F6516}"/>
    <dgm:cxn modelId="{DEFCA1A2-465D-4FA4-90A9-ED0E5C24F7DE}" srcId="{23AD5938-C0F3-4CA5-B079-88620F6563AF}" destId="{59758741-EB3C-4C3B-B64E-E47F0D1AD552}" srcOrd="1" destOrd="0" parTransId="{DE039656-2014-47CE-87A9-8461B8B4476C}" sibTransId="{C302E59B-4888-4742-BE15-C319B07FD5D5}"/>
    <dgm:cxn modelId="{A9F5EBB6-0440-4A4E-97B5-FCAEC1A5C8A4}" type="presOf" srcId="{23AD5938-C0F3-4CA5-B079-88620F6563AF}" destId="{D2389330-2D00-45B6-A46E-04CE31F7BBB3}" srcOrd="0" destOrd="0" presId="urn:microsoft.com/office/officeart/2005/8/layout/vList5"/>
    <dgm:cxn modelId="{C69CC78C-1C85-413D-831B-8718970320E9}" srcId="{23AD5938-C0F3-4CA5-B079-88620F6563AF}" destId="{06DFB5C1-E25C-43BE-B7F7-6E53D70CE337}" srcOrd="2" destOrd="0" parTransId="{261641C2-190C-4953-8443-4783A199199E}" sibTransId="{9C54A337-5049-4301-90CB-DC55E0216434}"/>
    <dgm:cxn modelId="{C464A448-6B22-456A-A437-D620026E51B8}" type="presOf" srcId="{0F8F594A-61F3-4099-86A4-21BCEF4D2465}" destId="{26C959FB-1E1E-4C02-B511-BF29CFBBCA8E}" srcOrd="0" destOrd="0" presId="urn:microsoft.com/office/officeart/2005/8/layout/vList5"/>
    <dgm:cxn modelId="{70DC4D50-204C-441A-A123-1AB22B901F6B}" type="presOf" srcId="{06DFB5C1-E25C-43BE-B7F7-6E53D70CE337}" destId="{5B9D0216-D804-4C31-9253-2D0E1A9F9FF4}" srcOrd="0" destOrd="0" presId="urn:microsoft.com/office/officeart/2005/8/layout/vList5"/>
    <dgm:cxn modelId="{ECAFBBA7-D1A2-405D-97E4-2358515421DF}" type="presParOf" srcId="{D2389330-2D00-45B6-A46E-04CE31F7BBB3}" destId="{95521084-57E7-42A9-881E-937AF6795B0A}" srcOrd="0" destOrd="0" presId="urn:microsoft.com/office/officeart/2005/8/layout/vList5"/>
    <dgm:cxn modelId="{7E333D19-F9A4-4461-8B00-28392E147DD8}" type="presParOf" srcId="{95521084-57E7-42A9-881E-937AF6795B0A}" destId="{26C959FB-1E1E-4C02-B511-BF29CFBBCA8E}" srcOrd="0" destOrd="0" presId="urn:microsoft.com/office/officeart/2005/8/layout/vList5"/>
    <dgm:cxn modelId="{B2AFD556-A95F-445F-A4AA-38F2679B93EC}" type="presParOf" srcId="{D2389330-2D00-45B6-A46E-04CE31F7BBB3}" destId="{B809AFF4-606D-4B4B-89E9-083B1F0758AC}" srcOrd="1" destOrd="0" presId="urn:microsoft.com/office/officeart/2005/8/layout/vList5"/>
    <dgm:cxn modelId="{5A705DFA-11B6-43A7-8F73-208C913033AE}" type="presParOf" srcId="{D2389330-2D00-45B6-A46E-04CE31F7BBB3}" destId="{0D18F789-9AFC-47F7-BDF6-74B451D4B2B8}" srcOrd="2" destOrd="0" presId="urn:microsoft.com/office/officeart/2005/8/layout/vList5"/>
    <dgm:cxn modelId="{654B1547-C2D0-419A-B7C2-B67C3ECA70D8}" type="presParOf" srcId="{0D18F789-9AFC-47F7-BDF6-74B451D4B2B8}" destId="{B0F45B63-68E9-4299-B383-86D4E0653D43}" srcOrd="0" destOrd="0" presId="urn:microsoft.com/office/officeart/2005/8/layout/vList5"/>
    <dgm:cxn modelId="{86815C1E-A3E1-4BF0-956A-36135BA96164}" type="presParOf" srcId="{D2389330-2D00-45B6-A46E-04CE31F7BBB3}" destId="{3129BEE2-B3F0-44AF-87FD-DE2217D7B867}" srcOrd="3" destOrd="0" presId="urn:microsoft.com/office/officeart/2005/8/layout/vList5"/>
    <dgm:cxn modelId="{FF9BA033-AE22-4C30-8898-0DDD4D5E2CFB}" type="presParOf" srcId="{D2389330-2D00-45B6-A46E-04CE31F7BBB3}" destId="{95472F7F-37E1-4F7A-8DEA-3388FBF648A7}" srcOrd="4" destOrd="0" presId="urn:microsoft.com/office/officeart/2005/8/layout/vList5"/>
    <dgm:cxn modelId="{1EC59228-2360-4B6B-99B7-B28BD1E3D354}" type="presParOf" srcId="{95472F7F-37E1-4F7A-8DEA-3388FBF648A7}" destId="{5B9D0216-D804-4C31-9253-2D0E1A9F9FF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93499-2E80-4104-997C-DF5E107B9A4A}">
      <dsp:nvSpPr>
        <dsp:cNvPr id="0" name=""/>
        <dsp:cNvSpPr/>
      </dsp:nvSpPr>
      <dsp:spPr>
        <a:xfrm>
          <a:off x="4017" y="140732"/>
          <a:ext cx="1911935" cy="1317323"/>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3D8E99-FE0C-4B61-BCF5-734E13FC4433}">
      <dsp:nvSpPr>
        <dsp:cNvPr id="0" name=""/>
        <dsp:cNvSpPr/>
      </dsp:nvSpPr>
      <dsp:spPr>
        <a:xfrm>
          <a:off x="4017" y="1458056"/>
          <a:ext cx="1911935" cy="70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smtClean="0">
              <a:solidFill>
                <a:schemeClr val="bg1"/>
              </a:solidFill>
            </a:rPr>
            <a:t>Blogs</a:t>
          </a:r>
        </a:p>
      </dsp:txBody>
      <dsp:txXfrm>
        <a:off x="4017" y="1458056"/>
        <a:ext cx="1911935" cy="709328"/>
      </dsp:txXfrm>
    </dsp:sp>
    <dsp:sp modelId="{1E9AAB11-BD47-426C-BF3A-806363BB724E}">
      <dsp:nvSpPr>
        <dsp:cNvPr id="0" name=""/>
        <dsp:cNvSpPr/>
      </dsp:nvSpPr>
      <dsp:spPr>
        <a:xfrm>
          <a:off x="2107227" y="140732"/>
          <a:ext cx="1911935" cy="131732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D592EA-467B-4C9E-BE8C-1FEDD549C725}">
      <dsp:nvSpPr>
        <dsp:cNvPr id="0" name=""/>
        <dsp:cNvSpPr/>
      </dsp:nvSpPr>
      <dsp:spPr>
        <a:xfrm>
          <a:off x="2107227" y="1458056"/>
          <a:ext cx="1911935" cy="70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smtClean="0">
              <a:solidFill>
                <a:schemeClr val="bg1"/>
              </a:solidFill>
            </a:rPr>
            <a:t>Collaborative Projects</a:t>
          </a:r>
          <a:endParaRPr lang="en-GB" sz="1800" kern="1200" dirty="0">
            <a:solidFill>
              <a:schemeClr val="bg1"/>
            </a:solidFill>
          </a:endParaRPr>
        </a:p>
      </dsp:txBody>
      <dsp:txXfrm>
        <a:off x="2107227" y="1458056"/>
        <a:ext cx="1911935" cy="709328"/>
      </dsp:txXfrm>
    </dsp:sp>
    <dsp:sp modelId="{A0D8A21A-5CD9-4960-80B4-3900A72C616C}">
      <dsp:nvSpPr>
        <dsp:cNvPr id="0" name=""/>
        <dsp:cNvSpPr/>
      </dsp:nvSpPr>
      <dsp:spPr>
        <a:xfrm>
          <a:off x="4210436" y="140732"/>
          <a:ext cx="1911935" cy="1317323"/>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202B538-28FC-4994-B59B-B3B34A851F89}">
      <dsp:nvSpPr>
        <dsp:cNvPr id="0" name=""/>
        <dsp:cNvSpPr/>
      </dsp:nvSpPr>
      <dsp:spPr>
        <a:xfrm>
          <a:off x="4210436" y="1458056"/>
          <a:ext cx="1911935" cy="70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err="1" smtClean="0">
              <a:solidFill>
                <a:schemeClr val="bg1"/>
              </a:solidFill>
            </a:rPr>
            <a:t>Microblogging</a:t>
          </a:r>
          <a:endParaRPr lang="en-GB" sz="1800" kern="1200" dirty="0">
            <a:solidFill>
              <a:schemeClr val="bg1"/>
            </a:solidFill>
          </a:endParaRPr>
        </a:p>
      </dsp:txBody>
      <dsp:txXfrm>
        <a:off x="4210436" y="1458056"/>
        <a:ext cx="1911935" cy="709328"/>
      </dsp:txXfrm>
    </dsp:sp>
    <dsp:sp modelId="{ED6E4FCE-8153-49A1-B2BB-64CBFEEF5B07}">
      <dsp:nvSpPr>
        <dsp:cNvPr id="0" name=""/>
        <dsp:cNvSpPr/>
      </dsp:nvSpPr>
      <dsp:spPr>
        <a:xfrm>
          <a:off x="6313646" y="140732"/>
          <a:ext cx="1911935" cy="1317323"/>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0" r="-20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ED7A36-1663-4906-90EB-02A228DB7392}">
      <dsp:nvSpPr>
        <dsp:cNvPr id="0" name=""/>
        <dsp:cNvSpPr/>
      </dsp:nvSpPr>
      <dsp:spPr>
        <a:xfrm>
          <a:off x="6313646" y="1458056"/>
          <a:ext cx="1911935" cy="70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smtClean="0">
              <a:solidFill>
                <a:schemeClr val="bg1"/>
              </a:solidFill>
            </a:rPr>
            <a:t>Social Networking Sites</a:t>
          </a:r>
          <a:endParaRPr lang="en-GB" sz="1800" kern="1200" dirty="0">
            <a:solidFill>
              <a:schemeClr val="bg1"/>
            </a:solidFill>
          </a:endParaRPr>
        </a:p>
      </dsp:txBody>
      <dsp:txXfrm>
        <a:off x="6313646" y="1458056"/>
        <a:ext cx="1911935" cy="709328"/>
      </dsp:txXfrm>
    </dsp:sp>
    <dsp:sp modelId="{32A651E5-44BC-49A5-A691-4D873C2DCCB2}">
      <dsp:nvSpPr>
        <dsp:cNvPr id="0" name=""/>
        <dsp:cNvSpPr/>
      </dsp:nvSpPr>
      <dsp:spPr>
        <a:xfrm>
          <a:off x="1055622" y="2358578"/>
          <a:ext cx="1911935" cy="1317323"/>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8000" r="-18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D34917A-30FD-469A-A385-DA22F284DEA7}">
      <dsp:nvSpPr>
        <dsp:cNvPr id="0" name=""/>
        <dsp:cNvSpPr/>
      </dsp:nvSpPr>
      <dsp:spPr>
        <a:xfrm>
          <a:off x="1055622" y="3675901"/>
          <a:ext cx="1911935" cy="70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smtClean="0">
              <a:solidFill>
                <a:schemeClr val="bg1"/>
              </a:solidFill>
            </a:rPr>
            <a:t>Content Communities</a:t>
          </a:r>
          <a:endParaRPr lang="en-GB" sz="1800" kern="1200" dirty="0">
            <a:solidFill>
              <a:schemeClr val="bg1"/>
            </a:solidFill>
          </a:endParaRPr>
        </a:p>
      </dsp:txBody>
      <dsp:txXfrm>
        <a:off x="1055622" y="3675901"/>
        <a:ext cx="1911935" cy="709328"/>
      </dsp:txXfrm>
    </dsp:sp>
    <dsp:sp modelId="{F1216CCA-B718-48DB-BA06-60449A84C9B6}">
      <dsp:nvSpPr>
        <dsp:cNvPr id="0" name=""/>
        <dsp:cNvSpPr/>
      </dsp:nvSpPr>
      <dsp:spPr>
        <a:xfrm>
          <a:off x="3158832" y="2358578"/>
          <a:ext cx="1911935" cy="1317323"/>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3B2A599-DBA6-409B-AEB4-DD651F03031C}">
      <dsp:nvSpPr>
        <dsp:cNvPr id="0" name=""/>
        <dsp:cNvSpPr/>
      </dsp:nvSpPr>
      <dsp:spPr>
        <a:xfrm>
          <a:off x="3158832" y="3675901"/>
          <a:ext cx="1911935" cy="70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smtClean="0">
              <a:solidFill>
                <a:schemeClr val="bg1"/>
              </a:solidFill>
            </a:rPr>
            <a:t>Virtual Social Worlds</a:t>
          </a:r>
        </a:p>
      </dsp:txBody>
      <dsp:txXfrm>
        <a:off x="3158832" y="3675901"/>
        <a:ext cx="1911935" cy="709328"/>
      </dsp:txXfrm>
    </dsp:sp>
    <dsp:sp modelId="{929E1091-87A6-48A0-B0AC-7569DD9E9384}">
      <dsp:nvSpPr>
        <dsp:cNvPr id="0" name=""/>
        <dsp:cNvSpPr/>
      </dsp:nvSpPr>
      <dsp:spPr>
        <a:xfrm>
          <a:off x="5262041" y="2358578"/>
          <a:ext cx="1911935" cy="1317323"/>
        </a:xfrm>
        <a:prstGeom prst="round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6000" r="-6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3444A9D-4137-4ED0-8F85-BF6105C810A3}">
      <dsp:nvSpPr>
        <dsp:cNvPr id="0" name=""/>
        <dsp:cNvSpPr/>
      </dsp:nvSpPr>
      <dsp:spPr>
        <a:xfrm>
          <a:off x="5262041" y="3675901"/>
          <a:ext cx="1911935" cy="70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smtClean="0">
              <a:solidFill>
                <a:schemeClr val="bg1"/>
              </a:solidFill>
            </a:rPr>
            <a:t>Virtual Game Worlds</a:t>
          </a:r>
        </a:p>
      </dsp:txBody>
      <dsp:txXfrm>
        <a:off x="5262041" y="3675901"/>
        <a:ext cx="1911935" cy="7093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731AD-69BA-4CDB-B97F-191C45DBA0DF}">
      <dsp:nvSpPr>
        <dsp:cNvPr id="0" name=""/>
        <dsp:cNvSpPr/>
      </dsp:nvSpPr>
      <dsp:spPr>
        <a:xfrm>
          <a:off x="7233" y="461130"/>
          <a:ext cx="2161877" cy="360370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Obtain opinion about problems and selection of an optimum solution</a:t>
          </a:r>
          <a:endParaRPr lang="en-US" sz="2600" kern="1200" dirty="0"/>
        </a:p>
      </dsp:txBody>
      <dsp:txXfrm>
        <a:off x="70552" y="524449"/>
        <a:ext cx="2035239" cy="3477063"/>
      </dsp:txXfrm>
    </dsp:sp>
    <dsp:sp modelId="{B24FAEF2-291F-4036-BE38-F146156F654E}">
      <dsp:nvSpPr>
        <dsp:cNvPr id="0" name=""/>
        <dsp:cNvSpPr/>
      </dsp:nvSpPr>
      <dsp:spPr>
        <a:xfrm>
          <a:off x="2385298" y="1994908"/>
          <a:ext cx="458317" cy="53614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2385298" y="2102137"/>
        <a:ext cx="320822" cy="321687"/>
      </dsp:txXfrm>
    </dsp:sp>
    <dsp:sp modelId="{16407C2B-8749-4AA4-8718-5971FFF4A869}">
      <dsp:nvSpPr>
        <dsp:cNvPr id="0" name=""/>
        <dsp:cNvSpPr/>
      </dsp:nvSpPr>
      <dsp:spPr>
        <a:xfrm>
          <a:off x="3033861" y="461130"/>
          <a:ext cx="2161877" cy="360370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Deliver a more realistic scenario where group collaborates under one anonymity state.</a:t>
          </a:r>
          <a:endParaRPr lang="en-US" sz="2600" kern="1200" dirty="0"/>
        </a:p>
      </dsp:txBody>
      <dsp:txXfrm>
        <a:off x="3097180" y="524449"/>
        <a:ext cx="2035239" cy="3477063"/>
      </dsp:txXfrm>
    </dsp:sp>
    <dsp:sp modelId="{6A325786-1D3B-41B8-BD12-A67086529B52}">
      <dsp:nvSpPr>
        <dsp:cNvPr id="0" name=""/>
        <dsp:cNvSpPr/>
      </dsp:nvSpPr>
      <dsp:spPr>
        <a:xfrm>
          <a:off x="5411926" y="1994908"/>
          <a:ext cx="458317" cy="53614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5411926" y="2102137"/>
        <a:ext cx="320822" cy="321687"/>
      </dsp:txXfrm>
    </dsp:sp>
    <dsp:sp modelId="{F75407E3-6D56-407A-A487-713BB873EA3E}">
      <dsp:nvSpPr>
        <dsp:cNvPr id="0" name=""/>
        <dsp:cNvSpPr/>
      </dsp:nvSpPr>
      <dsp:spPr>
        <a:xfrm>
          <a:off x="6060489" y="461130"/>
          <a:ext cx="2161877" cy="360370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Most of the group supports a solution other than the optimum selected. To conform or not?</a:t>
          </a:r>
          <a:endParaRPr lang="en-US" sz="2600" kern="1200" dirty="0"/>
        </a:p>
      </dsp:txBody>
      <dsp:txXfrm>
        <a:off x="6123808" y="524449"/>
        <a:ext cx="2035239" cy="347706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18BCB-DF73-4B1E-9F0D-5474377236F7}">
      <dsp:nvSpPr>
        <dsp:cNvPr id="0" name=""/>
        <dsp:cNvSpPr/>
      </dsp:nvSpPr>
      <dsp:spPr>
        <a:xfrm>
          <a:off x="6179" y="329828"/>
          <a:ext cx="2237337" cy="386630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Obtaining a random sample of corresponding article from Wikipedia and </a:t>
          </a:r>
          <a:r>
            <a:rPr lang="en-US" sz="2800" kern="1200" dirty="0" err="1" smtClean="0"/>
            <a:t>Debatepedia</a:t>
          </a:r>
          <a:endParaRPr lang="en-US" sz="2800" kern="1200" dirty="0"/>
        </a:p>
      </dsp:txBody>
      <dsp:txXfrm>
        <a:off x="71708" y="395357"/>
        <a:ext cx="2106279" cy="3735248"/>
      </dsp:txXfrm>
    </dsp:sp>
    <dsp:sp modelId="{0806214A-5859-4012-B610-27C691E758B4}">
      <dsp:nvSpPr>
        <dsp:cNvPr id="0" name=""/>
        <dsp:cNvSpPr/>
      </dsp:nvSpPr>
      <dsp:spPr>
        <a:xfrm>
          <a:off x="2457085" y="1998157"/>
          <a:ext cx="452764" cy="529648"/>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2457085" y="2104087"/>
        <a:ext cx="316935" cy="317788"/>
      </dsp:txXfrm>
    </dsp:sp>
    <dsp:sp modelId="{8F6A4991-A06C-4763-A0ED-85C513433811}">
      <dsp:nvSpPr>
        <dsp:cNvPr id="0" name=""/>
        <dsp:cNvSpPr/>
      </dsp:nvSpPr>
      <dsp:spPr>
        <a:xfrm>
          <a:off x="3097789" y="329828"/>
          <a:ext cx="2135679" cy="386630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Content analysis for arguments on each article.</a:t>
          </a:r>
          <a:endParaRPr lang="en-US" sz="2800" kern="1200" dirty="0"/>
        </a:p>
      </dsp:txBody>
      <dsp:txXfrm>
        <a:off x="3160341" y="392380"/>
        <a:ext cx="2010575" cy="3741202"/>
      </dsp:txXfrm>
    </dsp:sp>
    <dsp:sp modelId="{F4B4866D-FEC5-4C8F-9C1A-5E0737850534}">
      <dsp:nvSpPr>
        <dsp:cNvPr id="0" name=""/>
        <dsp:cNvSpPr/>
      </dsp:nvSpPr>
      <dsp:spPr>
        <a:xfrm>
          <a:off x="5447036" y="1998157"/>
          <a:ext cx="452764" cy="529648"/>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5447036" y="2104087"/>
        <a:ext cx="316935" cy="317788"/>
      </dsp:txXfrm>
    </dsp:sp>
    <dsp:sp modelId="{8E48652C-09C9-4A4F-ADF3-39981D1F75DD}">
      <dsp:nvSpPr>
        <dsp:cNvPr id="0" name=""/>
        <dsp:cNvSpPr/>
      </dsp:nvSpPr>
      <dsp:spPr>
        <a:xfrm>
          <a:off x="6087740" y="329828"/>
          <a:ext cx="2135679" cy="386630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Statistical comparative analysis to determine differences in argument production and readability.</a:t>
          </a:r>
          <a:endParaRPr lang="en-US" sz="2800" kern="1200" dirty="0"/>
        </a:p>
      </dsp:txBody>
      <dsp:txXfrm>
        <a:off x="6150292" y="392380"/>
        <a:ext cx="2010575" cy="37412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AAE4E-EF62-4B9A-8A95-A334B2A6B1D0}">
      <dsp:nvSpPr>
        <dsp:cNvPr id="0" name=""/>
        <dsp:cNvSpPr/>
      </dsp:nvSpPr>
      <dsp:spPr>
        <a:xfrm>
          <a:off x="11244" y="100245"/>
          <a:ext cx="2159766" cy="432547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Obtain opinion and strength of opinion about controversial topics.</a:t>
          </a:r>
          <a:endParaRPr lang="en-US" sz="2600" kern="1200" dirty="0"/>
        </a:p>
      </dsp:txBody>
      <dsp:txXfrm>
        <a:off x="74501" y="163502"/>
        <a:ext cx="2033252" cy="4198957"/>
      </dsp:txXfrm>
    </dsp:sp>
    <dsp:sp modelId="{CD189026-200D-41CF-99BC-0E007608097D}">
      <dsp:nvSpPr>
        <dsp:cNvPr id="0" name=""/>
        <dsp:cNvSpPr/>
      </dsp:nvSpPr>
      <dsp:spPr>
        <a:xfrm>
          <a:off x="2386987" y="1995170"/>
          <a:ext cx="457870" cy="53562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2386987" y="2102294"/>
        <a:ext cx="320509" cy="321374"/>
      </dsp:txXfrm>
    </dsp:sp>
    <dsp:sp modelId="{03786C34-6C0E-4E69-998C-E3B4B8401457}">
      <dsp:nvSpPr>
        <dsp:cNvPr id="0" name=""/>
        <dsp:cNvSpPr/>
      </dsp:nvSpPr>
      <dsp:spPr>
        <a:xfrm>
          <a:off x="3034916" y="100245"/>
          <a:ext cx="2159766" cy="432547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Face scenarios under different anonymity states based on the topics depending on the opinion reported.</a:t>
          </a:r>
          <a:endParaRPr lang="en-US" sz="2600" kern="1200" dirty="0"/>
        </a:p>
      </dsp:txBody>
      <dsp:txXfrm>
        <a:off x="3098173" y="163502"/>
        <a:ext cx="2033252" cy="4198957"/>
      </dsp:txXfrm>
    </dsp:sp>
    <dsp:sp modelId="{E5069428-EA2D-419B-AB6D-412A4FDF90E7}">
      <dsp:nvSpPr>
        <dsp:cNvPr id="0" name=""/>
        <dsp:cNvSpPr/>
      </dsp:nvSpPr>
      <dsp:spPr>
        <a:xfrm>
          <a:off x="5410659" y="1995170"/>
          <a:ext cx="457870" cy="53562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5410659" y="2102294"/>
        <a:ext cx="320509" cy="321374"/>
      </dsp:txXfrm>
    </dsp:sp>
    <dsp:sp modelId="{B31CA68D-9820-4083-B4D2-ED9152C63C02}">
      <dsp:nvSpPr>
        <dsp:cNvPr id="0" name=""/>
        <dsp:cNvSpPr/>
      </dsp:nvSpPr>
      <dsp:spPr>
        <a:xfrm>
          <a:off x="6058589" y="100245"/>
          <a:ext cx="2159766" cy="432547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A response is required in a set of predetermined messages</a:t>
          </a:r>
          <a:endParaRPr lang="en-US" sz="2600" kern="1200" dirty="0"/>
        </a:p>
      </dsp:txBody>
      <dsp:txXfrm>
        <a:off x="6121846" y="163502"/>
        <a:ext cx="2033252" cy="4198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FAB3D-5008-4B32-BAC6-5696E9407E05}">
      <dsp:nvSpPr>
        <dsp:cNvPr id="0" name=""/>
        <dsp:cNvSpPr/>
      </dsp:nvSpPr>
      <dsp:spPr>
        <a:xfrm>
          <a:off x="40" y="91157"/>
          <a:ext cx="3845569" cy="63360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smtClean="0"/>
            <a:t>A social network</a:t>
          </a:r>
          <a:endParaRPr lang="en-US" sz="2200" kern="1200" dirty="0"/>
        </a:p>
      </dsp:txBody>
      <dsp:txXfrm>
        <a:off x="40" y="91157"/>
        <a:ext cx="3845569" cy="633600"/>
      </dsp:txXfrm>
    </dsp:sp>
    <dsp:sp modelId="{C719C21C-1214-49AB-8417-CBB85523D6B2}">
      <dsp:nvSpPr>
        <dsp:cNvPr id="0" name=""/>
        <dsp:cNvSpPr/>
      </dsp:nvSpPr>
      <dsp:spPr>
        <a:xfrm>
          <a:off x="40" y="724757"/>
          <a:ext cx="3845569" cy="4161248"/>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Has an organizational structure focused around an individual’s one-to-one relationships.</a:t>
          </a:r>
          <a:endParaRPr lang="en-US" sz="2200" kern="1200" dirty="0"/>
        </a:p>
        <a:p>
          <a:pPr marL="228600" lvl="1" indent="-228600" algn="l" defTabSz="977900">
            <a:lnSpc>
              <a:spcPct val="90000"/>
            </a:lnSpc>
            <a:spcBef>
              <a:spcPct val="0"/>
            </a:spcBef>
            <a:spcAft>
              <a:spcPct val="15000"/>
            </a:spcAft>
            <a:buChar char="••"/>
          </a:pPr>
          <a:r>
            <a:rPr lang="en-US" sz="2200" kern="1200" dirty="0" smtClean="0"/>
            <a:t>Has weak secondary connections between members.</a:t>
          </a:r>
          <a:endParaRPr lang="en-US" sz="2200" kern="1200" dirty="0"/>
        </a:p>
        <a:p>
          <a:pPr marL="228600" lvl="1" indent="-228600" algn="l" defTabSz="977900">
            <a:lnSpc>
              <a:spcPct val="90000"/>
            </a:lnSpc>
            <a:spcBef>
              <a:spcPct val="0"/>
            </a:spcBef>
            <a:spcAft>
              <a:spcPct val="15000"/>
            </a:spcAft>
            <a:buChar char="••"/>
          </a:pPr>
          <a:r>
            <a:rPr lang="en-US" sz="2200" kern="1200" dirty="0" smtClean="0"/>
            <a:t>Allows its users to be members of many communities in the network at the same time.</a:t>
          </a:r>
          <a:endParaRPr lang="en-US" sz="2200" kern="1200" dirty="0"/>
        </a:p>
      </dsp:txBody>
      <dsp:txXfrm>
        <a:off x="40" y="724757"/>
        <a:ext cx="3845569" cy="4161248"/>
      </dsp:txXfrm>
    </dsp:sp>
    <dsp:sp modelId="{0E903C3C-9C86-420E-AAF7-9C63D466829F}">
      <dsp:nvSpPr>
        <dsp:cNvPr id="0" name=""/>
        <dsp:cNvSpPr/>
      </dsp:nvSpPr>
      <dsp:spPr>
        <a:xfrm>
          <a:off x="4383989" y="91157"/>
          <a:ext cx="3845569" cy="633600"/>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smtClean="0"/>
            <a:t>An online community</a:t>
          </a:r>
          <a:endParaRPr lang="en-US" sz="2200" kern="1200" dirty="0"/>
        </a:p>
      </dsp:txBody>
      <dsp:txXfrm>
        <a:off x="4383989" y="91157"/>
        <a:ext cx="3845569" cy="633600"/>
      </dsp:txXfrm>
    </dsp:sp>
    <dsp:sp modelId="{148C2660-CD22-44C6-8B94-F42C4D988C08}">
      <dsp:nvSpPr>
        <dsp:cNvPr id="0" name=""/>
        <dsp:cNvSpPr/>
      </dsp:nvSpPr>
      <dsp:spPr>
        <a:xfrm>
          <a:off x="4383989" y="724757"/>
          <a:ext cx="3845569" cy="4161248"/>
        </a:xfrm>
        <a:prstGeom prst="rect">
          <a:avLst/>
        </a:prstGeom>
        <a:solidFill>
          <a:schemeClr val="accent3">
            <a:tint val="40000"/>
            <a:alpha val="90000"/>
            <a:hueOff val="10716850"/>
            <a:satOff val="-13793"/>
            <a:lumOff val="-1075"/>
            <a:alphaOff val="0"/>
          </a:schemeClr>
        </a:solidFill>
        <a:ln w="9525" cap="flat" cmpd="sng" algn="ctr">
          <a:solidFill>
            <a:schemeClr val="accent3">
              <a:tint val="40000"/>
              <a:alpha val="90000"/>
              <a:hueOff val="10716850"/>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Has an organizational structure focused around a shared purpose rather than one-to-one relationships.</a:t>
          </a:r>
          <a:endParaRPr lang="en-US" sz="2200" kern="1200" dirty="0"/>
        </a:p>
        <a:p>
          <a:pPr marL="228600" lvl="1" indent="-228600" algn="l" defTabSz="977900">
            <a:lnSpc>
              <a:spcPct val="90000"/>
            </a:lnSpc>
            <a:spcBef>
              <a:spcPct val="0"/>
            </a:spcBef>
            <a:spcAft>
              <a:spcPct val="15000"/>
            </a:spcAft>
            <a:buChar char="••"/>
          </a:pPr>
          <a:r>
            <a:rPr lang="en-US" sz="2200" kern="1200" dirty="0" smtClean="0"/>
            <a:t>Has strong, predictable secondary relationships among members.</a:t>
          </a:r>
          <a:endParaRPr lang="en-US" sz="2200" kern="1200" dirty="0"/>
        </a:p>
        <a:p>
          <a:pPr marL="228600" lvl="1" indent="-228600" algn="l" defTabSz="977900">
            <a:lnSpc>
              <a:spcPct val="90000"/>
            </a:lnSpc>
            <a:spcBef>
              <a:spcPct val="0"/>
            </a:spcBef>
            <a:spcAft>
              <a:spcPct val="15000"/>
            </a:spcAft>
            <a:buChar char="••"/>
          </a:pPr>
          <a:r>
            <a:rPr lang="en-US" sz="2200" kern="1200" dirty="0" smtClean="0"/>
            <a:t>Is distinct from other communities because of differences in purpose, policies, and computing environment.</a:t>
          </a:r>
          <a:endParaRPr lang="en-US" sz="2200" kern="1200" dirty="0"/>
        </a:p>
      </dsp:txBody>
      <dsp:txXfrm>
        <a:off x="4383989" y="724757"/>
        <a:ext cx="3845569" cy="4161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D56E43-C8DC-4612-ADC9-E1B50CFD4BB7}" type="datetimeFigureOut">
              <a:rPr lang="en-GB" smtClean="0"/>
              <a:pPr/>
              <a:t>03/04/2013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8317F0-1FBB-4BD0-8F57-031A6FCD6F31}" type="slidenum">
              <a:rPr lang="en-GB" smtClean="0"/>
              <a:pPr/>
              <a:t>‹#›</a:t>
            </a:fld>
            <a:endParaRPr lang="en-GB"/>
          </a:p>
        </p:txBody>
      </p:sp>
    </p:spTree>
    <p:extLst>
      <p:ext uri="{BB962C8B-B14F-4D97-AF65-F5344CB8AC3E}">
        <p14:creationId xmlns:p14="http://schemas.microsoft.com/office/powerpoint/2010/main" val="2493296039"/>
      </p:ext>
    </p:extLst>
  </p:cSld>
  <p:clrMap bg1="lt1" tx1="dk1" bg2="lt2" tx2="dk2" accent1="accent1" accent2="accent2" accent3="accent3" accent4="accent4" accent5="accent5" accent6="accent6" hlink="hlink" folHlink="folHlink"/>
  <p:notesStyle>
    <a:lvl1pPr marL="0" algn="l" defTabSz="913642" rtl="0" eaLnBrk="1" latinLnBrk="0" hangingPunct="1">
      <a:defRPr sz="1200" kern="1200">
        <a:solidFill>
          <a:schemeClr val="tx1"/>
        </a:solidFill>
        <a:latin typeface="+mn-lt"/>
        <a:ea typeface="+mn-ea"/>
        <a:cs typeface="+mn-cs"/>
      </a:defRPr>
    </a:lvl1pPr>
    <a:lvl2pPr marL="456819" algn="l" defTabSz="913642" rtl="0" eaLnBrk="1" latinLnBrk="0" hangingPunct="1">
      <a:defRPr sz="1200" kern="1200">
        <a:solidFill>
          <a:schemeClr val="tx1"/>
        </a:solidFill>
        <a:latin typeface="+mn-lt"/>
        <a:ea typeface="+mn-ea"/>
        <a:cs typeface="+mn-cs"/>
      </a:defRPr>
    </a:lvl2pPr>
    <a:lvl3pPr marL="913642" algn="l" defTabSz="913642" rtl="0" eaLnBrk="1" latinLnBrk="0" hangingPunct="1">
      <a:defRPr sz="1200" kern="1200">
        <a:solidFill>
          <a:schemeClr val="tx1"/>
        </a:solidFill>
        <a:latin typeface="+mn-lt"/>
        <a:ea typeface="+mn-ea"/>
        <a:cs typeface="+mn-cs"/>
      </a:defRPr>
    </a:lvl3pPr>
    <a:lvl4pPr marL="1370464" algn="l" defTabSz="913642" rtl="0" eaLnBrk="1" latinLnBrk="0" hangingPunct="1">
      <a:defRPr sz="1200" kern="1200">
        <a:solidFill>
          <a:schemeClr val="tx1"/>
        </a:solidFill>
        <a:latin typeface="+mn-lt"/>
        <a:ea typeface="+mn-ea"/>
        <a:cs typeface="+mn-cs"/>
      </a:defRPr>
    </a:lvl4pPr>
    <a:lvl5pPr marL="1827283" algn="l" defTabSz="913642" rtl="0" eaLnBrk="1" latinLnBrk="0" hangingPunct="1">
      <a:defRPr sz="1200" kern="1200">
        <a:solidFill>
          <a:schemeClr val="tx1"/>
        </a:solidFill>
        <a:latin typeface="+mn-lt"/>
        <a:ea typeface="+mn-ea"/>
        <a:cs typeface="+mn-cs"/>
      </a:defRPr>
    </a:lvl5pPr>
    <a:lvl6pPr marL="2284105" algn="l" defTabSz="913642" rtl="0" eaLnBrk="1" latinLnBrk="0" hangingPunct="1">
      <a:defRPr sz="1200" kern="1200">
        <a:solidFill>
          <a:schemeClr val="tx1"/>
        </a:solidFill>
        <a:latin typeface="+mn-lt"/>
        <a:ea typeface="+mn-ea"/>
        <a:cs typeface="+mn-cs"/>
      </a:defRPr>
    </a:lvl6pPr>
    <a:lvl7pPr marL="2740926" algn="l" defTabSz="913642" rtl="0" eaLnBrk="1" latinLnBrk="0" hangingPunct="1">
      <a:defRPr sz="1200" kern="1200">
        <a:solidFill>
          <a:schemeClr val="tx1"/>
        </a:solidFill>
        <a:latin typeface="+mn-lt"/>
        <a:ea typeface="+mn-ea"/>
        <a:cs typeface="+mn-cs"/>
      </a:defRPr>
    </a:lvl7pPr>
    <a:lvl8pPr marL="3197744" algn="l" defTabSz="913642" rtl="0" eaLnBrk="1" latinLnBrk="0" hangingPunct="1">
      <a:defRPr sz="1200" kern="1200">
        <a:solidFill>
          <a:schemeClr val="tx1"/>
        </a:solidFill>
        <a:latin typeface="+mn-lt"/>
        <a:ea typeface="+mn-ea"/>
        <a:cs typeface="+mn-cs"/>
      </a:defRPr>
    </a:lvl8pPr>
    <a:lvl9pPr marL="3654567" algn="l" defTabSz="9136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8317F0-1FBB-4BD0-8F57-031A6FCD6F31}" type="slidenum">
              <a:rPr lang="en-GB" smtClean="0"/>
              <a:pPr/>
              <a:t>2</a:t>
            </a:fld>
            <a:endParaRPr lang="en-GB"/>
          </a:p>
        </p:txBody>
      </p:sp>
    </p:spTree>
    <p:extLst>
      <p:ext uri="{BB962C8B-B14F-4D97-AF65-F5344CB8AC3E}">
        <p14:creationId xmlns:p14="http://schemas.microsoft.com/office/powerpoint/2010/main" val="1941285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2125"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276999"/>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Physiological - </a:t>
            </a:r>
            <a:r>
              <a:rPr lang="en-GB" dirty="0" smtClean="0">
                <a:solidFill>
                  <a:schemeClr val="bg1"/>
                </a:solidFill>
              </a:rPr>
              <a:t>System access, retain management of system identity.</a:t>
            </a:r>
          </a:p>
          <a:p>
            <a:r>
              <a:rPr lang="en-GB" dirty="0" smtClean="0">
                <a:solidFill>
                  <a:schemeClr val="bg1"/>
                </a:solidFill>
              </a:rPr>
              <a:t>Security and Safety - Protection from hacking and trolling, privacy, level playing field.</a:t>
            </a:r>
          </a:p>
          <a:p>
            <a:r>
              <a:rPr lang="en-US" dirty="0" smtClean="0">
                <a:solidFill>
                  <a:schemeClr val="bg1"/>
                </a:solidFill>
              </a:rPr>
              <a:t>Social - </a:t>
            </a:r>
            <a:r>
              <a:rPr lang="en-GB" dirty="0" smtClean="0">
                <a:solidFill>
                  <a:schemeClr val="bg1"/>
                </a:solidFill>
              </a:rPr>
              <a:t>Belonging to a community as a whole and swarms (subgroups)</a:t>
            </a:r>
          </a:p>
          <a:p>
            <a:r>
              <a:rPr lang="en-GB" dirty="0" smtClean="0">
                <a:solidFill>
                  <a:schemeClr val="bg1"/>
                </a:solidFill>
              </a:rPr>
              <a:t>Self-esteem - Ability to contribute and be recognised for those contributions</a:t>
            </a:r>
          </a:p>
          <a:p>
            <a:r>
              <a:rPr lang="en-US" dirty="0" smtClean="0">
                <a:solidFill>
                  <a:schemeClr val="bg1"/>
                </a:solidFill>
              </a:rPr>
              <a:t>Self Actualization - </a:t>
            </a:r>
            <a:r>
              <a:rPr lang="en-GB" dirty="0" smtClean="0">
                <a:solidFill>
                  <a:schemeClr val="bg1"/>
                </a:solidFill>
              </a:rPr>
              <a:t>Take on new roles and new</a:t>
            </a:r>
          </a:p>
          <a:p>
            <a:r>
              <a:rPr lang="en-GB" dirty="0" smtClean="0">
                <a:solidFill>
                  <a:schemeClr val="bg1"/>
                </a:solidFill>
              </a:rPr>
              <a:t>opportunities</a:t>
            </a:r>
          </a:p>
        </p:txBody>
      </p:sp>
      <p:sp>
        <p:nvSpPr>
          <p:cNvPr id="4" name="Slide Number Placeholder 3"/>
          <p:cNvSpPr>
            <a:spLocks noGrp="1"/>
          </p:cNvSpPr>
          <p:nvPr>
            <p:ph type="sldNum" sz="quarter" idx="10"/>
          </p:nvPr>
        </p:nvSpPr>
        <p:spPr/>
        <p:txBody>
          <a:bodyPr/>
          <a:lstStyle/>
          <a:p>
            <a:fld id="{D88317F0-1FBB-4BD0-8F57-031A6FCD6F31}"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83490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2125"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1154162"/>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2300"/>
              <a:t>Question: Anyone can think of one why to eliminate such content from an online community?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2300"/>
              <a:t>1 way is to ask moderators to scan for abuses</a:t>
            </a:r>
          </a:p>
          <a:p>
            <a:pPr lvl="0">
              <a:buNone/>
            </a:pPr>
            <a:r>
              <a:rPr lang="fi-FI" sz="2300"/>
              <a:t>2 way is to ask users to report and then moderators investigate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2300"/>
              <a:t>100 years of video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2300"/>
              <a:t>Other scientists try to prevent harassment  and improve their software with machine learning techniques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2125"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425" y="4085315"/>
            <a:ext cx="5641111" cy="3687682"/>
          </a:xfrm>
        </p:spPr>
        <p:txBody>
          <a:bodyPr wrap="square" tIns="20199" anchor="t" anchorCtr="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nSpc>
                <a:spcPct val="93000"/>
              </a:lnSpc>
              <a:buNone/>
            </a:pPr>
            <a:r>
              <a:rPr lang="en-GB" sz="2300" dirty="0"/>
              <a:t>Ensuring the elimination of misinterpreted content</a:t>
            </a:r>
          </a:p>
          <a:p>
            <a:pPr>
              <a:lnSpc>
                <a:spcPct val="93000"/>
              </a:lnSpc>
              <a:buNone/>
            </a:pPr>
            <a:endParaRPr lang="en-GB" sz="2300" dirty="0"/>
          </a:p>
          <a:p>
            <a:pPr>
              <a:lnSpc>
                <a:spcPct val="93000"/>
              </a:lnSpc>
              <a:buNone/>
            </a:pPr>
            <a:r>
              <a:rPr lang="en-GB" sz="2300" dirty="0"/>
              <a:t>Quantity – dissertations example</a:t>
            </a:r>
          </a:p>
          <a:p>
            <a:pPr>
              <a:lnSpc>
                <a:spcPct val="93000"/>
              </a:lnSpc>
              <a:buNone/>
            </a:pPr>
            <a:r>
              <a:rPr lang="en-GB" sz="2300" dirty="0"/>
              <a:t>Relevance – out of topic threads in forums</a:t>
            </a:r>
          </a:p>
          <a:p>
            <a:pPr>
              <a:lnSpc>
                <a:spcPct val="93000"/>
              </a:lnSpc>
              <a:buNone/>
            </a:pPr>
            <a:endParaRPr lang="en-GB" sz="2300" dirty="0"/>
          </a:p>
          <a:p>
            <a:pPr>
              <a:lnSpc>
                <a:spcPct val="93000"/>
              </a:lnSpc>
              <a:buNone/>
            </a:pPr>
            <a:r>
              <a:rPr lang="en-GB" sz="2300" dirty="0"/>
              <a:t>These aren't etiquettes but conditions for a successfully communication. They are also what every receiver expects from a broadcaster.</a:t>
            </a:r>
          </a:p>
          <a:p>
            <a:pPr>
              <a:lnSpc>
                <a:spcPct val="93000"/>
              </a:lnSpc>
              <a:buNone/>
            </a:pPr>
            <a:endParaRPr lang="en-GB" sz="23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2125"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425" y="4085315"/>
            <a:ext cx="5641111" cy="1383333"/>
          </a:xfrm>
        </p:spPr>
        <p:txBody>
          <a:bodyPr wrap="square" tIns="20199" anchor="t" anchorCtr="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nSpc>
                <a:spcPct val="93000"/>
              </a:lnSpc>
              <a:buNone/>
            </a:pPr>
            <a:r>
              <a:rPr lang="en-GB" sz="2300"/>
              <a:t>Citation needed introduced in 2007</a:t>
            </a:r>
          </a:p>
          <a:p>
            <a:pPr>
              <a:lnSpc>
                <a:spcPct val="93000"/>
              </a:lnSpc>
              <a:buNone/>
            </a:pPr>
            <a:endParaRPr lang="en-GB" sz="2300"/>
          </a:p>
          <a:p>
            <a:pPr>
              <a:lnSpc>
                <a:spcPct val="93000"/>
              </a:lnSpc>
              <a:buNone/>
            </a:pPr>
            <a:r>
              <a:rPr lang="en-GB" sz="2300"/>
              <a:t>Researchgate currently does not require verification of credentials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8317F0-1FBB-4BD0-8F57-031A6FCD6F31}" type="slidenum">
              <a:rPr lang="en-GB" smtClean="0"/>
              <a:pPr/>
              <a:t>3</a:t>
            </a:fld>
            <a:endParaRPr lang="en-GB"/>
          </a:p>
        </p:txBody>
      </p:sp>
    </p:spTree>
    <p:extLst>
      <p:ext uri="{BB962C8B-B14F-4D97-AF65-F5344CB8AC3E}">
        <p14:creationId xmlns:p14="http://schemas.microsoft.com/office/powerpoint/2010/main" val="3833438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2125"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276999"/>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2300"/>
              <a:t>Stanley Milgram was an American social psychologist most notable for his controversial study known as the Milgram Experiment and conducted the small-world experiment (the source of the six degrees of separation concept) as part of his dissertation while at Harvard.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4543447"/>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1900" dirty="0"/>
              <a:t>- Because organic growth had been critical to creating a coherent community, the onslaught of new users who learned about the site from media coverage upset the cultural balance.</a:t>
            </a:r>
          </a:p>
          <a:p>
            <a:pPr lvl="0">
              <a:buNone/>
            </a:pPr>
            <a:endParaRPr lang="fi-FI" sz="1900" dirty="0"/>
          </a:p>
          <a:p>
            <a:pPr lvl="0">
              <a:buNone/>
            </a:pPr>
            <a:r>
              <a:rPr lang="fi-FI" sz="1900" dirty="0"/>
              <a:t>- Users had to face their bosses and former classmates alongside their close friends.</a:t>
            </a:r>
          </a:p>
          <a:p>
            <a:pPr lvl="0">
              <a:buNone/>
            </a:pPr>
            <a:endParaRPr lang="fi-FI" sz="1900" dirty="0"/>
          </a:p>
          <a:p>
            <a:pPr lvl="0">
              <a:buNone/>
            </a:pPr>
            <a:r>
              <a:rPr lang="fi-FI" sz="1900" dirty="0"/>
              <a:t>- In order to view additional profiles, users began adding acquaintances and interesting-looking strangers to expand their reach. Some began massively collecting Friends, an activity that was implicitly encouraged through a "most popular" feature. The ultimate collectors were fake profiles representing iconic fictional characters: celebrities, concepts, and other such entities.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2300"/>
              <a:t>The chose to delete the kitty, dooming the social network</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had a firm idea prior to the publications made in 2010 and 2011 that all of these types of services are in fact social media. However, these publications were a great help for me that I wanted to develop a unified framework that will involve all social media.</a:t>
            </a:r>
            <a:endParaRPr lang="en-GB" dirty="0"/>
          </a:p>
        </p:txBody>
      </p:sp>
      <p:sp>
        <p:nvSpPr>
          <p:cNvPr id="4" name="Slide Number Placeholder 3"/>
          <p:cNvSpPr>
            <a:spLocks noGrp="1"/>
          </p:cNvSpPr>
          <p:nvPr>
            <p:ph type="sldNum" sz="quarter" idx="10"/>
          </p:nvPr>
        </p:nvSpPr>
        <p:spPr/>
        <p:txBody>
          <a:bodyPr/>
          <a:lstStyle/>
          <a:p>
            <a:fld id="{D88317F0-1FBB-4BD0-8F57-031A6FCD6F31}" type="slidenum">
              <a:rPr lang="en-GB" smtClean="0"/>
              <a:pPr/>
              <a:t>4</a:t>
            </a:fld>
            <a:endParaRPr lang="en-GB"/>
          </a:p>
        </p:txBody>
      </p:sp>
    </p:spTree>
    <p:extLst>
      <p:ext uri="{BB962C8B-B14F-4D97-AF65-F5344CB8AC3E}">
        <p14:creationId xmlns:p14="http://schemas.microsoft.com/office/powerpoint/2010/main" val="2793730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buNone/>
            </a:pPr>
            <a:r>
              <a:rPr lang="en-US" sz="2300">
                <a:latin typeface="Arial" pitchFamily="18"/>
                <a:ea typeface="DejaVu Sans" pitchFamily="2"/>
                <a:cs typeface="DejaVu Sans" pitchFamily="2"/>
              </a:rPr>
              <a:t>All of these have to be applied depending on the situation and purpose of the website. In general remuneration and user experience has to be evaluated for every aspect of the site.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buNone/>
            </a:pPr>
            <a:r>
              <a:rPr lang="en-US" sz="2300">
                <a:latin typeface="Arial" pitchFamily="18"/>
                <a:ea typeface="DejaVu Sans" pitchFamily="2"/>
                <a:cs typeface="DejaVu Sans" pitchFamily="2"/>
              </a:rPr>
              <a:t>Play is exactly like a guitar string. It can wave back and forth but only with the boundaries of the elasticity of the string.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buNone/>
            </a:pPr>
            <a:r>
              <a:rPr lang="en-US" sz="2300">
                <a:latin typeface="Arial" pitchFamily="18"/>
                <a:ea typeface="DejaVu Sans" pitchFamily="2"/>
                <a:cs typeface="DejaVu Sans" pitchFamily="2"/>
              </a:rPr>
              <a:t>Will go through the first one as an example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buNone/>
            </a:pPr>
            <a:r>
              <a:rPr lang="en-US" sz="2300" dirty="0">
                <a:latin typeface="Arial" pitchFamily="18"/>
                <a:ea typeface="DejaVu Sans" pitchFamily="2"/>
                <a:cs typeface="DejaVu Sans" pitchFamily="2"/>
              </a:rPr>
              <a:t>Story of origin of Facebook</a:t>
            </a:r>
          </a:p>
          <a:p>
            <a:pPr marL="189367" indent="-189367">
              <a:buNone/>
            </a:pPr>
            <a:r>
              <a:rPr lang="en-US" sz="2300" dirty="0">
                <a:latin typeface="Arial" pitchFamily="18"/>
                <a:ea typeface="DejaVu Sans" pitchFamily="2"/>
                <a:cs typeface="DejaVu Sans" pitchFamily="2"/>
              </a:rPr>
              <a:t>Login and verification is a ritual, training and tracking through MySQL DB</a:t>
            </a:r>
          </a:p>
          <a:p>
            <a:pPr marL="189367" indent="-189367">
              <a:buNone/>
            </a:pPr>
            <a:r>
              <a:rPr lang="en-US" sz="2300" dirty="0">
                <a:latin typeface="Arial" pitchFamily="18"/>
                <a:ea typeface="DejaVu Sans" pitchFamily="2"/>
                <a:cs typeface="DejaVu Sans" pitchFamily="2"/>
              </a:rPr>
              <a:t>SN, sharing member </a:t>
            </a:r>
            <a:r>
              <a:rPr lang="en-US" sz="2300" dirty="0" err="1">
                <a:latin typeface="Arial" pitchFamily="18"/>
                <a:ea typeface="DejaVu Sans" pitchFamily="2"/>
                <a:cs typeface="DejaVu Sans" pitchFamily="2"/>
              </a:rPr>
              <a:t>stories,negative</a:t>
            </a:r>
            <a:r>
              <a:rPr lang="en-US" sz="2300" dirty="0">
                <a:latin typeface="Arial" pitchFamily="18"/>
                <a:ea typeface="DejaVu Sans" pitchFamily="2"/>
                <a:cs typeface="DejaVu Sans" pitchFamily="2"/>
              </a:rPr>
              <a:t> myths for warning about prohibited behavior</a:t>
            </a:r>
          </a:p>
          <a:p>
            <a:pPr marL="189367" indent="-189367">
              <a:buNone/>
            </a:pPr>
            <a:r>
              <a:rPr lang="en-US" sz="2300" dirty="0">
                <a:latin typeface="Arial" pitchFamily="18"/>
                <a:ea typeface="DejaVu Sans" pitchFamily="2"/>
                <a:cs typeface="DejaVu Sans" pitchFamily="2"/>
              </a:rPr>
              <a:t>Even fictional stories</a:t>
            </a:r>
          </a:p>
          <a:p>
            <a:pPr marL="189367" indent="-189367">
              <a:buNone/>
            </a:pPr>
            <a:r>
              <a:rPr lang="en-US" sz="2300" dirty="0">
                <a:latin typeface="Arial" pitchFamily="18"/>
                <a:ea typeface="DejaVu Sans" pitchFamily="2"/>
                <a:cs typeface="DejaVu Sans" pitchFamily="2"/>
              </a:rPr>
              <a:t>Ceremonies help public recognition, Podcasts could help</a:t>
            </a:r>
          </a:p>
          <a:p>
            <a:pPr marL="189367" indent="-189367">
              <a:buNone/>
            </a:pPr>
            <a:r>
              <a:rPr lang="en-US" sz="2300" dirty="0">
                <a:latin typeface="Arial" pitchFamily="18"/>
                <a:ea typeface="DejaVu Sans" pitchFamily="2"/>
                <a:cs typeface="DejaVu Sans" pitchFamily="2"/>
              </a:rPr>
              <a:t>Protocols establish ground rules for </a:t>
            </a:r>
            <a:r>
              <a:rPr lang="en-US" sz="2300" dirty="0" err="1">
                <a:latin typeface="Arial" pitchFamily="18"/>
                <a:ea typeface="DejaVu Sans" pitchFamily="2"/>
                <a:cs typeface="DejaVu Sans" pitchFamily="2"/>
              </a:rPr>
              <a:t>coorporate</a:t>
            </a:r>
            <a:r>
              <a:rPr lang="en-US" sz="2300" dirty="0">
                <a:latin typeface="Arial" pitchFamily="18"/>
                <a:ea typeface="DejaVu Sans" pitchFamily="2"/>
                <a:cs typeface="DejaVu Sans" pitchFamily="2"/>
              </a:rPr>
              <a:t> SNS</a:t>
            </a:r>
          </a:p>
          <a:p>
            <a:pPr marL="189367" indent="-189367">
              <a:buNone/>
            </a:pPr>
            <a:r>
              <a:rPr lang="en-US" sz="2300" dirty="0">
                <a:latin typeface="Arial" pitchFamily="18"/>
                <a:ea typeface="DejaVu Sans" pitchFamily="2"/>
                <a:cs typeface="DejaVu Sans" pitchFamily="2"/>
              </a:rPr>
              <a:t>Logos are powerful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buNone/>
            </a:pPr>
            <a:r>
              <a:rPr lang="en-US" sz="2300">
                <a:latin typeface="Arial" pitchFamily="18"/>
                <a:ea typeface="DejaVu Sans" pitchFamily="2"/>
                <a:cs typeface="DejaVu Sans" pitchFamily="2"/>
              </a:rPr>
              <a:t>Making a website open in order to grow a big community as fast as possible not necessary the best choice.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playing World</a:t>
            </a:r>
            <a:r>
              <a:rPr lang="en-US" baseline="0" dirty="0" smtClean="0"/>
              <a:t> of </a:t>
            </a:r>
            <a:r>
              <a:rPr lang="en-US" baseline="0" dirty="0" err="1" smtClean="0"/>
              <a:t>Warcraft</a:t>
            </a:r>
            <a:r>
              <a:rPr lang="en-US" baseline="0" dirty="0" smtClean="0"/>
              <a:t> at a Chinese Senior Center. Companies employ strategies for reaching customers, hiring employees and maintain an innovative atmosphere for the workplace. </a:t>
            </a:r>
            <a:r>
              <a:rPr lang="en-GB" baseline="0" dirty="0" smtClean="0"/>
              <a:t>Meister, J.C. and </a:t>
            </a:r>
            <a:r>
              <a:rPr lang="en-GB" baseline="0" dirty="0" err="1" smtClean="0"/>
              <a:t>Willyerd</a:t>
            </a:r>
            <a:r>
              <a:rPr lang="en-GB" baseline="0" dirty="0" smtClean="0"/>
              <a:t> K. (2010). The 2020 Workplace: How Innovative Companies Attract, Develop, and Keep Tomorrow's Employees Today. HarperCollins</a:t>
            </a:r>
          </a:p>
          <a:p>
            <a:endParaRPr lang="en-US" baseline="0" dirty="0" smtClean="0"/>
          </a:p>
          <a:p>
            <a:r>
              <a:rPr lang="en-US" baseline="0" dirty="0" smtClean="0"/>
              <a:t>Social media can be used for: collaboration, social interaction, collective participation and so on and research! Lofgren and </a:t>
            </a:r>
            <a:r>
              <a:rPr lang="en-US" baseline="0" dirty="0" err="1" smtClean="0"/>
              <a:t>Fefferman</a:t>
            </a:r>
            <a:r>
              <a:rPr lang="en-US" baseline="0" dirty="0" smtClean="0"/>
              <a:t> (2007) investigated what happens when a pandemic is released on </a:t>
            </a:r>
            <a:r>
              <a:rPr lang="en-US" baseline="0" dirty="0" err="1" smtClean="0"/>
              <a:t>WoW</a:t>
            </a:r>
            <a:r>
              <a:rPr lang="en-US" baseline="0" dirty="0" smtClean="0"/>
              <a:t>.</a:t>
            </a:r>
            <a:endParaRPr lang="en-GB" dirty="0"/>
          </a:p>
        </p:txBody>
      </p:sp>
      <p:sp>
        <p:nvSpPr>
          <p:cNvPr id="4" name="Slide Number Placeholder 3"/>
          <p:cNvSpPr>
            <a:spLocks noGrp="1"/>
          </p:cNvSpPr>
          <p:nvPr>
            <p:ph type="sldNum" sz="quarter" idx="10"/>
          </p:nvPr>
        </p:nvSpPr>
        <p:spPr/>
        <p:txBody>
          <a:bodyPr/>
          <a:lstStyle/>
          <a:p>
            <a:fld id="{D88317F0-1FBB-4BD0-8F57-031A6FCD6F31}" type="slidenum">
              <a:rPr lang="en-GB" smtClean="0"/>
              <a:pPr/>
              <a:t>5</a:t>
            </a:fld>
            <a:endParaRPr lang="en-GB"/>
          </a:p>
        </p:txBody>
      </p:sp>
    </p:spTree>
    <p:extLst>
      <p:ext uri="{BB962C8B-B14F-4D97-AF65-F5344CB8AC3E}">
        <p14:creationId xmlns:p14="http://schemas.microsoft.com/office/powerpoint/2010/main" val="1189757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defTabSz="801654" hangingPunct="0">
              <a:defRPr/>
            </a:pPr>
            <a:r>
              <a:rPr lang="en-US" sz="1600" dirty="0">
                <a:solidFill>
                  <a:schemeClr val="bg1"/>
                </a:solidFill>
                <a:latin typeface="Arial" pitchFamily="18"/>
                <a:ea typeface="DejaVu Sans" pitchFamily="2"/>
                <a:cs typeface="DejaVu Sans" pitchFamily="2"/>
              </a:rPr>
              <a:t>To get closer to spreading our significance meme selectively, we need to understand that not all nodes are created equal.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1413" y="693738"/>
            <a:ext cx="4573587"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7"/>
            <a:ext cx="5486082" cy="4114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89367" indent="-189367"/>
            <a:endParaRPr lang="en-US" sz="2300">
              <a:latin typeface="Arial" pitchFamily="18"/>
              <a:ea typeface="DejaVu Sans" pitchFamily="2"/>
              <a:cs typeface="DejaVu Sans" pitchFamily="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icon depicts a user and the system,</a:t>
            </a:r>
            <a:r>
              <a:rPr lang="en-US" baseline="0" dirty="0" smtClean="0"/>
              <a:t> in our case the software. </a:t>
            </a:r>
            <a:r>
              <a:rPr lang="en-GB" baseline="0" dirty="0" err="1" smtClean="0"/>
              <a:t>Licklider</a:t>
            </a:r>
            <a:r>
              <a:rPr lang="en-GB" baseline="0" dirty="0" smtClean="0"/>
              <a:t> (1960) described it as human-computer symbiosis. We tend to think of social interactions as happening between people but if a social interaction occurs through a software then this depiction of individuals and software is more appropriate.</a:t>
            </a:r>
          </a:p>
        </p:txBody>
      </p:sp>
      <p:sp>
        <p:nvSpPr>
          <p:cNvPr id="4" name="Slide Number Placeholder 3"/>
          <p:cNvSpPr>
            <a:spLocks noGrp="1"/>
          </p:cNvSpPr>
          <p:nvPr>
            <p:ph type="sldNum" sz="quarter" idx="10"/>
          </p:nvPr>
        </p:nvSpPr>
        <p:spPr/>
        <p:txBody>
          <a:bodyPr/>
          <a:lstStyle/>
          <a:p>
            <a:fld id="{D88317F0-1FBB-4BD0-8F57-031A6FCD6F31}" type="slidenum">
              <a:rPr lang="en-GB" smtClean="0"/>
              <a:pPr/>
              <a:t>55</a:t>
            </a:fld>
            <a:endParaRPr lang="en-GB"/>
          </a:p>
        </p:txBody>
      </p:sp>
    </p:spTree>
    <p:extLst>
      <p:ext uri="{BB962C8B-B14F-4D97-AF65-F5344CB8AC3E}">
        <p14:creationId xmlns:p14="http://schemas.microsoft.com/office/powerpoint/2010/main" val="1941762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A government organization is asked to develop a social media software called </a:t>
            </a:r>
            <a:r>
              <a:rPr lang="en-US" dirty="0" err="1" smtClean="0">
                <a:solidFill>
                  <a:schemeClr val="bg1"/>
                </a:solidFill>
              </a:rPr>
              <a:t>UrCity</a:t>
            </a:r>
            <a:r>
              <a:rPr lang="en-US" dirty="0" smtClean="0">
                <a:solidFill>
                  <a:schemeClr val="bg1"/>
                </a:solidFill>
              </a:rPr>
              <a:t> to encourage an active involvement of people in their communities. They want to empower communities, states and the country as a whole to understand issues, find solutions and help notify authorities faster about these problems. Additionally, this project helps also evaluate the efficiency of authorities. Authorities that are not willing to listen get a lower rating based on how long it takes them to resolve a problem. The public has not only power to report and find solutions for problems but also has power to assess on whether high rank officials are effectively doing their job.</a:t>
            </a:r>
          </a:p>
        </p:txBody>
      </p:sp>
      <p:sp>
        <p:nvSpPr>
          <p:cNvPr id="4" name="Slide Number Placeholder 3"/>
          <p:cNvSpPr>
            <a:spLocks noGrp="1"/>
          </p:cNvSpPr>
          <p:nvPr>
            <p:ph type="sldNum" sz="quarter" idx="10"/>
          </p:nvPr>
        </p:nvSpPr>
        <p:spPr/>
        <p:txBody>
          <a:bodyPr/>
          <a:lstStyle/>
          <a:p>
            <a:fld id="{D88317F0-1FBB-4BD0-8F57-031A6FCD6F31}" type="slidenum">
              <a:rPr lang="en-GB" smtClean="0"/>
              <a:pPr/>
              <a:t>59</a:t>
            </a:fld>
            <a:endParaRPr lang="en-GB"/>
          </a:p>
        </p:txBody>
      </p:sp>
    </p:spTree>
    <p:extLst>
      <p:ext uri="{BB962C8B-B14F-4D97-AF65-F5344CB8AC3E}">
        <p14:creationId xmlns:p14="http://schemas.microsoft.com/office/powerpoint/2010/main" val="2999897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a:t>
            </a:r>
            <a:r>
              <a:rPr lang="en-US" baseline="0" dirty="0" err="1" smtClean="0"/>
              <a:t>friendster</a:t>
            </a:r>
            <a:r>
              <a:rPr lang="en-US" baseline="0" dirty="0" smtClean="0"/>
              <a:t> examples about the first point</a:t>
            </a:r>
            <a:endParaRPr lang="en-US" dirty="0"/>
          </a:p>
        </p:txBody>
      </p:sp>
      <p:sp>
        <p:nvSpPr>
          <p:cNvPr id="4" name="Slide Number Placeholder 3"/>
          <p:cNvSpPr>
            <a:spLocks noGrp="1"/>
          </p:cNvSpPr>
          <p:nvPr>
            <p:ph type="sldNum" sz="quarter" idx="10"/>
          </p:nvPr>
        </p:nvSpPr>
        <p:spPr/>
        <p:txBody>
          <a:bodyPr/>
          <a:lstStyle/>
          <a:p>
            <a:fld id="{D88317F0-1FBB-4BD0-8F57-031A6FCD6F31}" type="slidenum">
              <a:rPr lang="en-GB" smtClean="0"/>
              <a:pPr/>
              <a:t>77</a:t>
            </a:fld>
            <a:endParaRPr lang="en-GB"/>
          </a:p>
        </p:txBody>
      </p:sp>
    </p:spTree>
    <p:extLst>
      <p:ext uri="{BB962C8B-B14F-4D97-AF65-F5344CB8AC3E}">
        <p14:creationId xmlns:p14="http://schemas.microsoft.com/office/powerpoint/2010/main" val="627549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2125"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446276"/>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2300"/>
              <a:t>First definition from wikipedia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242851" y="653046"/>
            <a:ext cx="4563839" cy="3225856"/>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242851" y="653046"/>
            <a:ext cx="4563839" cy="3225856"/>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2300" dirty="0"/>
              <a:t>Usability Professionals Association (UPA) conference and I meet someone for</a:t>
            </a:r>
          </a:p>
          <a:p>
            <a:pPr lvl="0">
              <a:buNone/>
            </a:pPr>
            <a:r>
              <a:rPr lang="fi-FI" sz="2300" dirty="0"/>
              <a:t>the first time, someone with whom I don’t share a primary connection, I can</a:t>
            </a:r>
          </a:p>
          <a:p>
            <a:pPr lvl="0">
              <a:buNone/>
            </a:pPr>
            <a:r>
              <a:rPr lang="fi-FI" sz="2300" dirty="0"/>
              <a:t>still make a number of predictions about their values, background, and com-</a:t>
            </a:r>
          </a:p>
          <a:p>
            <a:pPr lvl="0">
              <a:buNone/>
            </a:pPr>
            <a:r>
              <a:rPr lang="fi-FI" sz="2300" dirty="0"/>
              <a:t>mon practices.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2300"/>
              <a:t>Adhocracies as short term groups formed to solve issues.</a:t>
            </a:r>
          </a:p>
          <a:p>
            <a:pPr lvl="0">
              <a:buNone/>
            </a:pPr>
            <a:r>
              <a:rPr lang="fi-FI" sz="2300"/>
              <a:t>Groups though that are connecting for long term purpose are communities.</a:t>
            </a:r>
          </a:p>
          <a:p>
            <a:pPr lvl="0">
              <a:buNone/>
            </a:pPr>
            <a:endParaRPr lang="fi-FI" sz="2300"/>
          </a:p>
          <a:p>
            <a:pPr lvl="0">
              <a:buNone/>
            </a:pPr>
            <a:r>
              <a:rPr lang="fi-FI" sz="2300"/>
              <a:t>Communities are not confined through within tools, emails, forums, SNS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465059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2100"/>
              <a:t>Clay Shirky teaches at the Interactive Telecommunications Program at New York University, where he researches the interrelated effects of our social and technological networks.</a:t>
            </a:r>
          </a:p>
          <a:p>
            <a:pPr lvl="0">
              <a:buNone/>
            </a:pPr>
            <a:endParaRPr lang="fi-FI" sz="2100"/>
          </a:p>
          <a:p>
            <a:pPr lvl="0">
              <a:buNone/>
            </a:pPr>
            <a:r>
              <a:rPr lang="fi-FI" sz="2100"/>
              <a:t>Activities with increased complexity</a:t>
            </a:r>
          </a:p>
          <a:p>
            <a:pPr lvl="0">
              <a:buNone/>
            </a:pPr>
            <a:endParaRPr lang="fi-FI" sz="2100"/>
          </a:p>
          <a:p>
            <a:pPr lvl="0">
              <a:buNone/>
            </a:pPr>
            <a:r>
              <a:rPr lang="fi-FI" sz="2100"/>
              <a:t>A social network has an organizational structure focused around an individual user’s one-to-one relationships, its secondary connections are generally weak, and its users can be members of many communities in the network at the same time.</a:t>
            </a:r>
          </a:p>
          <a:p>
            <a:pPr lvl="0">
              <a:buNone/>
            </a:pPr>
            <a:endParaRPr lang="fi-FI" sz="2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74775" y="652463"/>
            <a:ext cx="4300538" cy="32258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5097" y="4085931"/>
            <a:ext cx="5640458" cy="38707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sz="2300"/>
              <a:t>April's fools linkedin prank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19" indent="0" algn="ctr">
              <a:buNone/>
              <a:defRPr>
                <a:solidFill>
                  <a:schemeClr val="tx1">
                    <a:tint val="75000"/>
                  </a:schemeClr>
                </a:solidFill>
              </a:defRPr>
            </a:lvl2pPr>
            <a:lvl3pPr marL="913642" indent="0" algn="ctr">
              <a:buNone/>
              <a:defRPr>
                <a:solidFill>
                  <a:schemeClr val="tx1">
                    <a:tint val="75000"/>
                  </a:schemeClr>
                </a:solidFill>
              </a:defRPr>
            </a:lvl3pPr>
            <a:lvl4pPr marL="1370464" indent="0" algn="ctr">
              <a:buNone/>
              <a:defRPr>
                <a:solidFill>
                  <a:schemeClr val="tx1">
                    <a:tint val="75000"/>
                  </a:schemeClr>
                </a:solidFill>
              </a:defRPr>
            </a:lvl4pPr>
            <a:lvl5pPr marL="1827283" indent="0" algn="ctr">
              <a:buNone/>
              <a:defRPr>
                <a:solidFill>
                  <a:schemeClr val="tx1">
                    <a:tint val="75000"/>
                  </a:schemeClr>
                </a:solidFill>
              </a:defRPr>
            </a:lvl5pPr>
            <a:lvl6pPr marL="2284105" indent="0" algn="ctr">
              <a:buNone/>
              <a:defRPr>
                <a:solidFill>
                  <a:schemeClr val="tx1">
                    <a:tint val="75000"/>
                  </a:schemeClr>
                </a:solidFill>
              </a:defRPr>
            </a:lvl6pPr>
            <a:lvl7pPr marL="2740926" indent="0" algn="ctr">
              <a:buNone/>
              <a:defRPr>
                <a:solidFill>
                  <a:schemeClr val="tx1">
                    <a:tint val="75000"/>
                  </a:schemeClr>
                </a:solidFill>
              </a:defRPr>
            </a:lvl7pPr>
            <a:lvl8pPr marL="3197744" indent="0" algn="ctr">
              <a:buNone/>
              <a:defRPr>
                <a:solidFill>
                  <a:schemeClr val="tx1">
                    <a:tint val="75000"/>
                  </a:schemeClr>
                </a:solidFill>
              </a:defRPr>
            </a:lvl8pPr>
            <a:lvl9pPr marL="3654567"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F1844AE-FAEA-47DD-AAF7-8909D2EAD386}" type="datetimeFigureOut">
              <a:rPr lang="en-GB" smtClean="0"/>
              <a:pPr/>
              <a:t>03/04/2013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07507D-226A-4861-BB64-A66594F73102}" type="slidenum">
              <a:rPr lang="en-GB" smtClean="0"/>
              <a:pPr/>
              <a:t>‹#›</a:t>
            </a:fld>
            <a:endParaRPr lang="en-GB"/>
          </a:p>
        </p:txBody>
      </p:sp>
    </p:spTree>
    <p:extLst>
      <p:ext uri="{BB962C8B-B14F-4D97-AF65-F5344CB8AC3E}">
        <p14:creationId xmlns:p14="http://schemas.microsoft.com/office/powerpoint/2010/main" val="3899967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1844AE-FAEA-47DD-AAF7-8909D2EAD386}" type="datetimeFigureOut">
              <a:rPr lang="en-GB" smtClean="0"/>
              <a:pPr/>
              <a:t>03/04/2013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07507D-226A-4861-BB64-A66594F73102}" type="slidenum">
              <a:rPr lang="en-GB" smtClean="0"/>
              <a:pPr/>
              <a:t>‹#›</a:t>
            </a:fld>
            <a:endParaRPr lang="en-GB"/>
          </a:p>
        </p:txBody>
      </p:sp>
    </p:spTree>
    <p:extLst>
      <p:ext uri="{BB962C8B-B14F-4D97-AF65-F5344CB8AC3E}">
        <p14:creationId xmlns:p14="http://schemas.microsoft.com/office/powerpoint/2010/main" val="335201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6"/>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1844AE-FAEA-47DD-AAF7-8909D2EAD386}" type="datetimeFigureOut">
              <a:rPr lang="en-GB" smtClean="0"/>
              <a:pPr/>
              <a:t>03/04/2013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07507D-226A-4861-BB64-A66594F73102}" type="slidenum">
              <a:rPr lang="en-GB" smtClean="0"/>
              <a:pPr/>
              <a:t>‹#›</a:t>
            </a:fld>
            <a:endParaRPr lang="en-GB"/>
          </a:p>
        </p:txBody>
      </p:sp>
    </p:spTree>
    <p:extLst>
      <p:ext uri="{BB962C8B-B14F-4D97-AF65-F5344CB8AC3E}">
        <p14:creationId xmlns:p14="http://schemas.microsoft.com/office/powerpoint/2010/main" val="214651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solidFill>
                  <a:schemeClr val="tx1">
                    <a:tint val="75000"/>
                  </a:schemeClr>
                </a:solidFill>
              </a:defRPr>
            </a:lvl1pPr>
            <a:lvl2pPr marL="414382" indent="0" algn="ctr">
              <a:buNone/>
              <a:defRPr>
                <a:solidFill>
                  <a:schemeClr val="tx1">
                    <a:tint val="75000"/>
                  </a:schemeClr>
                </a:solidFill>
              </a:defRPr>
            </a:lvl2pPr>
            <a:lvl3pPr marL="828764" indent="0" algn="ctr">
              <a:buNone/>
              <a:defRPr>
                <a:solidFill>
                  <a:schemeClr val="tx1">
                    <a:tint val="75000"/>
                  </a:schemeClr>
                </a:solidFill>
              </a:defRPr>
            </a:lvl3pPr>
            <a:lvl4pPr marL="1243146" indent="0" algn="ctr">
              <a:buNone/>
              <a:defRPr>
                <a:solidFill>
                  <a:schemeClr val="tx1">
                    <a:tint val="75000"/>
                  </a:schemeClr>
                </a:solidFill>
              </a:defRPr>
            </a:lvl4pPr>
            <a:lvl5pPr marL="1657528" indent="0" algn="ctr">
              <a:buNone/>
              <a:defRPr>
                <a:solidFill>
                  <a:schemeClr val="tx1">
                    <a:tint val="75000"/>
                  </a:schemeClr>
                </a:solidFill>
              </a:defRPr>
            </a:lvl5pPr>
            <a:lvl6pPr marL="2071911" indent="0" algn="ctr">
              <a:buNone/>
              <a:defRPr>
                <a:solidFill>
                  <a:schemeClr val="tx1">
                    <a:tint val="75000"/>
                  </a:schemeClr>
                </a:solidFill>
              </a:defRPr>
            </a:lvl6pPr>
            <a:lvl7pPr marL="2486294" indent="0" algn="ctr">
              <a:buNone/>
              <a:defRPr>
                <a:solidFill>
                  <a:schemeClr val="tx1">
                    <a:tint val="75000"/>
                  </a:schemeClr>
                </a:solidFill>
              </a:defRPr>
            </a:lvl7pPr>
            <a:lvl8pPr marL="2900676" indent="0" algn="ctr">
              <a:buNone/>
              <a:defRPr>
                <a:solidFill>
                  <a:schemeClr val="tx1">
                    <a:tint val="75000"/>
                  </a:schemeClr>
                </a:solidFill>
              </a:defRPr>
            </a:lvl8pPr>
            <a:lvl9pPr marL="33150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966BA20-28F0-4245-B87F-47CD69A34830}"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245993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C4560C7-B846-43FB-9E14-D2749F52963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802222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71"/>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solidFill>
                  <a:schemeClr val="tx1">
                    <a:tint val="75000"/>
                  </a:schemeClr>
                </a:solidFill>
              </a:defRPr>
            </a:lvl1pPr>
            <a:lvl2pPr marL="414382" indent="0">
              <a:buNone/>
              <a:defRPr sz="1600">
                <a:solidFill>
                  <a:schemeClr val="tx1">
                    <a:tint val="75000"/>
                  </a:schemeClr>
                </a:solidFill>
              </a:defRPr>
            </a:lvl2pPr>
            <a:lvl3pPr marL="828764" indent="0">
              <a:buNone/>
              <a:defRPr sz="1500">
                <a:solidFill>
                  <a:schemeClr val="tx1">
                    <a:tint val="75000"/>
                  </a:schemeClr>
                </a:solidFill>
              </a:defRPr>
            </a:lvl3pPr>
            <a:lvl4pPr marL="1243146" indent="0">
              <a:buNone/>
              <a:defRPr sz="1300">
                <a:solidFill>
                  <a:schemeClr val="tx1">
                    <a:tint val="75000"/>
                  </a:schemeClr>
                </a:solidFill>
              </a:defRPr>
            </a:lvl4pPr>
            <a:lvl5pPr marL="1657528" indent="0">
              <a:buNone/>
              <a:defRPr sz="1300">
                <a:solidFill>
                  <a:schemeClr val="tx1">
                    <a:tint val="75000"/>
                  </a:schemeClr>
                </a:solidFill>
              </a:defRPr>
            </a:lvl5pPr>
            <a:lvl6pPr marL="2071911" indent="0">
              <a:buNone/>
              <a:defRPr sz="1300">
                <a:solidFill>
                  <a:schemeClr val="tx1">
                    <a:tint val="75000"/>
                  </a:schemeClr>
                </a:solidFill>
              </a:defRPr>
            </a:lvl6pPr>
            <a:lvl7pPr marL="2486294" indent="0">
              <a:buNone/>
              <a:defRPr sz="1300">
                <a:solidFill>
                  <a:schemeClr val="tx1">
                    <a:tint val="75000"/>
                  </a:schemeClr>
                </a:solidFill>
              </a:defRPr>
            </a:lvl7pPr>
            <a:lvl8pPr marL="2900676" indent="0">
              <a:buNone/>
              <a:defRPr sz="1300">
                <a:solidFill>
                  <a:schemeClr val="tx1">
                    <a:tint val="75000"/>
                  </a:schemeClr>
                </a:solidFill>
              </a:defRPr>
            </a:lvl8pPr>
            <a:lvl9pPr marL="3315059"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476FB071-E25E-4297-851C-220C12EB925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794267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31"/>
            <a:ext cx="4044960" cy="4526396"/>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680" y="1604331"/>
            <a:ext cx="4046400" cy="4526396"/>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44884F1C-6140-4224-80A7-09F5097E935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215917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8"/>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382" indent="0">
              <a:buNone/>
              <a:defRPr sz="1800" b="1"/>
            </a:lvl2pPr>
            <a:lvl3pPr marL="828764" indent="0">
              <a:buNone/>
              <a:defRPr sz="1600" b="1"/>
            </a:lvl3pPr>
            <a:lvl4pPr marL="1243146" indent="0">
              <a:buNone/>
              <a:defRPr sz="1500" b="1"/>
            </a:lvl4pPr>
            <a:lvl5pPr marL="1657528" indent="0">
              <a:buNone/>
              <a:defRPr sz="1500" b="1"/>
            </a:lvl5pPr>
            <a:lvl6pPr marL="2071911" indent="0">
              <a:buNone/>
              <a:defRPr sz="1500" b="1"/>
            </a:lvl6pPr>
            <a:lvl7pPr marL="2486294" indent="0">
              <a:buNone/>
              <a:defRPr sz="1500" b="1"/>
            </a:lvl7pPr>
            <a:lvl8pPr marL="2900676" indent="0">
              <a:buNone/>
              <a:defRPr sz="1500" b="1"/>
            </a:lvl8pPr>
            <a:lvl9pPr marL="331505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382" indent="0">
              <a:buNone/>
              <a:defRPr sz="1800" b="1"/>
            </a:lvl2pPr>
            <a:lvl3pPr marL="828764" indent="0">
              <a:buNone/>
              <a:defRPr sz="1600" b="1"/>
            </a:lvl3pPr>
            <a:lvl4pPr marL="1243146" indent="0">
              <a:buNone/>
              <a:defRPr sz="1500" b="1"/>
            </a:lvl4pPr>
            <a:lvl5pPr marL="1657528" indent="0">
              <a:buNone/>
              <a:defRPr sz="1500" b="1"/>
            </a:lvl5pPr>
            <a:lvl6pPr marL="2071911" indent="0">
              <a:buNone/>
              <a:defRPr sz="1500" b="1"/>
            </a:lvl6pPr>
            <a:lvl7pPr marL="2486294" indent="0">
              <a:buNone/>
              <a:defRPr sz="1500" b="1"/>
            </a:lvl7pPr>
            <a:lvl8pPr marL="2900676" indent="0">
              <a:buNone/>
              <a:defRPr sz="1500" b="1"/>
            </a:lvl8pPr>
            <a:lvl9pPr marL="331505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33281E3-A86E-4550-8FA8-A69C88AE33B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94816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CDF1EB-F400-477E-B4D5-224C1C71042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487122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E2B739D4-6332-4572-A59B-C82C2153EB1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736871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9"/>
            <a:ext cx="3008160" cy="4692013"/>
          </a:xfrm>
        </p:spPr>
        <p:txBody>
          <a:bodyPr/>
          <a:lstStyle>
            <a:lvl1pPr marL="0" indent="0">
              <a:buNone/>
              <a:defRPr sz="1300"/>
            </a:lvl1pPr>
            <a:lvl2pPr marL="414382" indent="0">
              <a:buNone/>
              <a:defRPr sz="1100"/>
            </a:lvl2pPr>
            <a:lvl3pPr marL="828764" indent="0">
              <a:buNone/>
              <a:defRPr sz="900"/>
            </a:lvl3pPr>
            <a:lvl4pPr marL="1243146" indent="0">
              <a:buNone/>
              <a:defRPr sz="800"/>
            </a:lvl4pPr>
            <a:lvl5pPr marL="1657528" indent="0">
              <a:buNone/>
              <a:defRPr sz="800"/>
            </a:lvl5pPr>
            <a:lvl6pPr marL="2071911" indent="0">
              <a:buNone/>
              <a:defRPr sz="800"/>
            </a:lvl6pPr>
            <a:lvl7pPr marL="2486294" indent="0">
              <a:buNone/>
              <a:defRPr sz="800"/>
            </a:lvl7pPr>
            <a:lvl8pPr marL="2900676" indent="0">
              <a:buNone/>
              <a:defRPr sz="800"/>
            </a:lvl8pPr>
            <a:lvl9pPr marL="331505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3F50EF14-12A6-4CCA-B6FD-0AF9D6C84FBA}"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43284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1844AE-FAEA-47DD-AAF7-8909D2EAD386}" type="datetimeFigureOut">
              <a:rPr lang="en-GB" smtClean="0"/>
              <a:pPr/>
              <a:t>03/04/2013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07507D-226A-4861-BB64-A66594F73102}" type="slidenum">
              <a:rPr lang="en-GB" smtClean="0"/>
              <a:pPr/>
              <a:t>‹#›</a:t>
            </a:fld>
            <a:endParaRPr lang="en-GB"/>
          </a:p>
        </p:txBody>
      </p:sp>
    </p:spTree>
    <p:extLst>
      <p:ext uri="{BB962C8B-B14F-4D97-AF65-F5344CB8AC3E}">
        <p14:creationId xmlns:p14="http://schemas.microsoft.com/office/powerpoint/2010/main" val="3538455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4382" indent="0">
              <a:buNone/>
              <a:defRPr sz="2500"/>
            </a:lvl2pPr>
            <a:lvl3pPr marL="828764" indent="0">
              <a:buNone/>
              <a:defRPr sz="2200"/>
            </a:lvl3pPr>
            <a:lvl4pPr marL="1243146" indent="0">
              <a:buNone/>
              <a:defRPr sz="1800"/>
            </a:lvl4pPr>
            <a:lvl5pPr marL="1657528" indent="0">
              <a:buNone/>
              <a:defRPr sz="1800"/>
            </a:lvl5pPr>
            <a:lvl6pPr marL="2071911" indent="0">
              <a:buNone/>
              <a:defRPr sz="1800"/>
            </a:lvl6pPr>
            <a:lvl7pPr marL="2486294" indent="0">
              <a:buNone/>
              <a:defRPr sz="1800"/>
            </a:lvl7pPr>
            <a:lvl8pPr marL="2900676" indent="0">
              <a:buNone/>
              <a:defRPr sz="1800"/>
            </a:lvl8pPr>
            <a:lvl9pPr marL="3315059" indent="0">
              <a:buNone/>
              <a:defRPr sz="1800"/>
            </a:lvl9pPr>
          </a:lstStyle>
          <a:p>
            <a:endParaRPr lang="en-US"/>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4382" indent="0">
              <a:buNone/>
              <a:defRPr sz="1100"/>
            </a:lvl2pPr>
            <a:lvl3pPr marL="828764" indent="0">
              <a:buNone/>
              <a:defRPr sz="900"/>
            </a:lvl3pPr>
            <a:lvl4pPr marL="1243146" indent="0">
              <a:buNone/>
              <a:defRPr sz="800"/>
            </a:lvl4pPr>
            <a:lvl5pPr marL="1657528" indent="0">
              <a:buNone/>
              <a:defRPr sz="800"/>
            </a:lvl5pPr>
            <a:lvl6pPr marL="2071911" indent="0">
              <a:buNone/>
              <a:defRPr sz="800"/>
            </a:lvl6pPr>
            <a:lvl7pPr marL="2486294" indent="0">
              <a:buNone/>
              <a:defRPr sz="800"/>
            </a:lvl7pPr>
            <a:lvl8pPr marL="2900676" indent="0">
              <a:buNone/>
              <a:defRPr sz="800"/>
            </a:lvl8pPr>
            <a:lvl9pPr marL="331505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FBED085-6437-44AE-B027-096202DF4934}"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04946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619A52E-716B-4155-AA47-98326A7A778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127769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120" y="0"/>
            <a:ext cx="2064960" cy="61307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4800" y="0"/>
            <a:ext cx="6058080" cy="61307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EABC420-7465-428D-9336-AFC14ABC3C4E}"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015973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solidFill>
                  <a:schemeClr val="tx1">
                    <a:tint val="75000"/>
                  </a:schemeClr>
                </a:solidFill>
              </a:defRPr>
            </a:lvl1pPr>
            <a:lvl2pPr marL="414468" indent="0" algn="ctr">
              <a:buNone/>
              <a:defRPr>
                <a:solidFill>
                  <a:schemeClr val="tx1">
                    <a:tint val="75000"/>
                  </a:schemeClr>
                </a:solidFill>
              </a:defRPr>
            </a:lvl2pPr>
            <a:lvl3pPr marL="828936" indent="0" algn="ctr">
              <a:buNone/>
              <a:defRPr>
                <a:solidFill>
                  <a:schemeClr val="tx1">
                    <a:tint val="75000"/>
                  </a:schemeClr>
                </a:solidFill>
              </a:defRPr>
            </a:lvl3pPr>
            <a:lvl4pPr marL="1243404" indent="0" algn="ctr">
              <a:buNone/>
              <a:defRPr>
                <a:solidFill>
                  <a:schemeClr val="tx1">
                    <a:tint val="75000"/>
                  </a:schemeClr>
                </a:solidFill>
              </a:defRPr>
            </a:lvl4pPr>
            <a:lvl5pPr marL="1657872" indent="0" algn="ctr">
              <a:buNone/>
              <a:defRPr>
                <a:solidFill>
                  <a:schemeClr val="tx1">
                    <a:tint val="75000"/>
                  </a:schemeClr>
                </a:solidFill>
              </a:defRPr>
            </a:lvl5pPr>
            <a:lvl6pPr marL="2072341" indent="0" algn="ctr">
              <a:buNone/>
              <a:defRPr>
                <a:solidFill>
                  <a:schemeClr val="tx1">
                    <a:tint val="75000"/>
                  </a:schemeClr>
                </a:solidFill>
              </a:defRPr>
            </a:lvl6pPr>
            <a:lvl7pPr marL="2486809" indent="0" algn="ctr">
              <a:buNone/>
              <a:defRPr>
                <a:solidFill>
                  <a:schemeClr val="tx1">
                    <a:tint val="75000"/>
                  </a:schemeClr>
                </a:solidFill>
              </a:defRPr>
            </a:lvl7pPr>
            <a:lvl8pPr marL="2901277" indent="0" algn="ctr">
              <a:buNone/>
              <a:defRPr>
                <a:solidFill>
                  <a:schemeClr val="tx1">
                    <a:tint val="75000"/>
                  </a:schemeClr>
                </a:solidFill>
              </a:defRPr>
            </a:lvl8pPr>
            <a:lvl9pPr marL="33157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966BA20-28F0-4245-B87F-47CD69A34830}"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33725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C4560C7-B846-43FB-9E14-D2749F52963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72671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9"/>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solidFill>
                  <a:schemeClr val="tx1">
                    <a:tint val="75000"/>
                  </a:schemeClr>
                </a:solidFill>
              </a:defRPr>
            </a:lvl1pPr>
            <a:lvl2pPr marL="414468" indent="0">
              <a:buNone/>
              <a:defRPr sz="1600">
                <a:solidFill>
                  <a:schemeClr val="tx1">
                    <a:tint val="75000"/>
                  </a:schemeClr>
                </a:solidFill>
              </a:defRPr>
            </a:lvl2pPr>
            <a:lvl3pPr marL="828936" indent="0">
              <a:buNone/>
              <a:defRPr sz="1500">
                <a:solidFill>
                  <a:schemeClr val="tx1">
                    <a:tint val="75000"/>
                  </a:schemeClr>
                </a:solidFill>
              </a:defRPr>
            </a:lvl3pPr>
            <a:lvl4pPr marL="1243404" indent="0">
              <a:buNone/>
              <a:defRPr sz="1300">
                <a:solidFill>
                  <a:schemeClr val="tx1">
                    <a:tint val="75000"/>
                  </a:schemeClr>
                </a:solidFill>
              </a:defRPr>
            </a:lvl4pPr>
            <a:lvl5pPr marL="1657872" indent="0">
              <a:buNone/>
              <a:defRPr sz="1300">
                <a:solidFill>
                  <a:schemeClr val="tx1">
                    <a:tint val="75000"/>
                  </a:schemeClr>
                </a:solidFill>
              </a:defRPr>
            </a:lvl5pPr>
            <a:lvl6pPr marL="2072341" indent="0">
              <a:buNone/>
              <a:defRPr sz="1300">
                <a:solidFill>
                  <a:schemeClr val="tx1">
                    <a:tint val="75000"/>
                  </a:schemeClr>
                </a:solidFill>
              </a:defRPr>
            </a:lvl6pPr>
            <a:lvl7pPr marL="2486809" indent="0">
              <a:buNone/>
              <a:defRPr sz="1300">
                <a:solidFill>
                  <a:schemeClr val="tx1">
                    <a:tint val="75000"/>
                  </a:schemeClr>
                </a:solidFill>
              </a:defRPr>
            </a:lvl7pPr>
            <a:lvl8pPr marL="2901277" indent="0">
              <a:buNone/>
              <a:defRPr sz="1300">
                <a:solidFill>
                  <a:schemeClr val="tx1">
                    <a:tint val="75000"/>
                  </a:schemeClr>
                </a:solidFill>
              </a:defRPr>
            </a:lvl8pPr>
            <a:lvl9pPr marL="3315745"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476FB071-E25E-4297-851C-220C12EB925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896416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31"/>
            <a:ext cx="4044960" cy="4526396"/>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680" y="1604331"/>
            <a:ext cx="4046400" cy="4526396"/>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44884F1C-6140-4224-80A7-09F5097E935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989474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6"/>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468" indent="0">
              <a:buNone/>
              <a:defRPr sz="1800" b="1"/>
            </a:lvl2pPr>
            <a:lvl3pPr marL="828936" indent="0">
              <a:buNone/>
              <a:defRPr sz="1600" b="1"/>
            </a:lvl3pPr>
            <a:lvl4pPr marL="1243404" indent="0">
              <a:buNone/>
              <a:defRPr sz="1500" b="1"/>
            </a:lvl4pPr>
            <a:lvl5pPr marL="1657872" indent="0">
              <a:buNone/>
              <a:defRPr sz="1500" b="1"/>
            </a:lvl5pPr>
            <a:lvl6pPr marL="2072341" indent="0">
              <a:buNone/>
              <a:defRPr sz="1500" b="1"/>
            </a:lvl6pPr>
            <a:lvl7pPr marL="2486809" indent="0">
              <a:buNone/>
              <a:defRPr sz="1500" b="1"/>
            </a:lvl7pPr>
            <a:lvl8pPr marL="2901277" indent="0">
              <a:buNone/>
              <a:defRPr sz="1500" b="1"/>
            </a:lvl8pPr>
            <a:lvl9pPr marL="3315745"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468" indent="0">
              <a:buNone/>
              <a:defRPr sz="1800" b="1"/>
            </a:lvl2pPr>
            <a:lvl3pPr marL="828936" indent="0">
              <a:buNone/>
              <a:defRPr sz="1600" b="1"/>
            </a:lvl3pPr>
            <a:lvl4pPr marL="1243404" indent="0">
              <a:buNone/>
              <a:defRPr sz="1500" b="1"/>
            </a:lvl4pPr>
            <a:lvl5pPr marL="1657872" indent="0">
              <a:buNone/>
              <a:defRPr sz="1500" b="1"/>
            </a:lvl5pPr>
            <a:lvl6pPr marL="2072341" indent="0">
              <a:buNone/>
              <a:defRPr sz="1500" b="1"/>
            </a:lvl6pPr>
            <a:lvl7pPr marL="2486809" indent="0">
              <a:buNone/>
              <a:defRPr sz="1500" b="1"/>
            </a:lvl7pPr>
            <a:lvl8pPr marL="2901277" indent="0">
              <a:buNone/>
              <a:defRPr sz="1500" b="1"/>
            </a:lvl8pPr>
            <a:lvl9pPr marL="3315745"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33281E3-A86E-4550-8FA8-A69C88AE33B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629513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CDF1EB-F400-477E-B4D5-224C1C71042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630606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E2B739D4-6332-4572-A59B-C82C2153EB1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84856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19" indent="0">
              <a:buNone/>
              <a:defRPr sz="1800">
                <a:solidFill>
                  <a:schemeClr val="tx1">
                    <a:tint val="75000"/>
                  </a:schemeClr>
                </a:solidFill>
              </a:defRPr>
            </a:lvl2pPr>
            <a:lvl3pPr marL="913642" indent="0">
              <a:buNone/>
              <a:defRPr sz="1600">
                <a:solidFill>
                  <a:schemeClr val="tx1">
                    <a:tint val="75000"/>
                  </a:schemeClr>
                </a:solidFill>
              </a:defRPr>
            </a:lvl3pPr>
            <a:lvl4pPr marL="1370464" indent="0">
              <a:buNone/>
              <a:defRPr sz="1400">
                <a:solidFill>
                  <a:schemeClr val="tx1">
                    <a:tint val="75000"/>
                  </a:schemeClr>
                </a:solidFill>
              </a:defRPr>
            </a:lvl4pPr>
            <a:lvl5pPr marL="1827283" indent="0">
              <a:buNone/>
              <a:defRPr sz="1400">
                <a:solidFill>
                  <a:schemeClr val="tx1">
                    <a:tint val="75000"/>
                  </a:schemeClr>
                </a:solidFill>
              </a:defRPr>
            </a:lvl5pPr>
            <a:lvl6pPr marL="2284105" indent="0">
              <a:buNone/>
              <a:defRPr sz="1400">
                <a:solidFill>
                  <a:schemeClr val="tx1">
                    <a:tint val="75000"/>
                  </a:schemeClr>
                </a:solidFill>
              </a:defRPr>
            </a:lvl6pPr>
            <a:lvl7pPr marL="2740926" indent="0">
              <a:buNone/>
              <a:defRPr sz="1400">
                <a:solidFill>
                  <a:schemeClr val="tx1">
                    <a:tint val="75000"/>
                  </a:schemeClr>
                </a:solidFill>
              </a:defRPr>
            </a:lvl7pPr>
            <a:lvl8pPr marL="3197744" indent="0">
              <a:buNone/>
              <a:defRPr sz="1400">
                <a:solidFill>
                  <a:schemeClr val="tx1">
                    <a:tint val="75000"/>
                  </a:schemeClr>
                </a:solidFill>
              </a:defRPr>
            </a:lvl8pPr>
            <a:lvl9pPr marL="365456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1844AE-FAEA-47DD-AAF7-8909D2EAD386}" type="datetimeFigureOut">
              <a:rPr lang="en-GB" smtClean="0"/>
              <a:pPr/>
              <a:t>03/04/2013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07507D-226A-4861-BB64-A66594F73102}" type="slidenum">
              <a:rPr lang="en-GB" smtClean="0"/>
              <a:pPr/>
              <a:t>‹#›</a:t>
            </a:fld>
            <a:endParaRPr lang="en-GB"/>
          </a:p>
        </p:txBody>
      </p:sp>
    </p:spTree>
    <p:extLst>
      <p:ext uri="{BB962C8B-B14F-4D97-AF65-F5344CB8AC3E}">
        <p14:creationId xmlns:p14="http://schemas.microsoft.com/office/powerpoint/2010/main" val="2246835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7"/>
            <a:ext cx="3008160" cy="4692013"/>
          </a:xfrm>
        </p:spPr>
        <p:txBody>
          <a:bodyPr/>
          <a:lstStyle>
            <a:lvl1pPr marL="0" indent="0">
              <a:buNone/>
              <a:defRPr sz="1300"/>
            </a:lvl1pPr>
            <a:lvl2pPr marL="414468" indent="0">
              <a:buNone/>
              <a:defRPr sz="1100"/>
            </a:lvl2pPr>
            <a:lvl3pPr marL="828936" indent="0">
              <a:buNone/>
              <a:defRPr sz="900"/>
            </a:lvl3pPr>
            <a:lvl4pPr marL="1243404" indent="0">
              <a:buNone/>
              <a:defRPr sz="800"/>
            </a:lvl4pPr>
            <a:lvl5pPr marL="1657872" indent="0">
              <a:buNone/>
              <a:defRPr sz="800"/>
            </a:lvl5pPr>
            <a:lvl6pPr marL="2072341" indent="0">
              <a:buNone/>
              <a:defRPr sz="800"/>
            </a:lvl6pPr>
            <a:lvl7pPr marL="2486809" indent="0">
              <a:buNone/>
              <a:defRPr sz="800"/>
            </a:lvl7pPr>
            <a:lvl8pPr marL="2901277" indent="0">
              <a:buNone/>
              <a:defRPr sz="800"/>
            </a:lvl8pPr>
            <a:lvl9pPr marL="331574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3F50EF14-12A6-4CCA-B6FD-0AF9D6C84FBA}"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275551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4468" indent="0">
              <a:buNone/>
              <a:defRPr sz="2500"/>
            </a:lvl2pPr>
            <a:lvl3pPr marL="828936" indent="0">
              <a:buNone/>
              <a:defRPr sz="2200"/>
            </a:lvl3pPr>
            <a:lvl4pPr marL="1243404" indent="0">
              <a:buNone/>
              <a:defRPr sz="1800"/>
            </a:lvl4pPr>
            <a:lvl5pPr marL="1657872" indent="0">
              <a:buNone/>
              <a:defRPr sz="1800"/>
            </a:lvl5pPr>
            <a:lvl6pPr marL="2072341" indent="0">
              <a:buNone/>
              <a:defRPr sz="1800"/>
            </a:lvl6pPr>
            <a:lvl7pPr marL="2486809" indent="0">
              <a:buNone/>
              <a:defRPr sz="1800"/>
            </a:lvl7pPr>
            <a:lvl8pPr marL="2901277" indent="0">
              <a:buNone/>
              <a:defRPr sz="1800"/>
            </a:lvl8pPr>
            <a:lvl9pPr marL="3315745" indent="0">
              <a:buNone/>
              <a:defRPr sz="1800"/>
            </a:lvl9pPr>
          </a:lstStyle>
          <a:p>
            <a:endParaRPr lang="en-US"/>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4468" indent="0">
              <a:buNone/>
              <a:defRPr sz="1100"/>
            </a:lvl2pPr>
            <a:lvl3pPr marL="828936" indent="0">
              <a:buNone/>
              <a:defRPr sz="900"/>
            </a:lvl3pPr>
            <a:lvl4pPr marL="1243404" indent="0">
              <a:buNone/>
              <a:defRPr sz="800"/>
            </a:lvl4pPr>
            <a:lvl5pPr marL="1657872" indent="0">
              <a:buNone/>
              <a:defRPr sz="800"/>
            </a:lvl5pPr>
            <a:lvl6pPr marL="2072341" indent="0">
              <a:buNone/>
              <a:defRPr sz="800"/>
            </a:lvl6pPr>
            <a:lvl7pPr marL="2486809" indent="0">
              <a:buNone/>
              <a:defRPr sz="800"/>
            </a:lvl7pPr>
            <a:lvl8pPr marL="2901277" indent="0">
              <a:buNone/>
              <a:defRPr sz="800"/>
            </a:lvl8pPr>
            <a:lvl9pPr marL="331574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FBED085-6437-44AE-B027-096202DF4934}"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703572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619A52E-716B-4155-AA47-98326A7A778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90976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120" y="0"/>
            <a:ext cx="2064960" cy="61307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4800" y="0"/>
            <a:ext cx="6058080" cy="61307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EABC420-7465-428D-9336-AFC14ABC3C4E}"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01290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19" indent="0" algn="ctr">
              <a:buNone/>
              <a:defRPr>
                <a:solidFill>
                  <a:schemeClr val="tx1">
                    <a:tint val="75000"/>
                  </a:schemeClr>
                </a:solidFill>
              </a:defRPr>
            </a:lvl2pPr>
            <a:lvl3pPr marL="913642" indent="0" algn="ctr">
              <a:buNone/>
              <a:defRPr>
                <a:solidFill>
                  <a:schemeClr val="tx1">
                    <a:tint val="75000"/>
                  </a:schemeClr>
                </a:solidFill>
              </a:defRPr>
            </a:lvl3pPr>
            <a:lvl4pPr marL="1370464" indent="0" algn="ctr">
              <a:buNone/>
              <a:defRPr>
                <a:solidFill>
                  <a:schemeClr val="tx1">
                    <a:tint val="75000"/>
                  </a:schemeClr>
                </a:solidFill>
              </a:defRPr>
            </a:lvl4pPr>
            <a:lvl5pPr marL="1827283" indent="0" algn="ctr">
              <a:buNone/>
              <a:defRPr>
                <a:solidFill>
                  <a:schemeClr val="tx1">
                    <a:tint val="75000"/>
                  </a:schemeClr>
                </a:solidFill>
              </a:defRPr>
            </a:lvl5pPr>
            <a:lvl6pPr marL="2284105" indent="0" algn="ctr">
              <a:buNone/>
              <a:defRPr>
                <a:solidFill>
                  <a:schemeClr val="tx1">
                    <a:tint val="75000"/>
                  </a:schemeClr>
                </a:solidFill>
              </a:defRPr>
            </a:lvl6pPr>
            <a:lvl7pPr marL="2740926" indent="0" algn="ctr">
              <a:buNone/>
              <a:defRPr>
                <a:solidFill>
                  <a:schemeClr val="tx1">
                    <a:tint val="75000"/>
                  </a:schemeClr>
                </a:solidFill>
              </a:defRPr>
            </a:lvl7pPr>
            <a:lvl8pPr marL="3197744" indent="0" algn="ctr">
              <a:buNone/>
              <a:defRPr>
                <a:solidFill>
                  <a:schemeClr val="tx1">
                    <a:tint val="75000"/>
                  </a:schemeClr>
                </a:solidFill>
              </a:defRPr>
            </a:lvl8pPr>
            <a:lvl9pPr marL="3654567"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2574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7010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19" indent="0">
              <a:buNone/>
              <a:defRPr sz="1800">
                <a:solidFill>
                  <a:schemeClr val="tx1">
                    <a:tint val="75000"/>
                  </a:schemeClr>
                </a:solidFill>
              </a:defRPr>
            </a:lvl2pPr>
            <a:lvl3pPr marL="913642" indent="0">
              <a:buNone/>
              <a:defRPr sz="1600">
                <a:solidFill>
                  <a:schemeClr val="tx1">
                    <a:tint val="75000"/>
                  </a:schemeClr>
                </a:solidFill>
              </a:defRPr>
            </a:lvl3pPr>
            <a:lvl4pPr marL="1370464" indent="0">
              <a:buNone/>
              <a:defRPr sz="1400">
                <a:solidFill>
                  <a:schemeClr val="tx1">
                    <a:tint val="75000"/>
                  </a:schemeClr>
                </a:solidFill>
              </a:defRPr>
            </a:lvl4pPr>
            <a:lvl5pPr marL="1827283" indent="0">
              <a:buNone/>
              <a:defRPr sz="1400">
                <a:solidFill>
                  <a:schemeClr val="tx1">
                    <a:tint val="75000"/>
                  </a:schemeClr>
                </a:solidFill>
              </a:defRPr>
            </a:lvl5pPr>
            <a:lvl6pPr marL="2284105" indent="0">
              <a:buNone/>
              <a:defRPr sz="1400">
                <a:solidFill>
                  <a:schemeClr val="tx1">
                    <a:tint val="75000"/>
                  </a:schemeClr>
                </a:solidFill>
              </a:defRPr>
            </a:lvl6pPr>
            <a:lvl7pPr marL="2740926" indent="0">
              <a:buNone/>
              <a:defRPr sz="1400">
                <a:solidFill>
                  <a:schemeClr val="tx1">
                    <a:tint val="75000"/>
                  </a:schemeClr>
                </a:solidFill>
              </a:defRPr>
            </a:lvl7pPr>
            <a:lvl8pPr marL="3197744" indent="0">
              <a:buNone/>
              <a:defRPr sz="1400">
                <a:solidFill>
                  <a:schemeClr val="tx1">
                    <a:tint val="75000"/>
                  </a:schemeClr>
                </a:solidFill>
              </a:defRPr>
            </a:lvl8pPr>
            <a:lvl9pPr marL="365456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6605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8383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4697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1897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F1844AE-FAEA-47DD-AAF7-8909D2EAD386}" type="datetimeFigureOut">
              <a:rPr lang="en-GB" smtClean="0"/>
              <a:pPr/>
              <a:t>03/04/2013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07507D-226A-4861-BB64-A66594F73102}" type="slidenum">
              <a:rPr lang="en-GB" smtClean="0"/>
              <a:pPr/>
              <a:t>‹#›</a:t>
            </a:fld>
            <a:endParaRPr lang="en-GB"/>
          </a:p>
        </p:txBody>
      </p:sp>
    </p:spTree>
    <p:extLst>
      <p:ext uri="{BB962C8B-B14F-4D97-AF65-F5344CB8AC3E}">
        <p14:creationId xmlns:p14="http://schemas.microsoft.com/office/powerpoint/2010/main" val="11061764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1331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4"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09489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19" indent="0">
              <a:buNone/>
              <a:defRPr sz="2800"/>
            </a:lvl2pPr>
            <a:lvl3pPr marL="913642" indent="0">
              <a:buNone/>
              <a:defRPr sz="2400"/>
            </a:lvl3pPr>
            <a:lvl4pPr marL="1370464" indent="0">
              <a:buNone/>
              <a:defRPr sz="2000"/>
            </a:lvl4pPr>
            <a:lvl5pPr marL="1827283" indent="0">
              <a:buNone/>
              <a:defRPr sz="2000"/>
            </a:lvl5pPr>
            <a:lvl6pPr marL="2284105" indent="0">
              <a:buNone/>
              <a:defRPr sz="2000"/>
            </a:lvl6pPr>
            <a:lvl7pPr marL="2740926" indent="0">
              <a:buNone/>
              <a:defRPr sz="2000"/>
            </a:lvl7pPr>
            <a:lvl8pPr marL="3197744" indent="0">
              <a:buNone/>
              <a:defRPr sz="2000"/>
            </a:lvl8pPr>
            <a:lvl9pPr marL="3654567"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4269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6135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6"/>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1289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solidFill>
                  <a:schemeClr val="tx1">
                    <a:tint val="75000"/>
                  </a:schemeClr>
                </a:solidFill>
              </a:defRPr>
            </a:lvl1pPr>
            <a:lvl2pPr marL="414597" indent="0" algn="ctr">
              <a:buNone/>
              <a:defRPr>
                <a:solidFill>
                  <a:schemeClr val="tx1">
                    <a:tint val="75000"/>
                  </a:schemeClr>
                </a:solidFill>
              </a:defRPr>
            </a:lvl2pPr>
            <a:lvl3pPr marL="829194" indent="0" algn="ctr">
              <a:buNone/>
              <a:defRPr>
                <a:solidFill>
                  <a:schemeClr val="tx1">
                    <a:tint val="75000"/>
                  </a:schemeClr>
                </a:solidFill>
              </a:defRPr>
            </a:lvl3pPr>
            <a:lvl4pPr marL="1243791" indent="0" algn="ctr">
              <a:buNone/>
              <a:defRPr>
                <a:solidFill>
                  <a:schemeClr val="tx1">
                    <a:tint val="75000"/>
                  </a:schemeClr>
                </a:solidFill>
              </a:defRPr>
            </a:lvl4pPr>
            <a:lvl5pPr marL="1658388" indent="0" algn="ctr">
              <a:buNone/>
              <a:defRPr>
                <a:solidFill>
                  <a:schemeClr val="tx1">
                    <a:tint val="75000"/>
                  </a:schemeClr>
                </a:solidFill>
              </a:defRPr>
            </a:lvl5pPr>
            <a:lvl6pPr marL="2072986" indent="0" algn="ctr">
              <a:buNone/>
              <a:defRPr>
                <a:solidFill>
                  <a:schemeClr val="tx1">
                    <a:tint val="75000"/>
                  </a:schemeClr>
                </a:solidFill>
              </a:defRPr>
            </a:lvl6pPr>
            <a:lvl7pPr marL="2487583" indent="0" algn="ctr">
              <a:buNone/>
              <a:defRPr>
                <a:solidFill>
                  <a:schemeClr val="tx1">
                    <a:tint val="75000"/>
                  </a:schemeClr>
                </a:solidFill>
              </a:defRPr>
            </a:lvl7pPr>
            <a:lvl8pPr marL="2902180" indent="0" algn="ctr">
              <a:buNone/>
              <a:defRPr>
                <a:solidFill>
                  <a:schemeClr val="tx1">
                    <a:tint val="75000"/>
                  </a:schemeClr>
                </a:solidFill>
              </a:defRPr>
            </a:lvl8pPr>
            <a:lvl9pPr marL="331677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966BA20-28F0-4245-B87F-47CD69A34830}"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090773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C4560C7-B846-43FB-9E14-D2749F52963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003491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6"/>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solidFill>
                  <a:schemeClr val="tx1">
                    <a:tint val="75000"/>
                  </a:schemeClr>
                </a:solidFill>
              </a:defRPr>
            </a:lvl1pPr>
            <a:lvl2pPr marL="414597" indent="0">
              <a:buNone/>
              <a:defRPr sz="1600">
                <a:solidFill>
                  <a:schemeClr val="tx1">
                    <a:tint val="75000"/>
                  </a:schemeClr>
                </a:solidFill>
              </a:defRPr>
            </a:lvl2pPr>
            <a:lvl3pPr marL="829194" indent="0">
              <a:buNone/>
              <a:defRPr sz="1500">
                <a:solidFill>
                  <a:schemeClr val="tx1">
                    <a:tint val="75000"/>
                  </a:schemeClr>
                </a:solidFill>
              </a:defRPr>
            </a:lvl3pPr>
            <a:lvl4pPr marL="1243791" indent="0">
              <a:buNone/>
              <a:defRPr sz="1300">
                <a:solidFill>
                  <a:schemeClr val="tx1">
                    <a:tint val="75000"/>
                  </a:schemeClr>
                </a:solidFill>
              </a:defRPr>
            </a:lvl4pPr>
            <a:lvl5pPr marL="1658388" indent="0">
              <a:buNone/>
              <a:defRPr sz="1300">
                <a:solidFill>
                  <a:schemeClr val="tx1">
                    <a:tint val="75000"/>
                  </a:schemeClr>
                </a:solidFill>
              </a:defRPr>
            </a:lvl5pPr>
            <a:lvl6pPr marL="2072986" indent="0">
              <a:buNone/>
              <a:defRPr sz="1300">
                <a:solidFill>
                  <a:schemeClr val="tx1">
                    <a:tint val="75000"/>
                  </a:schemeClr>
                </a:solidFill>
              </a:defRPr>
            </a:lvl6pPr>
            <a:lvl7pPr marL="2487583" indent="0">
              <a:buNone/>
              <a:defRPr sz="1300">
                <a:solidFill>
                  <a:schemeClr val="tx1">
                    <a:tint val="75000"/>
                  </a:schemeClr>
                </a:solidFill>
              </a:defRPr>
            </a:lvl7pPr>
            <a:lvl8pPr marL="2902180" indent="0">
              <a:buNone/>
              <a:defRPr sz="1300">
                <a:solidFill>
                  <a:schemeClr val="tx1">
                    <a:tint val="75000"/>
                  </a:schemeClr>
                </a:solidFill>
              </a:defRPr>
            </a:lvl8pPr>
            <a:lvl9pPr marL="3316777"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476FB071-E25E-4297-851C-220C12EB925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01276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31"/>
            <a:ext cx="4044960" cy="4526396"/>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680" y="1604331"/>
            <a:ext cx="4046400" cy="4526396"/>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44884F1C-6140-4224-80A7-09F5097E935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140436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3"/>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597" indent="0">
              <a:buNone/>
              <a:defRPr sz="1800" b="1"/>
            </a:lvl2pPr>
            <a:lvl3pPr marL="829194" indent="0">
              <a:buNone/>
              <a:defRPr sz="1600" b="1"/>
            </a:lvl3pPr>
            <a:lvl4pPr marL="1243791" indent="0">
              <a:buNone/>
              <a:defRPr sz="1500" b="1"/>
            </a:lvl4pPr>
            <a:lvl5pPr marL="1658388" indent="0">
              <a:buNone/>
              <a:defRPr sz="1500" b="1"/>
            </a:lvl5pPr>
            <a:lvl6pPr marL="2072986" indent="0">
              <a:buNone/>
              <a:defRPr sz="1500" b="1"/>
            </a:lvl6pPr>
            <a:lvl7pPr marL="2487583" indent="0">
              <a:buNone/>
              <a:defRPr sz="1500" b="1"/>
            </a:lvl7pPr>
            <a:lvl8pPr marL="2902180" indent="0">
              <a:buNone/>
              <a:defRPr sz="1500" b="1"/>
            </a:lvl8pPr>
            <a:lvl9pPr marL="3316777"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597" indent="0">
              <a:buNone/>
              <a:defRPr sz="1800" b="1"/>
            </a:lvl2pPr>
            <a:lvl3pPr marL="829194" indent="0">
              <a:buNone/>
              <a:defRPr sz="1600" b="1"/>
            </a:lvl3pPr>
            <a:lvl4pPr marL="1243791" indent="0">
              <a:buNone/>
              <a:defRPr sz="1500" b="1"/>
            </a:lvl4pPr>
            <a:lvl5pPr marL="1658388" indent="0">
              <a:buNone/>
              <a:defRPr sz="1500" b="1"/>
            </a:lvl5pPr>
            <a:lvl6pPr marL="2072986" indent="0">
              <a:buNone/>
              <a:defRPr sz="1500" b="1"/>
            </a:lvl6pPr>
            <a:lvl7pPr marL="2487583" indent="0">
              <a:buNone/>
              <a:defRPr sz="1500" b="1"/>
            </a:lvl7pPr>
            <a:lvl8pPr marL="2902180" indent="0">
              <a:buNone/>
              <a:defRPr sz="1500" b="1"/>
            </a:lvl8pPr>
            <a:lvl9pPr marL="3316777"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33281E3-A86E-4550-8FA8-A69C88AE33B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362686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F1844AE-FAEA-47DD-AAF7-8909D2EAD386}" type="datetimeFigureOut">
              <a:rPr lang="en-GB" smtClean="0"/>
              <a:pPr/>
              <a:t>03/04/2013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07507D-226A-4861-BB64-A66594F73102}" type="slidenum">
              <a:rPr lang="en-GB" smtClean="0"/>
              <a:pPr/>
              <a:t>‹#›</a:t>
            </a:fld>
            <a:endParaRPr lang="en-GB"/>
          </a:p>
        </p:txBody>
      </p:sp>
    </p:spTree>
    <p:extLst>
      <p:ext uri="{BB962C8B-B14F-4D97-AF65-F5344CB8AC3E}">
        <p14:creationId xmlns:p14="http://schemas.microsoft.com/office/powerpoint/2010/main" val="2686387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CDF1EB-F400-477E-B4D5-224C1C71042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879248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E2B739D4-6332-4572-A59B-C82C2153EB1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94486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4" y="273632"/>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4"/>
            <a:ext cx="3008160" cy="4692013"/>
          </a:xfrm>
        </p:spPr>
        <p:txBody>
          <a:bodyPr/>
          <a:lstStyle>
            <a:lvl1pPr marL="0" indent="0">
              <a:buNone/>
              <a:defRPr sz="1300"/>
            </a:lvl1pPr>
            <a:lvl2pPr marL="414597" indent="0">
              <a:buNone/>
              <a:defRPr sz="1100"/>
            </a:lvl2pPr>
            <a:lvl3pPr marL="829194" indent="0">
              <a:buNone/>
              <a:defRPr sz="900"/>
            </a:lvl3pPr>
            <a:lvl4pPr marL="1243791" indent="0">
              <a:buNone/>
              <a:defRPr sz="800"/>
            </a:lvl4pPr>
            <a:lvl5pPr marL="1658388" indent="0">
              <a:buNone/>
              <a:defRPr sz="800"/>
            </a:lvl5pPr>
            <a:lvl6pPr marL="2072986" indent="0">
              <a:buNone/>
              <a:defRPr sz="800"/>
            </a:lvl6pPr>
            <a:lvl7pPr marL="2487583" indent="0">
              <a:buNone/>
              <a:defRPr sz="800"/>
            </a:lvl7pPr>
            <a:lvl8pPr marL="2902180" indent="0">
              <a:buNone/>
              <a:defRPr sz="800"/>
            </a:lvl8pPr>
            <a:lvl9pPr marL="331677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3F50EF14-12A6-4CCA-B6FD-0AF9D6C84FBA}"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03808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4"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4" y="612065"/>
            <a:ext cx="5486400" cy="4115952"/>
          </a:xfrm>
        </p:spPr>
        <p:txBody>
          <a:bodyPr/>
          <a:lstStyle>
            <a:lvl1pPr marL="0" indent="0">
              <a:buNone/>
              <a:defRPr sz="2900"/>
            </a:lvl1pPr>
            <a:lvl2pPr marL="414597" indent="0">
              <a:buNone/>
              <a:defRPr sz="2500"/>
            </a:lvl2pPr>
            <a:lvl3pPr marL="829194" indent="0">
              <a:buNone/>
              <a:defRPr sz="2200"/>
            </a:lvl3pPr>
            <a:lvl4pPr marL="1243791" indent="0">
              <a:buNone/>
              <a:defRPr sz="1800"/>
            </a:lvl4pPr>
            <a:lvl5pPr marL="1658388" indent="0">
              <a:buNone/>
              <a:defRPr sz="1800"/>
            </a:lvl5pPr>
            <a:lvl6pPr marL="2072986" indent="0">
              <a:buNone/>
              <a:defRPr sz="1800"/>
            </a:lvl6pPr>
            <a:lvl7pPr marL="2487583" indent="0">
              <a:buNone/>
              <a:defRPr sz="1800"/>
            </a:lvl7pPr>
            <a:lvl8pPr marL="2902180" indent="0">
              <a:buNone/>
              <a:defRPr sz="1800"/>
            </a:lvl8pPr>
            <a:lvl9pPr marL="3316777" indent="0">
              <a:buNone/>
              <a:defRPr sz="1800"/>
            </a:lvl9pPr>
          </a:lstStyle>
          <a:p>
            <a:endParaRPr lang="en-US"/>
          </a:p>
        </p:txBody>
      </p:sp>
      <p:sp>
        <p:nvSpPr>
          <p:cNvPr id="4" name="Text Placeholder 3"/>
          <p:cNvSpPr>
            <a:spLocks noGrp="1"/>
          </p:cNvSpPr>
          <p:nvPr>
            <p:ph type="body" sz="half" idx="2"/>
          </p:nvPr>
        </p:nvSpPr>
        <p:spPr>
          <a:xfrm>
            <a:off x="1792804" y="5367444"/>
            <a:ext cx="5486400" cy="805044"/>
          </a:xfrm>
        </p:spPr>
        <p:txBody>
          <a:bodyPr/>
          <a:lstStyle>
            <a:lvl1pPr marL="0" indent="0">
              <a:buNone/>
              <a:defRPr sz="1300"/>
            </a:lvl1pPr>
            <a:lvl2pPr marL="414597" indent="0">
              <a:buNone/>
              <a:defRPr sz="1100"/>
            </a:lvl2pPr>
            <a:lvl3pPr marL="829194" indent="0">
              <a:buNone/>
              <a:defRPr sz="900"/>
            </a:lvl3pPr>
            <a:lvl4pPr marL="1243791" indent="0">
              <a:buNone/>
              <a:defRPr sz="800"/>
            </a:lvl4pPr>
            <a:lvl5pPr marL="1658388" indent="0">
              <a:buNone/>
              <a:defRPr sz="800"/>
            </a:lvl5pPr>
            <a:lvl6pPr marL="2072986" indent="0">
              <a:buNone/>
              <a:defRPr sz="800"/>
            </a:lvl6pPr>
            <a:lvl7pPr marL="2487583" indent="0">
              <a:buNone/>
              <a:defRPr sz="800"/>
            </a:lvl7pPr>
            <a:lvl8pPr marL="2902180" indent="0">
              <a:buNone/>
              <a:defRPr sz="800"/>
            </a:lvl8pPr>
            <a:lvl9pPr marL="331677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FBED085-6437-44AE-B027-096202DF4934}"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276167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619A52E-716B-4155-AA47-98326A7A778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273792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120" y="0"/>
            <a:ext cx="2064960" cy="61307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4800" y="0"/>
            <a:ext cx="6058080" cy="61307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EABC420-7465-428D-9336-AFC14ABC3C4E}"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885908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solidFill>
                  <a:schemeClr val="tx1">
                    <a:tint val="75000"/>
                  </a:schemeClr>
                </a:solidFill>
              </a:defRPr>
            </a:lvl1pPr>
            <a:lvl2pPr marL="414726" indent="0" algn="ctr">
              <a:buNone/>
              <a:defRPr>
                <a:solidFill>
                  <a:schemeClr val="tx1">
                    <a:tint val="75000"/>
                  </a:schemeClr>
                </a:solidFill>
              </a:defRPr>
            </a:lvl2pPr>
            <a:lvl3pPr marL="829452" indent="0" algn="ctr">
              <a:buNone/>
              <a:defRPr>
                <a:solidFill>
                  <a:schemeClr val="tx1">
                    <a:tint val="75000"/>
                  </a:schemeClr>
                </a:solidFill>
              </a:defRPr>
            </a:lvl3pPr>
            <a:lvl4pPr marL="1244178" indent="0" algn="ctr">
              <a:buNone/>
              <a:defRPr>
                <a:solidFill>
                  <a:schemeClr val="tx1">
                    <a:tint val="75000"/>
                  </a:schemeClr>
                </a:solidFill>
              </a:defRPr>
            </a:lvl4pPr>
            <a:lvl5pPr marL="1658904" indent="0" algn="ctr">
              <a:buNone/>
              <a:defRPr>
                <a:solidFill>
                  <a:schemeClr val="tx1">
                    <a:tint val="75000"/>
                  </a:schemeClr>
                </a:solidFill>
              </a:defRPr>
            </a:lvl5pPr>
            <a:lvl6pPr marL="2073631" indent="0" algn="ctr">
              <a:buNone/>
              <a:defRPr>
                <a:solidFill>
                  <a:schemeClr val="tx1">
                    <a:tint val="75000"/>
                  </a:schemeClr>
                </a:solidFill>
              </a:defRPr>
            </a:lvl6pPr>
            <a:lvl7pPr marL="2488357" indent="0" algn="ctr">
              <a:buNone/>
              <a:defRPr>
                <a:solidFill>
                  <a:schemeClr val="tx1">
                    <a:tint val="75000"/>
                  </a:schemeClr>
                </a:solidFill>
              </a:defRPr>
            </a:lvl7pPr>
            <a:lvl8pPr marL="2903083" indent="0" algn="ctr">
              <a:buNone/>
              <a:defRPr>
                <a:solidFill>
                  <a:schemeClr val="tx1">
                    <a:tint val="75000"/>
                  </a:schemeClr>
                </a:solidFill>
              </a:defRPr>
            </a:lvl8pPr>
            <a:lvl9pPr marL="33178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966BA20-28F0-4245-B87F-47CD69A34830}"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782443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C4560C7-B846-43FB-9E14-D2749F52963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63354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solidFill>
                  <a:schemeClr val="tx1">
                    <a:tint val="75000"/>
                  </a:schemeClr>
                </a:solidFill>
              </a:defRPr>
            </a:lvl1pPr>
            <a:lvl2pPr marL="414726" indent="0">
              <a:buNone/>
              <a:defRPr sz="1600">
                <a:solidFill>
                  <a:schemeClr val="tx1">
                    <a:tint val="75000"/>
                  </a:schemeClr>
                </a:solidFill>
              </a:defRPr>
            </a:lvl2pPr>
            <a:lvl3pPr marL="829452" indent="0">
              <a:buNone/>
              <a:defRPr sz="1500">
                <a:solidFill>
                  <a:schemeClr val="tx1">
                    <a:tint val="75000"/>
                  </a:schemeClr>
                </a:solidFill>
              </a:defRPr>
            </a:lvl3pPr>
            <a:lvl4pPr marL="1244178" indent="0">
              <a:buNone/>
              <a:defRPr sz="1300">
                <a:solidFill>
                  <a:schemeClr val="tx1">
                    <a:tint val="75000"/>
                  </a:schemeClr>
                </a:solidFill>
              </a:defRPr>
            </a:lvl4pPr>
            <a:lvl5pPr marL="1658904" indent="0">
              <a:buNone/>
              <a:defRPr sz="1300">
                <a:solidFill>
                  <a:schemeClr val="tx1">
                    <a:tint val="75000"/>
                  </a:schemeClr>
                </a:solidFill>
              </a:defRPr>
            </a:lvl5pPr>
            <a:lvl6pPr marL="2073631" indent="0">
              <a:buNone/>
              <a:defRPr sz="1300">
                <a:solidFill>
                  <a:schemeClr val="tx1">
                    <a:tint val="75000"/>
                  </a:schemeClr>
                </a:solidFill>
              </a:defRPr>
            </a:lvl6pPr>
            <a:lvl7pPr marL="2488357" indent="0">
              <a:buNone/>
              <a:defRPr sz="1300">
                <a:solidFill>
                  <a:schemeClr val="tx1">
                    <a:tint val="75000"/>
                  </a:schemeClr>
                </a:solidFill>
              </a:defRPr>
            </a:lvl7pPr>
            <a:lvl8pPr marL="2903083" indent="0">
              <a:buNone/>
              <a:defRPr sz="1300">
                <a:solidFill>
                  <a:schemeClr val="tx1">
                    <a:tint val="75000"/>
                  </a:schemeClr>
                </a:solidFill>
              </a:defRPr>
            </a:lvl8pPr>
            <a:lvl9pPr marL="3317809"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476FB071-E25E-4297-851C-220C12EB925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660049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4044960" cy="4526396"/>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680" y="1604329"/>
            <a:ext cx="4046400" cy="4526396"/>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44884F1C-6140-4224-80A7-09F5097E935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67303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F1844AE-FAEA-47DD-AAF7-8909D2EAD386}" type="datetimeFigureOut">
              <a:rPr lang="en-GB" smtClean="0"/>
              <a:pPr/>
              <a:t>03/04/2013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07507D-226A-4861-BB64-A66594F73102}" type="slidenum">
              <a:rPr lang="en-GB" smtClean="0"/>
              <a:pPr/>
              <a:t>‹#›</a:t>
            </a:fld>
            <a:endParaRPr lang="en-GB"/>
          </a:p>
        </p:txBody>
      </p:sp>
    </p:spTree>
    <p:extLst>
      <p:ext uri="{BB962C8B-B14F-4D97-AF65-F5344CB8AC3E}">
        <p14:creationId xmlns:p14="http://schemas.microsoft.com/office/powerpoint/2010/main" val="41734694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33281E3-A86E-4550-8FA8-A69C88AE33B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49215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CDF1EB-F400-477E-B4D5-224C1C71042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373334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E2B739D4-6332-4572-A59B-C82C2153EB1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67903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3F50EF14-12A6-4CCA-B6FD-0AF9D6C84FBA}"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38997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FBED085-6437-44AE-B027-096202DF4934}"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0489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619A52E-716B-4155-AA47-98326A7A778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5274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120" y="0"/>
            <a:ext cx="2064960" cy="61307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4800" y="0"/>
            <a:ext cx="6058080" cy="61307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EABC420-7465-428D-9336-AFC14ABC3C4E}"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923486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844AE-FAEA-47DD-AAF7-8909D2EAD386}" type="datetimeFigureOut">
              <a:rPr lang="en-GB" smtClean="0"/>
              <a:pPr/>
              <a:t>03/04/2013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07507D-226A-4861-BB64-A66594F73102}" type="slidenum">
              <a:rPr lang="en-GB" smtClean="0"/>
              <a:pPr/>
              <a:t>‹#›</a:t>
            </a:fld>
            <a:endParaRPr lang="en-GB"/>
          </a:p>
        </p:txBody>
      </p:sp>
    </p:spTree>
    <p:extLst>
      <p:ext uri="{BB962C8B-B14F-4D97-AF65-F5344CB8AC3E}">
        <p14:creationId xmlns:p14="http://schemas.microsoft.com/office/powerpoint/2010/main" val="1227027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4"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1844AE-FAEA-47DD-AAF7-8909D2EAD386}" type="datetimeFigureOut">
              <a:rPr lang="en-GB" smtClean="0"/>
              <a:pPr/>
              <a:t>03/04/2013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07507D-226A-4861-BB64-A66594F73102}" type="slidenum">
              <a:rPr lang="en-GB" smtClean="0"/>
              <a:pPr/>
              <a:t>‹#›</a:t>
            </a:fld>
            <a:endParaRPr lang="en-GB"/>
          </a:p>
        </p:txBody>
      </p:sp>
    </p:spTree>
    <p:extLst>
      <p:ext uri="{BB962C8B-B14F-4D97-AF65-F5344CB8AC3E}">
        <p14:creationId xmlns:p14="http://schemas.microsoft.com/office/powerpoint/2010/main" val="3485529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19" indent="0">
              <a:buNone/>
              <a:defRPr sz="2800"/>
            </a:lvl2pPr>
            <a:lvl3pPr marL="913642" indent="0">
              <a:buNone/>
              <a:defRPr sz="2400"/>
            </a:lvl3pPr>
            <a:lvl4pPr marL="1370464" indent="0">
              <a:buNone/>
              <a:defRPr sz="2000"/>
            </a:lvl4pPr>
            <a:lvl5pPr marL="1827283" indent="0">
              <a:buNone/>
              <a:defRPr sz="2000"/>
            </a:lvl5pPr>
            <a:lvl6pPr marL="2284105" indent="0">
              <a:buNone/>
              <a:defRPr sz="2000"/>
            </a:lvl6pPr>
            <a:lvl7pPr marL="2740926" indent="0">
              <a:buNone/>
              <a:defRPr sz="2000"/>
            </a:lvl7pPr>
            <a:lvl8pPr marL="3197744" indent="0">
              <a:buNone/>
              <a:defRPr sz="2000"/>
            </a:lvl8pPr>
            <a:lvl9pPr marL="3654567"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1844AE-FAEA-47DD-AAF7-8909D2EAD386}" type="datetimeFigureOut">
              <a:rPr lang="en-GB" smtClean="0"/>
              <a:pPr/>
              <a:t>03/04/2013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07507D-226A-4861-BB64-A66594F73102}" type="slidenum">
              <a:rPr lang="en-GB" smtClean="0"/>
              <a:pPr/>
              <a:t>‹#›</a:t>
            </a:fld>
            <a:endParaRPr lang="en-GB"/>
          </a:p>
        </p:txBody>
      </p:sp>
    </p:spTree>
    <p:extLst>
      <p:ext uri="{BB962C8B-B14F-4D97-AF65-F5344CB8AC3E}">
        <p14:creationId xmlns:p14="http://schemas.microsoft.com/office/powerpoint/2010/main" val="168679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39999">
              <a:schemeClr val="tx1">
                <a:lumMod val="95000"/>
                <a:lumOff val="5000"/>
              </a:schemeClr>
            </a:gs>
            <a:gs pos="70000">
              <a:schemeClr val="tx1">
                <a:lumMod val="85000"/>
                <a:lumOff val="15000"/>
              </a:schemeClr>
            </a:gs>
            <a:gs pos="100000">
              <a:schemeClr val="tx1">
                <a:lumMod val="75000"/>
                <a:lumOff val="2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0" tIns="45682" rIns="91360" bIns="45682"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360" tIns="45682" rIns="91360" bIns="4568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8"/>
            <a:ext cx="2133600" cy="365125"/>
          </a:xfrm>
          <a:prstGeom prst="rect">
            <a:avLst/>
          </a:prstGeom>
        </p:spPr>
        <p:txBody>
          <a:bodyPr vert="horz" lIns="91360" tIns="45682" rIns="91360" bIns="45682" rtlCol="0" anchor="ctr"/>
          <a:lstStyle>
            <a:lvl1pPr algn="l">
              <a:defRPr sz="1200">
                <a:solidFill>
                  <a:schemeClr val="tx1">
                    <a:tint val="75000"/>
                  </a:schemeClr>
                </a:solidFill>
              </a:defRPr>
            </a:lvl1pPr>
          </a:lstStyle>
          <a:p>
            <a:fld id="{8F1844AE-FAEA-47DD-AAF7-8909D2EAD386}" type="datetimeFigureOut">
              <a:rPr lang="en-GB" smtClean="0"/>
              <a:pPr/>
              <a:t>03/04/2013</a:t>
            </a:fld>
            <a:endParaRPr lang="en-GB"/>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360" tIns="45682" rIns="91360" bIns="45682"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360" tIns="45682" rIns="91360" bIns="45682" rtlCol="0" anchor="ctr"/>
          <a:lstStyle>
            <a:lvl1pPr algn="r">
              <a:defRPr sz="1200">
                <a:solidFill>
                  <a:schemeClr val="tx1">
                    <a:tint val="75000"/>
                  </a:schemeClr>
                </a:solidFill>
              </a:defRPr>
            </a:lvl1pPr>
          </a:lstStyle>
          <a:p>
            <a:fld id="{1E07507D-226A-4861-BB64-A66594F73102}" type="slidenum">
              <a:rPr lang="en-GB" smtClean="0"/>
              <a:pPr/>
              <a:t>‹#›</a:t>
            </a:fld>
            <a:endParaRPr lang="en-GB"/>
          </a:p>
        </p:txBody>
      </p:sp>
    </p:spTree>
    <p:extLst>
      <p:ext uri="{BB962C8B-B14F-4D97-AF65-F5344CB8AC3E}">
        <p14:creationId xmlns:p14="http://schemas.microsoft.com/office/powerpoint/2010/main" val="756435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642" rtl="0" eaLnBrk="1" latinLnBrk="0" hangingPunct="1">
        <a:spcBef>
          <a:spcPct val="0"/>
        </a:spcBef>
        <a:buNone/>
        <a:defRPr sz="4400" kern="1200">
          <a:solidFill>
            <a:schemeClr val="tx1"/>
          </a:solidFill>
          <a:latin typeface="+mj-lt"/>
          <a:ea typeface="+mj-ea"/>
          <a:cs typeface="+mj-cs"/>
        </a:defRPr>
      </a:lvl1pPr>
    </p:titleStyle>
    <p:bodyStyle>
      <a:lvl1pPr marL="342615" indent="-342615" algn="l" defTabSz="91364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34" indent="-285512" algn="l" defTabSz="91364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054" indent="-228411" algn="l" defTabSz="91364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874"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695"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16"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37"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58"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978"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50000">
              <a:schemeClr val="tx1">
                <a:lumMod val="85000"/>
                <a:lumOff val="15000"/>
              </a:schemeClr>
            </a:gs>
            <a:gs pos="100000">
              <a:schemeClr val="tx1">
                <a:lumMod val="75000"/>
                <a:lumOff val="2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24843" y="3"/>
            <a:ext cx="8228763" cy="1145009"/>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fi-FI"/>
              <a:t>Muokkaa otsikon tekstimuotoa napsauttamalla</a:t>
            </a:r>
          </a:p>
        </p:txBody>
      </p:sp>
      <p:sp>
        <p:nvSpPr>
          <p:cNvPr id="3" name="Text Placeholder 2"/>
          <p:cNvSpPr txBox="1">
            <a:spLocks noGrp="1"/>
          </p:cNvSpPr>
          <p:nvPr>
            <p:ph type="body" idx="1"/>
          </p:nvPr>
        </p:nvSpPr>
        <p:spPr>
          <a:xfrm>
            <a:off x="457174" y="1604841"/>
            <a:ext cx="8228763" cy="4526148"/>
          </a:xfrm>
          <a:prstGeom prst="rect">
            <a:avLst/>
          </a:prstGeom>
          <a:noFill/>
          <a:ln>
            <a:noFill/>
          </a:ln>
        </p:spPr>
        <p:txBody>
          <a:bodyPr lIns="0" tIns="0" rIns="0" bIns="0"/>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a:t>Muokkaa jäsennyksen tekstimuotoa napsauttamalla</a:t>
            </a:r>
          </a:p>
          <a:p>
            <a:pPr lvl="1"/>
            <a:r>
              <a:rPr lang="fi-FI"/>
              <a:t>Toinen jäsennystaso</a:t>
            </a:r>
          </a:p>
          <a:p>
            <a:pPr lvl="2"/>
            <a:r>
              <a:rPr lang="fi-FI"/>
              <a:t>Kolmas jäsennystaso</a:t>
            </a:r>
          </a:p>
          <a:p>
            <a:pPr lvl="3"/>
            <a:r>
              <a:rPr lang="fi-FI"/>
              <a:t>Neljäs jäsennystaso</a:t>
            </a:r>
          </a:p>
          <a:p>
            <a:pPr lvl="4"/>
            <a:r>
              <a:rPr lang="fi-FI"/>
              <a:t>Viides jäsennystaso</a:t>
            </a:r>
          </a:p>
          <a:p>
            <a:pPr lvl="5"/>
            <a:r>
              <a:rPr lang="fi-FI"/>
              <a:t>Kuudes jäsennystaso</a:t>
            </a:r>
          </a:p>
          <a:p>
            <a:pPr lvl="6"/>
            <a:r>
              <a:rPr lang="fi-FI"/>
              <a:t>Seitsemäs jäsennystaso</a:t>
            </a:r>
          </a:p>
          <a:p>
            <a:pPr lvl="7"/>
            <a:r>
              <a:rPr lang="fi-FI"/>
              <a:t>Kahdeksas jäsennystaso</a:t>
            </a:r>
          </a:p>
          <a:p>
            <a:pPr lvl="8"/>
            <a:r>
              <a:rPr lang="fi-FI"/>
              <a:t>Yhdeksäs jäsennystaso</a:t>
            </a:r>
          </a:p>
        </p:txBody>
      </p:sp>
      <p:sp>
        <p:nvSpPr>
          <p:cNvPr id="4" name="Date Placeholder 3"/>
          <p:cNvSpPr txBox="1">
            <a:spLocks noGrp="1"/>
          </p:cNvSpPr>
          <p:nvPr>
            <p:ph type="dt" sz="half" idx="2"/>
          </p:nvPr>
        </p:nvSpPr>
        <p:spPr>
          <a:xfrm>
            <a:off x="457175" y="6247906"/>
            <a:ext cx="2130093" cy="472896"/>
          </a:xfrm>
          <a:prstGeom prst="rect">
            <a:avLst/>
          </a:prstGeom>
          <a:noFill/>
          <a:ln>
            <a:noFill/>
          </a:ln>
        </p:spPr>
        <p:txBody>
          <a:bodyPr lIns="0" tIns="0" rIns="0" bIns="0"/>
          <a:lstStyle>
            <a:lvl1pPr marL="0" marR="0" lvl="0" indent="0" rtl="0" hangingPunct="0">
              <a:buNone/>
              <a:tabLst/>
              <a:defRPr lang="fi-FI" sz="1300">
                <a:latin typeface="Times New Roman" pitchFamily="18"/>
                <a:ea typeface="DejaVu Sans" pitchFamily="2"/>
                <a:cs typeface="DejaVu Sans" pitchFamily="2"/>
              </a:defRPr>
            </a:lvl1pPr>
          </a:lstStyle>
          <a:p>
            <a:pPr defTabSz="828764"/>
            <a:endParaRPr lang="en-US">
              <a:solidFill>
                <a:prstClr val="black"/>
              </a:solidFill>
            </a:endParaRPr>
          </a:p>
        </p:txBody>
      </p:sp>
      <p:sp>
        <p:nvSpPr>
          <p:cNvPr id="5" name="Footer Placeholder 4"/>
          <p:cNvSpPr txBox="1">
            <a:spLocks noGrp="1"/>
          </p:cNvSpPr>
          <p:nvPr>
            <p:ph type="ftr" sz="quarter" idx="3"/>
          </p:nvPr>
        </p:nvSpPr>
        <p:spPr>
          <a:xfrm>
            <a:off x="3127054" y="6247906"/>
            <a:ext cx="2898142" cy="472896"/>
          </a:xfrm>
          <a:prstGeom prst="rect">
            <a:avLst/>
          </a:prstGeom>
          <a:noFill/>
          <a:ln>
            <a:noFill/>
          </a:ln>
        </p:spPr>
        <p:txBody>
          <a:bodyPr lIns="0" tIns="0" rIns="0" bIns="0"/>
          <a:lstStyle>
            <a:lvl1pPr marL="0" marR="0" lvl="0" indent="0" algn="ctr" rtl="0" hangingPunct="0">
              <a:buNone/>
              <a:tabLst/>
              <a:defRPr lang="fi-FI" sz="1300">
                <a:latin typeface="Times New Roman" pitchFamily="18"/>
                <a:ea typeface="DejaVu Sans" pitchFamily="2"/>
                <a:cs typeface="DejaVu Sans" pitchFamily="2"/>
              </a:defRPr>
            </a:lvl1pPr>
          </a:lstStyle>
          <a:p>
            <a:pPr defTabSz="828764"/>
            <a:endParaRPr lang="en-US">
              <a:solidFill>
                <a:prstClr val="black"/>
              </a:solidFill>
            </a:endParaRPr>
          </a:p>
        </p:txBody>
      </p:sp>
      <p:sp>
        <p:nvSpPr>
          <p:cNvPr id="6" name="Slide Number Placeholder 5"/>
          <p:cNvSpPr txBox="1">
            <a:spLocks noGrp="1"/>
          </p:cNvSpPr>
          <p:nvPr>
            <p:ph type="sldNum" sz="quarter" idx="4"/>
          </p:nvPr>
        </p:nvSpPr>
        <p:spPr>
          <a:xfrm>
            <a:off x="6555515" y="6247906"/>
            <a:ext cx="2130093" cy="472896"/>
          </a:xfrm>
          <a:prstGeom prst="rect">
            <a:avLst/>
          </a:prstGeom>
          <a:noFill/>
          <a:ln>
            <a:noFill/>
          </a:ln>
        </p:spPr>
        <p:txBody>
          <a:bodyPr lIns="0" tIns="0" rIns="0" bIns="0"/>
          <a:lstStyle>
            <a:lvl1pPr marL="0" marR="0" lvl="0" indent="0" algn="r" rtl="0" hangingPunct="0">
              <a:buNone/>
              <a:tabLst/>
              <a:defRPr lang="fi-FI" sz="1300">
                <a:latin typeface="Times New Roman" pitchFamily="18"/>
                <a:ea typeface="DejaVu Sans" pitchFamily="2"/>
                <a:cs typeface="DejaVu Sans" pitchFamily="2"/>
              </a:defRPr>
            </a:lvl1pPr>
          </a:lstStyle>
          <a:p>
            <a:pPr defTabSz="828764"/>
            <a:fld id="{01CE1083-89C4-4605-9B10-5753282A8B20}" type="slidenum">
              <a:rPr lang="en-US" smtClean="0">
                <a:solidFill>
                  <a:prstClr val="black"/>
                </a:solidFill>
              </a:rPr>
              <a:pPr defTabSz="828764"/>
              <a:t>‹#›</a:t>
            </a:fld>
            <a:endParaRPr lang="en-US">
              <a:solidFill>
                <a:prstClr val="black"/>
              </a:solidFill>
            </a:endParaRPr>
          </a:p>
        </p:txBody>
      </p:sp>
    </p:spTree>
    <p:extLst>
      <p:ext uri="{BB962C8B-B14F-4D97-AF65-F5344CB8AC3E}">
        <p14:creationId xmlns:p14="http://schemas.microsoft.com/office/powerpoint/2010/main" val="1209208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rtl="0" hangingPunct="0">
        <a:buNone/>
        <a:tabLst/>
        <a:defRPr lang="fi-FI" sz="4000" b="1" i="0" u="none" strike="noStrike">
          <a:ln>
            <a:noFill/>
          </a:ln>
          <a:solidFill>
            <a:srgbClr val="FFFFFF"/>
          </a:solidFill>
          <a:latin typeface="Arial" pitchFamily="18"/>
          <a:ea typeface="DejaVu Sans" pitchFamily="2"/>
          <a:cs typeface="DejaVu Sans" pitchFamily="2"/>
        </a:defRPr>
      </a:lvl1pPr>
    </p:titleStyle>
    <p:bodyStyle>
      <a:lvl1pPr marL="0" marR="0" lvl="0" indent="0" rtl="0" hangingPunct="0">
        <a:buClr>
          <a:srgbClr val="0066CC"/>
        </a:buClr>
        <a:buSzPct val="45000"/>
        <a:buFont typeface="StarSymbol"/>
        <a:buChar char=""/>
        <a:tabLst/>
        <a:defRPr lang="fi-FI"/>
      </a:lvl1pPr>
      <a:lvl2pPr marL="0" marR="0" lvl="1" indent="0" rtl="0" hangingPunct="0">
        <a:buClr>
          <a:srgbClr val="0066CC"/>
        </a:buClr>
        <a:buSzPct val="45000"/>
        <a:buFont typeface="StarSymbol"/>
        <a:buChar char=""/>
        <a:tabLst/>
        <a:defRPr lang="fi-FI"/>
      </a:lvl2pPr>
      <a:lvl3pPr marL="0" marR="0" lvl="2" indent="0" rtl="0" hangingPunct="0">
        <a:buClr>
          <a:srgbClr val="0066CC"/>
        </a:buClr>
        <a:buSzPct val="45000"/>
        <a:buFont typeface="StarSymbol"/>
        <a:buChar char=""/>
        <a:tabLst/>
        <a:defRPr lang="fi-FI"/>
      </a:lvl3pPr>
      <a:lvl4pPr marL="0" marR="0" lvl="3" indent="0" rtl="0" hangingPunct="0">
        <a:buClr>
          <a:srgbClr val="0066CC"/>
        </a:buClr>
        <a:buSzPct val="45000"/>
        <a:buFont typeface="StarSymbol"/>
        <a:buChar char=""/>
        <a:tabLst/>
        <a:defRPr lang="fi-FI"/>
      </a:lvl4pPr>
      <a:lvl5pPr marL="0" marR="0" lvl="4" indent="0" rtl="0" hangingPunct="0">
        <a:buClr>
          <a:srgbClr val="0066CC"/>
        </a:buClr>
        <a:buSzPct val="45000"/>
        <a:buFont typeface="StarSymbol"/>
        <a:buChar char=""/>
        <a:tabLst/>
        <a:defRPr lang="fi-FI"/>
      </a:lvl5pPr>
      <a:lvl6pPr marL="0" marR="0" lvl="5" indent="0" rtl="0" hangingPunct="0">
        <a:buClr>
          <a:srgbClr val="0066CC"/>
        </a:buClr>
        <a:buSzPct val="45000"/>
        <a:buFont typeface="StarSymbol"/>
        <a:buChar char=""/>
        <a:tabLst/>
        <a:defRPr lang="fi-FI"/>
      </a:lvl6pPr>
      <a:lvl7pPr marL="0" marR="0" lvl="6" indent="0" rtl="0" hangingPunct="0">
        <a:buClr>
          <a:srgbClr val="0066CC"/>
        </a:buClr>
        <a:buSzPct val="45000"/>
        <a:buFont typeface="StarSymbol"/>
        <a:buChar char=""/>
        <a:tabLst/>
        <a:defRPr lang="fi-FI"/>
      </a:lvl7pPr>
      <a:lvl8pPr marL="0" marR="0" lvl="7" indent="0" rtl="0" hangingPunct="0">
        <a:buClr>
          <a:srgbClr val="0066CC"/>
        </a:buClr>
        <a:buSzPct val="45000"/>
        <a:buFont typeface="StarSymbol"/>
        <a:buChar char=""/>
        <a:tabLst/>
        <a:defRPr lang="fi-FI"/>
      </a:lvl8pPr>
      <a:lvl9pPr marL="0" marR="0" lvl="8" indent="0" rtl="0" hangingPunct="0">
        <a:buClr>
          <a:srgbClr val="0066CC"/>
        </a:buClr>
        <a:buSzPct val="45000"/>
        <a:buFont typeface="StarSymbol"/>
        <a:buChar char=""/>
        <a:tabLst/>
        <a:defRPr lang="fi-FI"/>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50000">
              <a:schemeClr val="tx1">
                <a:lumMod val="85000"/>
                <a:lumOff val="15000"/>
              </a:schemeClr>
            </a:gs>
            <a:gs pos="100000">
              <a:schemeClr val="tx1">
                <a:lumMod val="75000"/>
                <a:lumOff val="2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24843" y="3"/>
            <a:ext cx="8228763" cy="1145009"/>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fi-FI"/>
              <a:t>Muokkaa otsikon tekstimuotoa napsauttamalla</a:t>
            </a:r>
          </a:p>
        </p:txBody>
      </p:sp>
      <p:sp>
        <p:nvSpPr>
          <p:cNvPr id="3" name="Text Placeholder 2"/>
          <p:cNvSpPr txBox="1">
            <a:spLocks noGrp="1"/>
          </p:cNvSpPr>
          <p:nvPr>
            <p:ph type="body" idx="1"/>
          </p:nvPr>
        </p:nvSpPr>
        <p:spPr>
          <a:xfrm>
            <a:off x="457174" y="1604841"/>
            <a:ext cx="8228763" cy="4526148"/>
          </a:xfrm>
          <a:prstGeom prst="rect">
            <a:avLst/>
          </a:prstGeom>
          <a:noFill/>
          <a:ln>
            <a:noFill/>
          </a:ln>
        </p:spPr>
        <p:txBody>
          <a:bodyPr lIns="0" tIns="0" rIns="0" bIns="0"/>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a:t>Muokkaa jäsennyksen tekstimuotoa napsauttamalla</a:t>
            </a:r>
          </a:p>
          <a:p>
            <a:pPr lvl="1"/>
            <a:r>
              <a:rPr lang="fi-FI"/>
              <a:t>Toinen jäsennystaso</a:t>
            </a:r>
          </a:p>
          <a:p>
            <a:pPr lvl="2"/>
            <a:r>
              <a:rPr lang="fi-FI"/>
              <a:t>Kolmas jäsennystaso</a:t>
            </a:r>
          </a:p>
          <a:p>
            <a:pPr lvl="3"/>
            <a:r>
              <a:rPr lang="fi-FI"/>
              <a:t>Neljäs jäsennystaso</a:t>
            </a:r>
          </a:p>
          <a:p>
            <a:pPr lvl="4"/>
            <a:r>
              <a:rPr lang="fi-FI"/>
              <a:t>Viides jäsennystaso</a:t>
            </a:r>
          </a:p>
          <a:p>
            <a:pPr lvl="5"/>
            <a:r>
              <a:rPr lang="fi-FI"/>
              <a:t>Kuudes jäsennystaso</a:t>
            </a:r>
          </a:p>
          <a:p>
            <a:pPr lvl="6"/>
            <a:r>
              <a:rPr lang="fi-FI"/>
              <a:t>Seitsemäs jäsennystaso</a:t>
            </a:r>
          </a:p>
          <a:p>
            <a:pPr lvl="7"/>
            <a:r>
              <a:rPr lang="fi-FI"/>
              <a:t>Kahdeksas jäsennystaso</a:t>
            </a:r>
          </a:p>
          <a:p>
            <a:pPr lvl="8"/>
            <a:r>
              <a:rPr lang="fi-FI"/>
              <a:t>Yhdeksäs jäsennystaso</a:t>
            </a:r>
          </a:p>
        </p:txBody>
      </p:sp>
      <p:sp>
        <p:nvSpPr>
          <p:cNvPr id="4" name="Date Placeholder 3"/>
          <p:cNvSpPr txBox="1">
            <a:spLocks noGrp="1"/>
          </p:cNvSpPr>
          <p:nvPr>
            <p:ph type="dt" sz="half" idx="2"/>
          </p:nvPr>
        </p:nvSpPr>
        <p:spPr>
          <a:xfrm>
            <a:off x="457175" y="6247906"/>
            <a:ext cx="2130093" cy="472896"/>
          </a:xfrm>
          <a:prstGeom prst="rect">
            <a:avLst/>
          </a:prstGeom>
          <a:noFill/>
          <a:ln>
            <a:noFill/>
          </a:ln>
        </p:spPr>
        <p:txBody>
          <a:bodyPr lIns="0" tIns="0" rIns="0" bIns="0"/>
          <a:lstStyle>
            <a:lvl1pPr marL="0" marR="0" lvl="0" indent="0" rtl="0" hangingPunct="0">
              <a:buNone/>
              <a:tabLst/>
              <a:defRPr lang="fi-FI" sz="1300">
                <a:latin typeface="Times New Roman" pitchFamily="18"/>
                <a:ea typeface="DejaVu Sans" pitchFamily="2"/>
                <a:cs typeface="DejaVu Sans" pitchFamily="2"/>
              </a:defRPr>
            </a:lvl1pPr>
          </a:lstStyle>
          <a:p>
            <a:pPr defTabSz="828936"/>
            <a:endParaRPr lang="en-US">
              <a:solidFill>
                <a:prstClr val="black"/>
              </a:solidFill>
            </a:endParaRPr>
          </a:p>
        </p:txBody>
      </p:sp>
      <p:sp>
        <p:nvSpPr>
          <p:cNvPr id="5" name="Footer Placeholder 4"/>
          <p:cNvSpPr txBox="1">
            <a:spLocks noGrp="1"/>
          </p:cNvSpPr>
          <p:nvPr>
            <p:ph type="ftr" sz="quarter" idx="3"/>
          </p:nvPr>
        </p:nvSpPr>
        <p:spPr>
          <a:xfrm>
            <a:off x="3127054" y="6247906"/>
            <a:ext cx="2898142" cy="472896"/>
          </a:xfrm>
          <a:prstGeom prst="rect">
            <a:avLst/>
          </a:prstGeom>
          <a:noFill/>
          <a:ln>
            <a:noFill/>
          </a:ln>
        </p:spPr>
        <p:txBody>
          <a:bodyPr lIns="0" tIns="0" rIns="0" bIns="0"/>
          <a:lstStyle>
            <a:lvl1pPr marL="0" marR="0" lvl="0" indent="0" algn="ctr" rtl="0" hangingPunct="0">
              <a:buNone/>
              <a:tabLst/>
              <a:defRPr lang="fi-FI" sz="1300">
                <a:latin typeface="Times New Roman" pitchFamily="18"/>
                <a:ea typeface="DejaVu Sans" pitchFamily="2"/>
                <a:cs typeface="DejaVu Sans" pitchFamily="2"/>
              </a:defRPr>
            </a:lvl1pPr>
          </a:lstStyle>
          <a:p>
            <a:pPr defTabSz="828936"/>
            <a:endParaRPr lang="en-US">
              <a:solidFill>
                <a:prstClr val="black"/>
              </a:solidFill>
            </a:endParaRPr>
          </a:p>
        </p:txBody>
      </p:sp>
      <p:sp>
        <p:nvSpPr>
          <p:cNvPr id="6" name="Slide Number Placeholder 5"/>
          <p:cNvSpPr txBox="1">
            <a:spLocks noGrp="1"/>
          </p:cNvSpPr>
          <p:nvPr>
            <p:ph type="sldNum" sz="quarter" idx="4"/>
          </p:nvPr>
        </p:nvSpPr>
        <p:spPr>
          <a:xfrm>
            <a:off x="6555515" y="6247906"/>
            <a:ext cx="2130093" cy="472896"/>
          </a:xfrm>
          <a:prstGeom prst="rect">
            <a:avLst/>
          </a:prstGeom>
          <a:noFill/>
          <a:ln>
            <a:noFill/>
          </a:ln>
        </p:spPr>
        <p:txBody>
          <a:bodyPr lIns="0" tIns="0" rIns="0" bIns="0"/>
          <a:lstStyle>
            <a:lvl1pPr marL="0" marR="0" lvl="0" indent="0" algn="r" rtl="0" hangingPunct="0">
              <a:buNone/>
              <a:tabLst/>
              <a:defRPr lang="fi-FI" sz="1300">
                <a:latin typeface="Times New Roman" pitchFamily="18"/>
                <a:ea typeface="DejaVu Sans" pitchFamily="2"/>
                <a:cs typeface="DejaVu Sans" pitchFamily="2"/>
              </a:defRPr>
            </a:lvl1pPr>
          </a:lstStyle>
          <a:p>
            <a:pPr defTabSz="828936"/>
            <a:fld id="{01CE1083-89C4-4605-9B10-5753282A8B20}" type="slidenum">
              <a:rPr lang="en-US" smtClean="0">
                <a:solidFill>
                  <a:prstClr val="black"/>
                </a:solidFill>
              </a:rPr>
              <a:pPr defTabSz="828936"/>
              <a:t>‹#›</a:t>
            </a:fld>
            <a:endParaRPr lang="en-US">
              <a:solidFill>
                <a:prstClr val="black"/>
              </a:solidFill>
            </a:endParaRPr>
          </a:p>
        </p:txBody>
      </p:sp>
    </p:spTree>
    <p:extLst>
      <p:ext uri="{BB962C8B-B14F-4D97-AF65-F5344CB8AC3E}">
        <p14:creationId xmlns:p14="http://schemas.microsoft.com/office/powerpoint/2010/main" val="48495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rtl="0" hangingPunct="0">
        <a:buNone/>
        <a:tabLst/>
        <a:defRPr lang="fi-FI" sz="4000" b="1" i="0" u="none" strike="noStrike">
          <a:ln>
            <a:noFill/>
          </a:ln>
          <a:solidFill>
            <a:srgbClr val="FFFFFF"/>
          </a:solidFill>
          <a:latin typeface="Arial" pitchFamily="18"/>
          <a:ea typeface="DejaVu Sans" pitchFamily="2"/>
          <a:cs typeface="DejaVu Sans" pitchFamily="2"/>
        </a:defRPr>
      </a:lvl1pPr>
    </p:titleStyle>
    <p:bodyStyle>
      <a:lvl1pPr marL="0" marR="0" lvl="0" indent="0" rtl="0" hangingPunct="0">
        <a:buClr>
          <a:srgbClr val="0066CC"/>
        </a:buClr>
        <a:buSzPct val="45000"/>
        <a:buFont typeface="StarSymbol"/>
        <a:buChar char=""/>
        <a:tabLst/>
        <a:defRPr lang="fi-FI"/>
      </a:lvl1pPr>
      <a:lvl2pPr marL="0" marR="0" lvl="1" indent="0" rtl="0" hangingPunct="0">
        <a:buClr>
          <a:srgbClr val="0066CC"/>
        </a:buClr>
        <a:buSzPct val="45000"/>
        <a:buFont typeface="StarSymbol"/>
        <a:buChar char=""/>
        <a:tabLst/>
        <a:defRPr lang="fi-FI"/>
      </a:lvl2pPr>
      <a:lvl3pPr marL="0" marR="0" lvl="2" indent="0" rtl="0" hangingPunct="0">
        <a:buClr>
          <a:srgbClr val="0066CC"/>
        </a:buClr>
        <a:buSzPct val="45000"/>
        <a:buFont typeface="StarSymbol"/>
        <a:buChar char=""/>
        <a:tabLst/>
        <a:defRPr lang="fi-FI"/>
      </a:lvl3pPr>
      <a:lvl4pPr marL="0" marR="0" lvl="3" indent="0" rtl="0" hangingPunct="0">
        <a:buClr>
          <a:srgbClr val="0066CC"/>
        </a:buClr>
        <a:buSzPct val="45000"/>
        <a:buFont typeface="StarSymbol"/>
        <a:buChar char=""/>
        <a:tabLst/>
        <a:defRPr lang="fi-FI"/>
      </a:lvl4pPr>
      <a:lvl5pPr marL="0" marR="0" lvl="4" indent="0" rtl="0" hangingPunct="0">
        <a:buClr>
          <a:srgbClr val="0066CC"/>
        </a:buClr>
        <a:buSzPct val="45000"/>
        <a:buFont typeface="StarSymbol"/>
        <a:buChar char=""/>
        <a:tabLst/>
        <a:defRPr lang="fi-FI"/>
      </a:lvl5pPr>
      <a:lvl6pPr marL="0" marR="0" lvl="5" indent="0" rtl="0" hangingPunct="0">
        <a:buClr>
          <a:srgbClr val="0066CC"/>
        </a:buClr>
        <a:buSzPct val="45000"/>
        <a:buFont typeface="StarSymbol"/>
        <a:buChar char=""/>
        <a:tabLst/>
        <a:defRPr lang="fi-FI"/>
      </a:lvl6pPr>
      <a:lvl7pPr marL="0" marR="0" lvl="6" indent="0" rtl="0" hangingPunct="0">
        <a:buClr>
          <a:srgbClr val="0066CC"/>
        </a:buClr>
        <a:buSzPct val="45000"/>
        <a:buFont typeface="StarSymbol"/>
        <a:buChar char=""/>
        <a:tabLst/>
        <a:defRPr lang="fi-FI"/>
      </a:lvl7pPr>
      <a:lvl8pPr marL="0" marR="0" lvl="7" indent="0" rtl="0" hangingPunct="0">
        <a:buClr>
          <a:srgbClr val="0066CC"/>
        </a:buClr>
        <a:buSzPct val="45000"/>
        <a:buFont typeface="StarSymbol"/>
        <a:buChar char=""/>
        <a:tabLst/>
        <a:defRPr lang="fi-FI"/>
      </a:lvl8pPr>
      <a:lvl9pPr marL="0" marR="0" lvl="8" indent="0" rtl="0" hangingPunct="0">
        <a:buClr>
          <a:srgbClr val="0066CC"/>
        </a:buClr>
        <a:buSzPct val="45000"/>
        <a:buFont typeface="StarSymbol"/>
        <a:buChar char=""/>
        <a:tabLst/>
        <a:defRPr lang="fi-FI"/>
      </a:lvl9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39999">
              <a:schemeClr val="tx1">
                <a:lumMod val="95000"/>
                <a:lumOff val="5000"/>
              </a:schemeClr>
            </a:gs>
            <a:gs pos="70000">
              <a:schemeClr val="tx1">
                <a:lumMod val="85000"/>
                <a:lumOff val="15000"/>
              </a:schemeClr>
            </a:gs>
            <a:gs pos="100000">
              <a:schemeClr val="tx1">
                <a:lumMod val="75000"/>
                <a:lumOff val="2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0" tIns="45682" rIns="91360" bIns="45682"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360" tIns="45682" rIns="91360" bIns="4568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8"/>
            <a:ext cx="2133600" cy="365125"/>
          </a:xfrm>
          <a:prstGeom prst="rect">
            <a:avLst/>
          </a:prstGeom>
        </p:spPr>
        <p:txBody>
          <a:bodyPr vert="horz" lIns="91360" tIns="45682" rIns="91360" bIns="45682" rtlCol="0" anchor="ctr"/>
          <a:lstStyle>
            <a:lvl1pPr algn="l">
              <a:defRPr sz="1200">
                <a:solidFill>
                  <a:schemeClr val="tx1">
                    <a:tint val="75000"/>
                  </a:schemeClr>
                </a:solidFill>
              </a:defRPr>
            </a:lvl1pPr>
          </a:lstStyle>
          <a:p>
            <a:fld id="{8F1844AE-FAEA-47DD-AAF7-8909D2EAD386}" type="datetimeFigureOut">
              <a:rPr lang="en-GB" smtClean="0">
                <a:solidFill>
                  <a:prstClr val="black">
                    <a:tint val="75000"/>
                  </a:prstClr>
                </a:solidFill>
              </a:rPr>
              <a:pPr/>
              <a:t>03/04/2013</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360" tIns="45682" rIns="91360" bIns="45682"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360" tIns="45682" rIns="91360" bIns="45682" rtlCol="0" anchor="ctr"/>
          <a:lstStyle>
            <a:lvl1pPr algn="r">
              <a:defRPr sz="1200">
                <a:solidFill>
                  <a:schemeClr val="tx1">
                    <a:tint val="75000"/>
                  </a:schemeClr>
                </a:solidFill>
              </a:defRPr>
            </a:lvl1pPr>
          </a:lstStyle>
          <a:p>
            <a:fld id="{1E07507D-226A-4861-BB64-A66594F73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80096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3642" rtl="0" eaLnBrk="1" latinLnBrk="0" hangingPunct="1">
        <a:spcBef>
          <a:spcPct val="0"/>
        </a:spcBef>
        <a:buNone/>
        <a:defRPr sz="4400" kern="1200">
          <a:solidFill>
            <a:schemeClr val="tx1"/>
          </a:solidFill>
          <a:latin typeface="+mj-lt"/>
          <a:ea typeface="+mj-ea"/>
          <a:cs typeface="+mj-cs"/>
        </a:defRPr>
      </a:lvl1pPr>
    </p:titleStyle>
    <p:bodyStyle>
      <a:lvl1pPr marL="342615" indent="-342615" algn="l" defTabSz="91364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34" indent="-285512" algn="l" defTabSz="91364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054" indent="-228411" algn="l" defTabSz="91364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874"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695"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16"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37"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58"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978"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50000">
              <a:schemeClr val="tx1">
                <a:lumMod val="85000"/>
                <a:lumOff val="15000"/>
              </a:schemeClr>
            </a:gs>
            <a:gs pos="100000">
              <a:schemeClr val="tx1">
                <a:lumMod val="75000"/>
                <a:lumOff val="2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24843" y="3"/>
            <a:ext cx="8228763" cy="1145009"/>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fi-FI"/>
              <a:t>Muokkaa otsikon tekstimuotoa napsauttamalla</a:t>
            </a:r>
          </a:p>
        </p:txBody>
      </p:sp>
      <p:sp>
        <p:nvSpPr>
          <p:cNvPr id="3" name="Text Placeholder 2"/>
          <p:cNvSpPr txBox="1">
            <a:spLocks noGrp="1"/>
          </p:cNvSpPr>
          <p:nvPr>
            <p:ph type="body" idx="1"/>
          </p:nvPr>
        </p:nvSpPr>
        <p:spPr>
          <a:xfrm>
            <a:off x="457174" y="1604841"/>
            <a:ext cx="8228763" cy="4526148"/>
          </a:xfrm>
          <a:prstGeom prst="rect">
            <a:avLst/>
          </a:prstGeom>
          <a:noFill/>
          <a:ln>
            <a:noFill/>
          </a:ln>
        </p:spPr>
        <p:txBody>
          <a:bodyPr lIns="0" tIns="0" rIns="0" bIns="0"/>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a:t>Muokkaa jäsennyksen tekstimuotoa napsauttamalla</a:t>
            </a:r>
          </a:p>
          <a:p>
            <a:pPr lvl="1"/>
            <a:r>
              <a:rPr lang="fi-FI"/>
              <a:t>Toinen jäsennystaso</a:t>
            </a:r>
          </a:p>
          <a:p>
            <a:pPr lvl="2"/>
            <a:r>
              <a:rPr lang="fi-FI"/>
              <a:t>Kolmas jäsennystaso</a:t>
            </a:r>
          </a:p>
          <a:p>
            <a:pPr lvl="3"/>
            <a:r>
              <a:rPr lang="fi-FI"/>
              <a:t>Neljäs jäsennystaso</a:t>
            </a:r>
          </a:p>
          <a:p>
            <a:pPr lvl="4"/>
            <a:r>
              <a:rPr lang="fi-FI"/>
              <a:t>Viides jäsennystaso</a:t>
            </a:r>
          </a:p>
          <a:p>
            <a:pPr lvl="5"/>
            <a:r>
              <a:rPr lang="fi-FI"/>
              <a:t>Kuudes jäsennystaso</a:t>
            </a:r>
          </a:p>
          <a:p>
            <a:pPr lvl="6"/>
            <a:r>
              <a:rPr lang="fi-FI"/>
              <a:t>Seitsemäs jäsennystaso</a:t>
            </a:r>
          </a:p>
          <a:p>
            <a:pPr lvl="7"/>
            <a:r>
              <a:rPr lang="fi-FI"/>
              <a:t>Kahdeksas jäsennystaso</a:t>
            </a:r>
          </a:p>
          <a:p>
            <a:pPr lvl="8"/>
            <a:r>
              <a:rPr lang="fi-FI"/>
              <a:t>Yhdeksäs jäsennystaso</a:t>
            </a:r>
          </a:p>
        </p:txBody>
      </p:sp>
      <p:sp>
        <p:nvSpPr>
          <p:cNvPr id="4" name="Date Placeholder 3"/>
          <p:cNvSpPr txBox="1">
            <a:spLocks noGrp="1"/>
          </p:cNvSpPr>
          <p:nvPr>
            <p:ph type="dt" sz="half" idx="2"/>
          </p:nvPr>
        </p:nvSpPr>
        <p:spPr>
          <a:xfrm>
            <a:off x="457174" y="6247906"/>
            <a:ext cx="2130093" cy="472896"/>
          </a:xfrm>
          <a:prstGeom prst="rect">
            <a:avLst/>
          </a:prstGeom>
          <a:noFill/>
          <a:ln>
            <a:noFill/>
          </a:ln>
        </p:spPr>
        <p:txBody>
          <a:bodyPr lIns="0" tIns="0" rIns="0" bIns="0"/>
          <a:lstStyle>
            <a:lvl1pPr marL="0" marR="0" lvl="0" indent="0" rtl="0" hangingPunct="0">
              <a:buNone/>
              <a:tabLst/>
              <a:defRPr lang="fi-FI" sz="1300">
                <a:latin typeface="Times New Roman" pitchFamily="18"/>
                <a:ea typeface="DejaVu Sans" pitchFamily="2"/>
                <a:cs typeface="DejaVu Sans" pitchFamily="2"/>
              </a:defRPr>
            </a:lvl1pPr>
          </a:lstStyle>
          <a:p>
            <a:pPr defTabSz="829194"/>
            <a:endParaRPr lang="en-US">
              <a:solidFill>
                <a:prstClr val="black"/>
              </a:solidFill>
            </a:endParaRPr>
          </a:p>
        </p:txBody>
      </p:sp>
      <p:sp>
        <p:nvSpPr>
          <p:cNvPr id="5" name="Footer Placeholder 4"/>
          <p:cNvSpPr txBox="1">
            <a:spLocks noGrp="1"/>
          </p:cNvSpPr>
          <p:nvPr>
            <p:ph type="ftr" sz="quarter" idx="3"/>
          </p:nvPr>
        </p:nvSpPr>
        <p:spPr>
          <a:xfrm>
            <a:off x="3127054" y="6247906"/>
            <a:ext cx="2898142" cy="472896"/>
          </a:xfrm>
          <a:prstGeom prst="rect">
            <a:avLst/>
          </a:prstGeom>
          <a:noFill/>
          <a:ln>
            <a:noFill/>
          </a:ln>
        </p:spPr>
        <p:txBody>
          <a:bodyPr lIns="0" tIns="0" rIns="0" bIns="0"/>
          <a:lstStyle>
            <a:lvl1pPr marL="0" marR="0" lvl="0" indent="0" algn="ctr" rtl="0" hangingPunct="0">
              <a:buNone/>
              <a:tabLst/>
              <a:defRPr lang="fi-FI" sz="1300">
                <a:latin typeface="Times New Roman" pitchFamily="18"/>
                <a:ea typeface="DejaVu Sans" pitchFamily="2"/>
                <a:cs typeface="DejaVu Sans" pitchFamily="2"/>
              </a:defRPr>
            </a:lvl1pPr>
          </a:lstStyle>
          <a:p>
            <a:pPr defTabSz="829194"/>
            <a:endParaRPr lang="en-US">
              <a:solidFill>
                <a:prstClr val="black"/>
              </a:solidFill>
            </a:endParaRPr>
          </a:p>
        </p:txBody>
      </p:sp>
      <p:sp>
        <p:nvSpPr>
          <p:cNvPr id="6" name="Slide Number Placeholder 5"/>
          <p:cNvSpPr txBox="1">
            <a:spLocks noGrp="1"/>
          </p:cNvSpPr>
          <p:nvPr>
            <p:ph type="sldNum" sz="quarter" idx="4"/>
          </p:nvPr>
        </p:nvSpPr>
        <p:spPr>
          <a:xfrm>
            <a:off x="6555515" y="6247906"/>
            <a:ext cx="2130093" cy="472896"/>
          </a:xfrm>
          <a:prstGeom prst="rect">
            <a:avLst/>
          </a:prstGeom>
          <a:noFill/>
          <a:ln>
            <a:noFill/>
          </a:ln>
        </p:spPr>
        <p:txBody>
          <a:bodyPr lIns="0" tIns="0" rIns="0" bIns="0"/>
          <a:lstStyle>
            <a:lvl1pPr marL="0" marR="0" lvl="0" indent="0" algn="r" rtl="0" hangingPunct="0">
              <a:buNone/>
              <a:tabLst/>
              <a:defRPr lang="fi-FI" sz="1300">
                <a:latin typeface="Times New Roman" pitchFamily="18"/>
                <a:ea typeface="DejaVu Sans" pitchFamily="2"/>
                <a:cs typeface="DejaVu Sans" pitchFamily="2"/>
              </a:defRPr>
            </a:lvl1pPr>
          </a:lstStyle>
          <a:p>
            <a:pPr defTabSz="829194"/>
            <a:fld id="{01CE1083-89C4-4605-9B10-5753282A8B20}" type="slidenum">
              <a:rPr lang="en-US" smtClean="0">
                <a:solidFill>
                  <a:prstClr val="black"/>
                </a:solidFill>
              </a:rPr>
              <a:pPr defTabSz="829194"/>
              <a:t>‹#›</a:t>
            </a:fld>
            <a:endParaRPr lang="en-US">
              <a:solidFill>
                <a:prstClr val="black"/>
              </a:solidFill>
            </a:endParaRPr>
          </a:p>
        </p:txBody>
      </p:sp>
    </p:spTree>
    <p:extLst>
      <p:ext uri="{BB962C8B-B14F-4D97-AF65-F5344CB8AC3E}">
        <p14:creationId xmlns:p14="http://schemas.microsoft.com/office/powerpoint/2010/main" val="34281118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rtl="0" hangingPunct="0">
        <a:buNone/>
        <a:tabLst/>
        <a:defRPr lang="fi-FI" sz="4000" b="1" i="0" u="none" strike="noStrike">
          <a:ln>
            <a:noFill/>
          </a:ln>
          <a:solidFill>
            <a:srgbClr val="FFFFFF"/>
          </a:solidFill>
          <a:latin typeface="Arial" pitchFamily="18"/>
          <a:ea typeface="DejaVu Sans" pitchFamily="2"/>
          <a:cs typeface="DejaVu Sans" pitchFamily="2"/>
        </a:defRPr>
      </a:lvl1pPr>
    </p:titleStyle>
    <p:bodyStyle>
      <a:lvl1pPr marL="0" marR="0" lvl="0" indent="0" rtl="0" hangingPunct="0">
        <a:buClr>
          <a:srgbClr val="0066CC"/>
        </a:buClr>
        <a:buSzPct val="45000"/>
        <a:buFont typeface="StarSymbol"/>
        <a:buChar char=""/>
        <a:tabLst/>
        <a:defRPr lang="fi-FI"/>
      </a:lvl1pPr>
      <a:lvl2pPr marL="0" marR="0" lvl="1" indent="0" rtl="0" hangingPunct="0">
        <a:buClr>
          <a:srgbClr val="0066CC"/>
        </a:buClr>
        <a:buSzPct val="45000"/>
        <a:buFont typeface="StarSymbol"/>
        <a:buChar char=""/>
        <a:tabLst/>
        <a:defRPr lang="fi-FI"/>
      </a:lvl2pPr>
      <a:lvl3pPr marL="0" marR="0" lvl="2" indent="0" rtl="0" hangingPunct="0">
        <a:buClr>
          <a:srgbClr val="0066CC"/>
        </a:buClr>
        <a:buSzPct val="45000"/>
        <a:buFont typeface="StarSymbol"/>
        <a:buChar char=""/>
        <a:tabLst/>
        <a:defRPr lang="fi-FI"/>
      </a:lvl3pPr>
      <a:lvl4pPr marL="0" marR="0" lvl="3" indent="0" rtl="0" hangingPunct="0">
        <a:buClr>
          <a:srgbClr val="0066CC"/>
        </a:buClr>
        <a:buSzPct val="45000"/>
        <a:buFont typeface="StarSymbol"/>
        <a:buChar char=""/>
        <a:tabLst/>
        <a:defRPr lang="fi-FI"/>
      </a:lvl4pPr>
      <a:lvl5pPr marL="0" marR="0" lvl="4" indent="0" rtl="0" hangingPunct="0">
        <a:buClr>
          <a:srgbClr val="0066CC"/>
        </a:buClr>
        <a:buSzPct val="45000"/>
        <a:buFont typeface="StarSymbol"/>
        <a:buChar char=""/>
        <a:tabLst/>
        <a:defRPr lang="fi-FI"/>
      </a:lvl5pPr>
      <a:lvl6pPr marL="0" marR="0" lvl="5" indent="0" rtl="0" hangingPunct="0">
        <a:buClr>
          <a:srgbClr val="0066CC"/>
        </a:buClr>
        <a:buSzPct val="45000"/>
        <a:buFont typeface="StarSymbol"/>
        <a:buChar char=""/>
        <a:tabLst/>
        <a:defRPr lang="fi-FI"/>
      </a:lvl6pPr>
      <a:lvl7pPr marL="0" marR="0" lvl="6" indent="0" rtl="0" hangingPunct="0">
        <a:buClr>
          <a:srgbClr val="0066CC"/>
        </a:buClr>
        <a:buSzPct val="45000"/>
        <a:buFont typeface="StarSymbol"/>
        <a:buChar char=""/>
        <a:tabLst/>
        <a:defRPr lang="fi-FI"/>
      </a:lvl7pPr>
      <a:lvl8pPr marL="0" marR="0" lvl="7" indent="0" rtl="0" hangingPunct="0">
        <a:buClr>
          <a:srgbClr val="0066CC"/>
        </a:buClr>
        <a:buSzPct val="45000"/>
        <a:buFont typeface="StarSymbol"/>
        <a:buChar char=""/>
        <a:tabLst/>
        <a:defRPr lang="fi-FI"/>
      </a:lvl8pPr>
      <a:lvl9pPr marL="0" marR="0" lvl="8" indent="0" rtl="0" hangingPunct="0">
        <a:buClr>
          <a:srgbClr val="0066CC"/>
        </a:buClr>
        <a:buSzPct val="45000"/>
        <a:buFont typeface="StarSymbol"/>
        <a:buChar char=""/>
        <a:tabLst/>
        <a:defRPr lang="fi-FI"/>
      </a:lvl9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50000">
              <a:schemeClr val="tx1">
                <a:lumMod val="85000"/>
                <a:lumOff val="15000"/>
              </a:schemeClr>
            </a:gs>
            <a:gs pos="100000">
              <a:schemeClr val="tx1">
                <a:lumMod val="75000"/>
                <a:lumOff val="2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24843" y="0"/>
            <a:ext cx="8228763" cy="1145009"/>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fi-FI"/>
              <a:t>Muokkaa otsikon tekstimuotoa napsauttamalla</a:t>
            </a:r>
          </a:p>
        </p:txBody>
      </p:sp>
      <p:sp>
        <p:nvSpPr>
          <p:cNvPr id="3" name="Text Placeholder 2"/>
          <p:cNvSpPr txBox="1">
            <a:spLocks noGrp="1"/>
          </p:cNvSpPr>
          <p:nvPr>
            <p:ph type="body" idx="1"/>
          </p:nvPr>
        </p:nvSpPr>
        <p:spPr>
          <a:xfrm>
            <a:off x="457171" y="1604841"/>
            <a:ext cx="8228763" cy="4526148"/>
          </a:xfrm>
          <a:prstGeom prst="rect">
            <a:avLst/>
          </a:prstGeom>
          <a:noFill/>
          <a:ln>
            <a:noFill/>
          </a:ln>
        </p:spPr>
        <p:txBody>
          <a:bodyPr lIns="0" tIns="0" rIns="0" bIns="0"/>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a:t>Muokkaa jäsennyksen tekstimuotoa napsauttamalla</a:t>
            </a:r>
          </a:p>
          <a:p>
            <a:pPr lvl="1"/>
            <a:r>
              <a:rPr lang="fi-FI"/>
              <a:t>Toinen jäsennystaso</a:t>
            </a:r>
          </a:p>
          <a:p>
            <a:pPr lvl="2"/>
            <a:r>
              <a:rPr lang="fi-FI"/>
              <a:t>Kolmas jäsennystaso</a:t>
            </a:r>
          </a:p>
          <a:p>
            <a:pPr lvl="3"/>
            <a:r>
              <a:rPr lang="fi-FI"/>
              <a:t>Neljäs jäsennystaso</a:t>
            </a:r>
          </a:p>
          <a:p>
            <a:pPr lvl="4"/>
            <a:r>
              <a:rPr lang="fi-FI"/>
              <a:t>Viides jäsennystaso</a:t>
            </a:r>
          </a:p>
          <a:p>
            <a:pPr lvl="5"/>
            <a:r>
              <a:rPr lang="fi-FI"/>
              <a:t>Kuudes jäsennystaso</a:t>
            </a:r>
          </a:p>
          <a:p>
            <a:pPr lvl="6"/>
            <a:r>
              <a:rPr lang="fi-FI"/>
              <a:t>Seitsemäs jäsennystaso</a:t>
            </a:r>
          </a:p>
          <a:p>
            <a:pPr lvl="7"/>
            <a:r>
              <a:rPr lang="fi-FI"/>
              <a:t>Kahdeksas jäsennystaso</a:t>
            </a:r>
          </a:p>
          <a:p>
            <a:pPr lvl="8"/>
            <a:r>
              <a:rPr lang="fi-FI"/>
              <a:t>Yhdeksäs jäsennystaso</a:t>
            </a:r>
          </a:p>
        </p:txBody>
      </p:sp>
      <p:sp>
        <p:nvSpPr>
          <p:cNvPr id="4" name="Date Placeholder 3"/>
          <p:cNvSpPr txBox="1">
            <a:spLocks noGrp="1"/>
          </p:cNvSpPr>
          <p:nvPr>
            <p:ph type="dt" sz="half" idx="2"/>
          </p:nvPr>
        </p:nvSpPr>
        <p:spPr>
          <a:xfrm>
            <a:off x="457171" y="6247906"/>
            <a:ext cx="2130093" cy="472896"/>
          </a:xfrm>
          <a:prstGeom prst="rect">
            <a:avLst/>
          </a:prstGeom>
          <a:noFill/>
          <a:ln>
            <a:noFill/>
          </a:ln>
        </p:spPr>
        <p:txBody>
          <a:bodyPr lIns="0" tIns="0" rIns="0" bIns="0"/>
          <a:lstStyle>
            <a:lvl1pPr marL="0" marR="0" lvl="0" indent="0" rtl="0" hangingPunct="0">
              <a:buNone/>
              <a:tabLst/>
              <a:defRPr lang="fi-FI" sz="1300">
                <a:latin typeface="Times New Roman" pitchFamily="18"/>
                <a:ea typeface="DejaVu Sans" pitchFamily="2"/>
                <a:cs typeface="DejaVu Sans" pitchFamily="2"/>
              </a:defRPr>
            </a:lvl1pPr>
          </a:lstStyle>
          <a:p>
            <a:pPr defTabSz="829452"/>
            <a:endParaRPr>
              <a:solidFill>
                <a:prstClr val="black"/>
              </a:solidFill>
            </a:endParaRPr>
          </a:p>
        </p:txBody>
      </p:sp>
      <p:sp>
        <p:nvSpPr>
          <p:cNvPr id="5" name="Footer Placeholder 4"/>
          <p:cNvSpPr txBox="1">
            <a:spLocks noGrp="1"/>
          </p:cNvSpPr>
          <p:nvPr>
            <p:ph type="ftr" sz="quarter" idx="3"/>
          </p:nvPr>
        </p:nvSpPr>
        <p:spPr>
          <a:xfrm>
            <a:off x="3127054" y="6247906"/>
            <a:ext cx="2898142" cy="472896"/>
          </a:xfrm>
          <a:prstGeom prst="rect">
            <a:avLst/>
          </a:prstGeom>
          <a:noFill/>
          <a:ln>
            <a:noFill/>
          </a:ln>
        </p:spPr>
        <p:txBody>
          <a:bodyPr lIns="0" tIns="0" rIns="0" bIns="0"/>
          <a:lstStyle>
            <a:lvl1pPr marL="0" marR="0" lvl="0" indent="0" algn="ctr" rtl="0" hangingPunct="0">
              <a:buNone/>
              <a:tabLst/>
              <a:defRPr lang="fi-FI" sz="1300">
                <a:latin typeface="Times New Roman" pitchFamily="18"/>
                <a:ea typeface="DejaVu Sans" pitchFamily="2"/>
                <a:cs typeface="DejaVu Sans" pitchFamily="2"/>
              </a:defRPr>
            </a:lvl1pPr>
          </a:lstStyle>
          <a:p>
            <a:pPr defTabSz="829452"/>
            <a:endParaRPr>
              <a:solidFill>
                <a:prstClr val="black"/>
              </a:solidFill>
            </a:endParaRPr>
          </a:p>
        </p:txBody>
      </p:sp>
      <p:sp>
        <p:nvSpPr>
          <p:cNvPr id="6" name="Slide Number Placeholder 5"/>
          <p:cNvSpPr txBox="1">
            <a:spLocks noGrp="1"/>
          </p:cNvSpPr>
          <p:nvPr>
            <p:ph type="sldNum" sz="quarter" idx="4"/>
          </p:nvPr>
        </p:nvSpPr>
        <p:spPr>
          <a:xfrm>
            <a:off x="6555515" y="6247906"/>
            <a:ext cx="2130093" cy="472896"/>
          </a:xfrm>
          <a:prstGeom prst="rect">
            <a:avLst/>
          </a:prstGeom>
          <a:noFill/>
          <a:ln>
            <a:noFill/>
          </a:ln>
        </p:spPr>
        <p:txBody>
          <a:bodyPr lIns="0" tIns="0" rIns="0" bIns="0"/>
          <a:lstStyle>
            <a:lvl1pPr marL="0" marR="0" lvl="0" indent="0" algn="r" rtl="0" hangingPunct="0">
              <a:buNone/>
              <a:tabLst/>
              <a:defRPr lang="fi-FI" sz="1300">
                <a:latin typeface="Times New Roman" pitchFamily="18"/>
                <a:ea typeface="DejaVu Sans" pitchFamily="2"/>
                <a:cs typeface="DejaVu Sans" pitchFamily="2"/>
              </a:defRPr>
            </a:lvl1pPr>
          </a:lstStyle>
          <a:p>
            <a:pPr defTabSz="829452"/>
            <a:fld id="{01CE1083-89C4-4605-9B10-5753282A8B20}" type="slidenum">
              <a:rPr>
                <a:solidFill>
                  <a:prstClr val="black"/>
                </a:solidFill>
              </a:rPr>
              <a:pPr defTabSz="829452"/>
              <a:t>‹#›</a:t>
            </a:fld>
            <a:endParaRPr>
              <a:solidFill>
                <a:prstClr val="black"/>
              </a:solidFill>
            </a:endParaRPr>
          </a:p>
        </p:txBody>
      </p:sp>
    </p:spTree>
    <p:extLst>
      <p:ext uri="{BB962C8B-B14F-4D97-AF65-F5344CB8AC3E}">
        <p14:creationId xmlns:p14="http://schemas.microsoft.com/office/powerpoint/2010/main" val="16734956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rtl="0" hangingPunct="0">
        <a:buNone/>
        <a:tabLst/>
        <a:defRPr lang="fi-FI" sz="4000" b="1" i="0" u="none" strike="noStrike">
          <a:ln>
            <a:noFill/>
          </a:ln>
          <a:solidFill>
            <a:srgbClr val="FFFFFF"/>
          </a:solidFill>
          <a:latin typeface="Arial" pitchFamily="18"/>
          <a:ea typeface="DejaVu Sans" pitchFamily="2"/>
          <a:cs typeface="DejaVu Sans" pitchFamily="2"/>
        </a:defRPr>
      </a:lvl1pPr>
    </p:titleStyle>
    <p:bodyStyle>
      <a:lvl1pPr marL="0" marR="0" lvl="0" indent="0" rtl="0" hangingPunct="0">
        <a:buClr>
          <a:srgbClr val="0066CC"/>
        </a:buClr>
        <a:buSzPct val="45000"/>
        <a:buFont typeface="StarSymbol"/>
        <a:buChar char=""/>
        <a:tabLst/>
        <a:defRPr lang="fi-FI"/>
      </a:lvl1pPr>
      <a:lvl2pPr marL="0" marR="0" lvl="1" indent="0" rtl="0" hangingPunct="0">
        <a:buClr>
          <a:srgbClr val="0066CC"/>
        </a:buClr>
        <a:buSzPct val="45000"/>
        <a:buFont typeface="StarSymbol"/>
        <a:buChar char=""/>
        <a:tabLst/>
        <a:defRPr lang="fi-FI"/>
      </a:lvl2pPr>
      <a:lvl3pPr marL="0" marR="0" lvl="2" indent="0" rtl="0" hangingPunct="0">
        <a:buClr>
          <a:srgbClr val="0066CC"/>
        </a:buClr>
        <a:buSzPct val="45000"/>
        <a:buFont typeface="StarSymbol"/>
        <a:buChar char=""/>
        <a:tabLst/>
        <a:defRPr lang="fi-FI"/>
      </a:lvl3pPr>
      <a:lvl4pPr marL="0" marR="0" lvl="3" indent="0" rtl="0" hangingPunct="0">
        <a:buClr>
          <a:srgbClr val="0066CC"/>
        </a:buClr>
        <a:buSzPct val="45000"/>
        <a:buFont typeface="StarSymbol"/>
        <a:buChar char=""/>
        <a:tabLst/>
        <a:defRPr lang="fi-FI"/>
      </a:lvl4pPr>
      <a:lvl5pPr marL="0" marR="0" lvl="4" indent="0" rtl="0" hangingPunct="0">
        <a:buClr>
          <a:srgbClr val="0066CC"/>
        </a:buClr>
        <a:buSzPct val="45000"/>
        <a:buFont typeface="StarSymbol"/>
        <a:buChar char=""/>
        <a:tabLst/>
        <a:defRPr lang="fi-FI"/>
      </a:lvl5pPr>
      <a:lvl6pPr marL="0" marR="0" lvl="5" indent="0" rtl="0" hangingPunct="0">
        <a:buClr>
          <a:srgbClr val="0066CC"/>
        </a:buClr>
        <a:buSzPct val="45000"/>
        <a:buFont typeface="StarSymbol"/>
        <a:buChar char=""/>
        <a:tabLst/>
        <a:defRPr lang="fi-FI"/>
      </a:lvl6pPr>
      <a:lvl7pPr marL="0" marR="0" lvl="6" indent="0" rtl="0" hangingPunct="0">
        <a:buClr>
          <a:srgbClr val="0066CC"/>
        </a:buClr>
        <a:buSzPct val="45000"/>
        <a:buFont typeface="StarSymbol"/>
        <a:buChar char=""/>
        <a:tabLst/>
        <a:defRPr lang="fi-FI"/>
      </a:lvl7pPr>
      <a:lvl8pPr marL="0" marR="0" lvl="7" indent="0" rtl="0" hangingPunct="0">
        <a:buClr>
          <a:srgbClr val="0066CC"/>
        </a:buClr>
        <a:buSzPct val="45000"/>
        <a:buFont typeface="StarSymbol"/>
        <a:buChar char=""/>
        <a:tabLst/>
        <a:defRPr lang="fi-FI"/>
      </a:lvl8pPr>
      <a:lvl9pPr marL="0" marR="0" lvl="8" indent="0" rtl="0" hangingPunct="0">
        <a:buClr>
          <a:srgbClr val="0066CC"/>
        </a:buClr>
        <a:buSzPct val="45000"/>
        <a:buFont typeface="StarSymbol"/>
        <a:buChar char=""/>
        <a:tabLst/>
        <a:defRPr lang="fi-FI"/>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1.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5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5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6.xml"/><Relationship Id="rId4" Type="http://schemas.openxmlformats.org/officeDocument/2006/relationships/image" Target="../media/image40.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2.xml"/></Relationships>
</file>

<file path=ppt/slides/_rels/slide8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895600"/>
            <a:ext cx="9164425" cy="1752759"/>
          </a:xfrm>
        </p:spPr>
      </p:pic>
    </p:spTree>
    <p:extLst>
      <p:ext uri="{BB962C8B-B14F-4D97-AF65-F5344CB8AC3E}">
        <p14:creationId xmlns:p14="http://schemas.microsoft.com/office/powerpoint/2010/main" val="3620280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latin typeface="+mn-lt"/>
              </a:rPr>
              <a:t>Comparison of Social Networks and Online Communities (2)</a:t>
            </a:r>
          </a:p>
        </p:txBody>
      </p:sp>
      <p:sp>
        <p:nvSpPr>
          <p:cNvPr id="7" name="Freeform 6"/>
          <p:cNvSpPr/>
          <p:nvPr/>
        </p:nvSpPr>
        <p:spPr>
          <a:xfrm>
            <a:off x="208013" y="6595071"/>
            <a:ext cx="8501760" cy="232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56" rIns="0" bIns="0" anchor="t" anchorCtr="0" compatLnSpc="0"/>
          <a:lstStyle/>
          <a:p>
            <a:pPr defTabSz="828678" hangingPunct="0">
              <a:lnSpc>
                <a:spcPct val="93000"/>
              </a:lnSpc>
            </a:pPr>
            <a:r>
              <a:rPr lang="en-GB" sz="900" dirty="0">
                <a:solidFill>
                  <a:prstClr val="white">
                    <a:lumMod val="65000"/>
                  </a:prstClr>
                </a:solidFill>
                <a:ea typeface="DejaVu Sans" pitchFamily="2"/>
                <a:cs typeface="DejaVu Sans" pitchFamily="2"/>
              </a:rPr>
              <a:t>Source: </a:t>
            </a:r>
            <a:r>
              <a:rPr lang="en-GB" sz="900" dirty="0" err="1">
                <a:solidFill>
                  <a:prstClr val="white">
                    <a:lumMod val="65000"/>
                  </a:prstClr>
                </a:solidFill>
              </a:rPr>
              <a:t>Tharon</a:t>
            </a:r>
            <a:r>
              <a:rPr lang="en-GB" sz="900" dirty="0">
                <a:solidFill>
                  <a:prstClr val="white">
                    <a:lumMod val="65000"/>
                  </a:prstClr>
                </a:solidFill>
              </a:rPr>
              <a:t> Howard, Elsevier - Morgan Kaufmann Design to Thrive Creating Social Networks Edition 2010</a:t>
            </a:r>
            <a:endParaRPr lang="en-GB" sz="900" dirty="0">
              <a:solidFill>
                <a:prstClr val="white">
                  <a:lumMod val="65000"/>
                </a:prstClr>
              </a:solidFill>
              <a:ea typeface="DejaVu Sans" pitchFamily="2"/>
              <a:cs typeface="DejaVu Sans" pitchFamily="2"/>
            </a:endParaRPr>
          </a:p>
        </p:txBody>
      </p:sp>
      <p:graphicFrame>
        <p:nvGraphicFramePr>
          <p:cNvPr id="8" name="Content Placeholder 7"/>
          <p:cNvGraphicFramePr>
            <a:graphicFrameLocks/>
          </p:cNvGraphicFramePr>
          <p:nvPr>
            <p:extLst>
              <p:ext uri="{D42A27DB-BD31-4B8C-83A1-F6EECF244321}">
                <p14:modId xmlns:p14="http://schemas.microsoft.com/office/powerpoint/2010/main" val="104911337"/>
              </p:ext>
            </p:extLst>
          </p:nvPr>
        </p:nvGraphicFramePr>
        <p:xfrm>
          <a:off x="456480" y="1355191"/>
          <a:ext cx="8229600" cy="4977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5450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265374"/>
            <a:ext cx="8228763" cy="6142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solidFill>
                  <a:schemeClr val="bg1"/>
                </a:solidFill>
                <a:latin typeface="+mn-lt"/>
              </a:rPr>
              <a:t>Shirky's ladder</a:t>
            </a:r>
          </a:p>
        </p:txBody>
      </p:sp>
      <p:sp>
        <p:nvSpPr>
          <p:cNvPr id="3" name="Text Placeholder 2"/>
          <p:cNvSpPr txBox="1">
            <a:spLocks noGrp="1"/>
          </p:cNvSpPr>
          <p:nvPr>
            <p:ph type="body" idx="4294967295"/>
          </p:nvPr>
        </p:nvSpPr>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sz="2500" dirty="0">
                <a:solidFill>
                  <a:schemeClr val="bg1"/>
                </a:solidFill>
                <a:latin typeface="+mn-lt"/>
              </a:rPr>
              <a:t>Sharing</a:t>
            </a:r>
            <a:br>
              <a:rPr lang="fi-FI" sz="2500" dirty="0">
                <a:solidFill>
                  <a:schemeClr val="bg1"/>
                </a:solidFill>
                <a:latin typeface="+mn-lt"/>
              </a:rPr>
            </a:br>
            <a:r>
              <a:rPr lang="fi-FI" sz="2500" dirty="0">
                <a:solidFill>
                  <a:schemeClr val="bg1"/>
                </a:solidFill>
                <a:latin typeface="+mn-lt"/>
              </a:rPr>
              <a:t>Ideal for social networks, i.e. exchanging photos</a:t>
            </a:r>
          </a:p>
          <a:p>
            <a:pPr lvl="0"/>
            <a:r>
              <a:rPr lang="fi-FI" sz="2500" dirty="0">
                <a:solidFill>
                  <a:schemeClr val="bg1"/>
                </a:solidFill>
                <a:latin typeface="+mn-lt"/>
              </a:rPr>
              <a:t>Cooperation</a:t>
            </a:r>
            <a:br>
              <a:rPr lang="fi-FI" sz="2500" dirty="0">
                <a:solidFill>
                  <a:schemeClr val="bg1"/>
                </a:solidFill>
                <a:latin typeface="+mn-lt"/>
              </a:rPr>
            </a:br>
            <a:r>
              <a:rPr lang="fi-FI" sz="2500" dirty="0">
                <a:solidFill>
                  <a:schemeClr val="bg1"/>
                </a:solidFill>
                <a:latin typeface="+mn-lt"/>
              </a:rPr>
              <a:t>takes more effort and demands more complexity, organizing activity for gathering resources for a party, strong secondary connections needed</a:t>
            </a:r>
          </a:p>
          <a:p>
            <a:pPr lvl="0"/>
            <a:r>
              <a:rPr lang="fi-FI" sz="2500" dirty="0">
                <a:solidFill>
                  <a:schemeClr val="bg1"/>
                </a:solidFill>
                <a:latin typeface="+mn-lt"/>
              </a:rPr>
              <a:t>Collective action</a:t>
            </a:r>
            <a:br>
              <a:rPr lang="fi-FI" sz="2500" dirty="0">
                <a:solidFill>
                  <a:schemeClr val="bg1"/>
                </a:solidFill>
                <a:latin typeface="+mn-lt"/>
              </a:rPr>
            </a:br>
            <a:r>
              <a:rPr lang="fi-FI" sz="2500" dirty="0">
                <a:solidFill>
                  <a:schemeClr val="bg1"/>
                </a:solidFill>
                <a:latin typeface="+mn-lt"/>
              </a:rPr>
              <a:t>dealing with large organizational structures, such as unions, government agencies, corporations.</a:t>
            </a:r>
          </a:p>
        </p:txBody>
      </p:sp>
      <p:sp>
        <p:nvSpPr>
          <p:cNvPr id="4" name="Freeform 3"/>
          <p:cNvSpPr/>
          <p:nvPr/>
        </p:nvSpPr>
        <p:spPr>
          <a:xfrm>
            <a:off x="208013" y="6595071"/>
            <a:ext cx="8501760" cy="232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56" rIns="0" bIns="0" anchor="t" anchorCtr="0" compatLnSpc="0"/>
          <a:lstStyle/>
          <a:p>
            <a:pPr defTabSz="828678" hangingPunct="0">
              <a:lnSpc>
                <a:spcPct val="93000"/>
              </a:lnSpc>
            </a:pPr>
            <a:r>
              <a:rPr lang="en-GB" sz="900" dirty="0">
                <a:solidFill>
                  <a:prstClr val="white">
                    <a:lumMod val="65000"/>
                  </a:prstClr>
                </a:solidFill>
                <a:ea typeface="DejaVu Sans" pitchFamily="2"/>
                <a:cs typeface="DejaVu Sans" pitchFamily="2"/>
              </a:rPr>
              <a:t>Source: </a:t>
            </a:r>
            <a:r>
              <a:rPr lang="en-US" sz="900" dirty="0" err="1">
                <a:solidFill>
                  <a:prstClr val="white">
                    <a:lumMod val="65000"/>
                  </a:prstClr>
                </a:solidFill>
                <a:ea typeface="DejaVu Sans" pitchFamily="2"/>
                <a:cs typeface="DejaVu Sans" pitchFamily="2"/>
              </a:rPr>
              <a:t>Shirky</a:t>
            </a:r>
            <a:r>
              <a:rPr lang="en-US" sz="900" dirty="0">
                <a:solidFill>
                  <a:prstClr val="white">
                    <a:lumMod val="65000"/>
                  </a:prstClr>
                </a:solidFill>
                <a:ea typeface="DejaVu Sans" pitchFamily="2"/>
                <a:cs typeface="DejaVu Sans" pitchFamily="2"/>
              </a:rPr>
              <a:t>, C. (2009). Here Comes Everybody: How Change Happens When People Come Together (p. 344). Penguin.</a:t>
            </a:r>
            <a:endParaRPr lang="en-GB" sz="900" dirty="0">
              <a:solidFill>
                <a:prstClr val="white">
                  <a:lumMod val="65000"/>
                </a:prstClr>
              </a:solidFill>
              <a:ea typeface="DejaVu Sans" pitchFamily="2"/>
              <a:cs typeface="DejaVu Sans" pitchFamily="2"/>
            </a:endParaRPr>
          </a:p>
        </p:txBody>
      </p:sp>
    </p:spTree>
    <p:extLst>
      <p:ext uri="{BB962C8B-B14F-4D97-AF65-F5344CB8AC3E}">
        <p14:creationId xmlns:p14="http://schemas.microsoft.com/office/powerpoint/2010/main" val="4279829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265374"/>
            <a:ext cx="8228763" cy="6142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solidFill>
                  <a:schemeClr val="bg1"/>
                </a:solidFill>
                <a:latin typeface="+mn-lt"/>
              </a:rPr>
              <a:t>Ingredients for a social network </a:t>
            </a:r>
            <a:r>
              <a:rPr lang="fi-FI" dirty="0" smtClean="0">
                <a:solidFill>
                  <a:schemeClr val="bg1"/>
                </a:solidFill>
                <a:latin typeface="+mn-lt"/>
              </a:rPr>
              <a:t>site</a:t>
            </a:r>
            <a:endParaRPr lang="fi-FI" dirty="0">
              <a:solidFill>
                <a:schemeClr val="bg1"/>
              </a:solidFill>
              <a:latin typeface="+mn-lt"/>
            </a:endParaRPr>
          </a:p>
        </p:txBody>
      </p:sp>
      <p:graphicFrame>
        <p:nvGraphicFramePr>
          <p:cNvPr id="5" name="Diagram 4"/>
          <p:cNvGraphicFramePr/>
          <p:nvPr>
            <p:extLst>
              <p:ext uri="{D42A27DB-BD31-4B8C-83A1-F6EECF244321}">
                <p14:modId xmlns:p14="http://schemas.microsoft.com/office/powerpoint/2010/main" val="3188718656"/>
              </p:ext>
            </p:extLst>
          </p:nvPr>
        </p:nvGraphicFramePr>
        <p:xfrm>
          <a:off x="424803" y="940418"/>
          <a:ext cx="8425020" cy="5917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reeform 9"/>
          <p:cNvSpPr/>
          <p:nvPr/>
        </p:nvSpPr>
        <p:spPr>
          <a:xfrm>
            <a:off x="208666" y="6595071"/>
            <a:ext cx="8501760" cy="232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56" rIns="0" bIns="0" anchor="t" anchorCtr="0" compatLnSpc="0"/>
          <a:lstStyle/>
          <a:p>
            <a:pPr defTabSz="828678" hangingPunct="0">
              <a:lnSpc>
                <a:spcPct val="93000"/>
              </a:lnSpc>
            </a:pPr>
            <a:r>
              <a:rPr lang="en-GB" sz="900" dirty="0">
                <a:solidFill>
                  <a:prstClr val="white">
                    <a:lumMod val="65000"/>
                  </a:prstClr>
                </a:solidFill>
                <a:ea typeface="DejaVu Sans" pitchFamily="2"/>
                <a:cs typeface="DejaVu Sans" pitchFamily="2"/>
              </a:rPr>
              <a:t>Source: </a:t>
            </a:r>
            <a:r>
              <a:rPr lang="en-GB" sz="900" dirty="0" err="1">
                <a:solidFill>
                  <a:prstClr val="white">
                    <a:lumMod val="65000"/>
                  </a:prstClr>
                </a:solidFill>
                <a:ea typeface="DejaVu Sans" pitchFamily="2"/>
                <a:cs typeface="DejaVu Sans" pitchFamily="2"/>
              </a:rPr>
              <a:t>boyd</a:t>
            </a:r>
            <a:r>
              <a:rPr lang="en-GB" sz="900" dirty="0">
                <a:solidFill>
                  <a:prstClr val="white">
                    <a:lumMod val="65000"/>
                  </a:prstClr>
                </a:solidFill>
                <a:ea typeface="DejaVu Sans" pitchFamily="2"/>
                <a:cs typeface="DejaVu Sans" pitchFamily="2"/>
              </a:rPr>
              <a:t>, d. m. and Ellison, N. B. (2007), Social Network Sites: Definition, History, and Scholarship. Journal of Computer-Mediated Communication, 13: 210–230.</a:t>
            </a:r>
          </a:p>
        </p:txBody>
      </p:sp>
    </p:spTree>
    <p:extLst>
      <p:ext uri="{BB962C8B-B14F-4D97-AF65-F5344CB8AC3E}">
        <p14:creationId xmlns:p14="http://schemas.microsoft.com/office/powerpoint/2010/main" val="55586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517" y="180976"/>
            <a:ext cx="8228110" cy="1174206"/>
          </a:xfrm>
        </p:spPr>
        <p:txBody>
          <a:bodyPr wrap="square" tIns="31319" anchorCtr="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nSpc>
                <a:spcPct val="93000"/>
              </a:lnSpc>
              <a:buNone/>
            </a:pPr>
            <a:r>
              <a:rPr lang="en-GB" dirty="0">
                <a:solidFill>
                  <a:schemeClr val="bg1"/>
                </a:solidFill>
                <a:latin typeface="+mn-lt"/>
              </a:rPr>
              <a:t>“social network site” </a:t>
            </a:r>
            <a:r>
              <a:rPr lang="en-GB" dirty="0" smtClean="0">
                <a:solidFill>
                  <a:schemeClr val="bg1"/>
                </a:solidFill>
                <a:latin typeface="+mn-lt"/>
              </a:rPr>
              <a:t>≠ </a:t>
            </a:r>
            <a:r>
              <a:rPr lang="en-GB" dirty="0">
                <a:solidFill>
                  <a:schemeClr val="bg1"/>
                </a:solidFill>
                <a:latin typeface="+mn-lt"/>
              </a:rPr>
              <a:t>“social networking sites”</a:t>
            </a:r>
          </a:p>
        </p:txBody>
      </p:sp>
      <p:sp>
        <p:nvSpPr>
          <p:cNvPr id="3" name="Text Placeholder 2"/>
          <p:cNvSpPr txBox="1">
            <a:spLocks noGrp="1"/>
          </p:cNvSpPr>
          <p:nvPr>
            <p:ph type="body" idx="4294967295"/>
          </p:nvPr>
        </p:nvSpPr>
        <p:spPr>
          <a:xfrm>
            <a:off x="456192" y="1604189"/>
            <a:ext cx="8228110" cy="4526475"/>
          </a:xfrm>
        </p:spPr>
        <p:txBody>
          <a:bodyPr wrap="square" tIns="22512" anchor="t" anchorCtr="0"/>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marL="0" indent="0">
              <a:lnSpc>
                <a:spcPct val="93000"/>
              </a:lnSpc>
              <a:spcAft>
                <a:spcPts val="1291"/>
              </a:spcAft>
              <a:buFont typeface="Wingdings" pitchFamily="2"/>
              <a:buChar char=""/>
            </a:pPr>
            <a:r>
              <a:rPr lang="en-GB" sz="2500" dirty="0">
                <a:solidFill>
                  <a:schemeClr val="bg1"/>
                </a:solidFill>
                <a:latin typeface="+mn-lt"/>
              </a:rPr>
              <a:t> “‘</a:t>
            </a:r>
            <a:r>
              <a:rPr lang="en-GB" sz="2500" i="1" dirty="0">
                <a:solidFill>
                  <a:schemeClr val="bg1"/>
                </a:solidFill>
                <a:latin typeface="+mn-lt"/>
              </a:rPr>
              <a:t>Networking</a:t>
            </a:r>
            <a:r>
              <a:rPr lang="en-GB" sz="2500" dirty="0">
                <a:solidFill>
                  <a:schemeClr val="bg1"/>
                </a:solidFill>
                <a:latin typeface="+mn-lt"/>
              </a:rPr>
              <a:t>’ emphasizes relationship initiation, often between strangers.”</a:t>
            </a:r>
          </a:p>
          <a:p>
            <a:pPr marL="0" indent="0">
              <a:lnSpc>
                <a:spcPct val="93000"/>
              </a:lnSpc>
              <a:spcAft>
                <a:spcPts val="1291"/>
              </a:spcAft>
              <a:buFont typeface="Wingdings" pitchFamily="2"/>
              <a:buChar char=""/>
            </a:pPr>
            <a:r>
              <a:rPr lang="en-GB" sz="2500" dirty="0">
                <a:solidFill>
                  <a:schemeClr val="bg1"/>
                </a:solidFill>
                <a:latin typeface="+mn-lt"/>
              </a:rPr>
              <a:t> In a </a:t>
            </a:r>
            <a:r>
              <a:rPr lang="en-GB" sz="2500" i="1" dirty="0">
                <a:solidFill>
                  <a:schemeClr val="bg1"/>
                </a:solidFill>
                <a:latin typeface="+mn-lt"/>
              </a:rPr>
              <a:t>network</a:t>
            </a:r>
            <a:r>
              <a:rPr lang="en-GB" sz="2500" dirty="0">
                <a:solidFill>
                  <a:schemeClr val="bg1"/>
                </a:solidFill>
                <a:latin typeface="+mn-lt"/>
              </a:rPr>
              <a:t>, “Participants are not necessarily ‘networking’ or looking to meet new people; instead, they are primarily communicating with people who are already a part of their extended social network.”</a:t>
            </a:r>
          </a:p>
          <a:p>
            <a:pPr marL="391178">
              <a:lnSpc>
                <a:spcPct val="93000"/>
              </a:lnSpc>
              <a:spcAft>
                <a:spcPts val="1291"/>
              </a:spcAft>
              <a:buNone/>
            </a:pPr>
            <a:r>
              <a:rPr lang="en-GB" sz="2500" dirty="0">
                <a:solidFill>
                  <a:schemeClr val="bg1"/>
                </a:solidFill>
                <a:latin typeface="+mn-lt"/>
              </a:rPr>
              <a:t>“What makes social network sites unique is not that they allow individuals to meet strangers, but rather that they enable users to articulate and make visible their social networks.”</a:t>
            </a:r>
          </a:p>
        </p:txBody>
      </p:sp>
      <p:sp>
        <p:nvSpPr>
          <p:cNvPr id="4" name="Freeform 3"/>
          <p:cNvSpPr/>
          <p:nvPr/>
        </p:nvSpPr>
        <p:spPr>
          <a:xfrm>
            <a:off x="208666" y="6595071"/>
            <a:ext cx="8501760" cy="232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56" rIns="0" bIns="0" anchor="t" anchorCtr="0" compatLnSpc="0"/>
          <a:lstStyle/>
          <a:p>
            <a:pPr defTabSz="828678" hangingPunct="0">
              <a:lnSpc>
                <a:spcPct val="93000"/>
              </a:lnSpc>
            </a:pPr>
            <a:r>
              <a:rPr lang="en-GB" sz="900" dirty="0">
                <a:solidFill>
                  <a:prstClr val="white">
                    <a:lumMod val="65000"/>
                  </a:prstClr>
                </a:solidFill>
                <a:ea typeface="DejaVu Sans" pitchFamily="2"/>
                <a:cs typeface="DejaVu Sans" pitchFamily="2"/>
              </a:rPr>
              <a:t>Source: </a:t>
            </a:r>
            <a:r>
              <a:rPr lang="en-GB" sz="900" dirty="0" err="1">
                <a:solidFill>
                  <a:prstClr val="white">
                    <a:lumMod val="65000"/>
                  </a:prstClr>
                </a:solidFill>
                <a:ea typeface="DejaVu Sans" pitchFamily="2"/>
                <a:cs typeface="DejaVu Sans" pitchFamily="2"/>
              </a:rPr>
              <a:t>boyd</a:t>
            </a:r>
            <a:r>
              <a:rPr lang="en-GB" sz="900" dirty="0">
                <a:solidFill>
                  <a:prstClr val="white">
                    <a:lumMod val="65000"/>
                  </a:prstClr>
                </a:solidFill>
                <a:ea typeface="DejaVu Sans" pitchFamily="2"/>
                <a:cs typeface="DejaVu Sans" pitchFamily="2"/>
              </a:rPr>
              <a:t>, d. m. and Ellison, N. B. (2007), Social Network Sites: Definition, History, and Scholarship. Journal of Computer-Mediated Communication, 13: 210–230.</a:t>
            </a:r>
          </a:p>
        </p:txBody>
      </p:sp>
    </p:spTree>
    <p:extLst>
      <p:ext uri="{BB962C8B-B14F-4D97-AF65-F5344CB8AC3E}">
        <p14:creationId xmlns:p14="http://schemas.microsoft.com/office/powerpoint/2010/main" val="3557243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None/>
            </a:pPr>
            <a:r>
              <a:rPr lang="en-US" dirty="0" smtClean="0"/>
              <a:t>Designing Social Spaces</a:t>
            </a:r>
            <a:endParaRPr lang="en-US" dirty="0"/>
          </a:p>
        </p:txBody>
      </p:sp>
      <p:sp>
        <p:nvSpPr>
          <p:cNvPr id="3" name="Subtitle 2"/>
          <p:cNvSpPr>
            <a:spLocks noGrp="1"/>
          </p:cNvSpPr>
          <p:nvPr>
            <p:ph type="subTitle" idx="1"/>
          </p:nvPr>
        </p:nvSpPr>
        <p:spPr/>
        <p:txBody>
          <a:bodyPr/>
          <a:lstStyle/>
          <a:p>
            <a:r>
              <a:rPr lang="en-US" dirty="0" smtClean="0"/>
              <a:t>Considerations</a:t>
            </a:r>
            <a:endParaRPr lang="en-US" dirty="0"/>
          </a:p>
        </p:txBody>
      </p:sp>
    </p:spTree>
    <p:extLst>
      <p:ext uri="{BB962C8B-B14F-4D97-AF65-F5344CB8AC3E}">
        <p14:creationId xmlns:p14="http://schemas.microsoft.com/office/powerpoint/2010/main" val="269800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Maslow’s Hierarchy of Needs</a:t>
            </a:r>
            <a:endParaRPr lang="en-GB" dirty="0">
              <a:solidFill>
                <a:schemeClr val="bg1"/>
              </a:solidFill>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756911894"/>
              </p:ext>
            </p:extLst>
          </p:nvPr>
        </p:nvGraphicFramePr>
        <p:xfrm>
          <a:off x="457200" y="1600203"/>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533400" y="6627168"/>
            <a:ext cx="8229600" cy="230832"/>
          </a:xfrm>
          <a:prstGeom prst="rect">
            <a:avLst/>
          </a:prstGeom>
        </p:spPr>
        <p:txBody>
          <a:bodyPr wrap="square" lIns="91360" tIns="45682" rIns="91360" bIns="45682">
            <a:spAutoFit/>
          </a:bodyPr>
          <a:lstStyle/>
          <a:p>
            <a:r>
              <a:rPr lang="en-GB" sz="900" dirty="0">
                <a:solidFill>
                  <a:prstClr val="white">
                    <a:lumMod val="65000"/>
                  </a:prstClr>
                </a:solidFill>
              </a:rPr>
              <a:t>Source: Kim, A. J. (2000). Community Building on the Web. </a:t>
            </a:r>
            <a:r>
              <a:rPr lang="en-GB" sz="900" dirty="0" err="1">
                <a:solidFill>
                  <a:prstClr val="white">
                    <a:lumMod val="65000"/>
                  </a:prstClr>
                </a:solidFill>
              </a:rPr>
              <a:t>Peachpit</a:t>
            </a:r>
            <a:r>
              <a:rPr lang="en-GB" sz="900" dirty="0">
                <a:solidFill>
                  <a:prstClr val="white">
                    <a:lumMod val="65000"/>
                  </a:prstClr>
                </a:solidFill>
              </a:rPr>
              <a:t> Press.</a:t>
            </a:r>
          </a:p>
        </p:txBody>
      </p:sp>
    </p:spTree>
    <p:extLst>
      <p:ext uri="{BB962C8B-B14F-4D97-AF65-F5344CB8AC3E}">
        <p14:creationId xmlns:p14="http://schemas.microsoft.com/office/powerpoint/2010/main" val="2079542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517" y="180976"/>
            <a:ext cx="8228110" cy="1174206"/>
          </a:xfrm>
        </p:spPr>
        <p:txBody>
          <a:bodyPr wrap="square" tIns="31326" anchorCtr="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nSpc>
                <a:spcPct val="93000"/>
              </a:lnSpc>
              <a:buNone/>
            </a:pPr>
            <a:r>
              <a:rPr lang="en-GB" dirty="0" smtClean="0">
                <a:solidFill>
                  <a:schemeClr val="bg1"/>
                </a:solidFill>
                <a:latin typeface="+mn-lt"/>
              </a:rPr>
              <a:t>Examples of satisfying needs for Security </a:t>
            </a:r>
            <a:r>
              <a:rPr lang="en-GB" dirty="0">
                <a:solidFill>
                  <a:schemeClr val="bg1"/>
                </a:solidFill>
                <a:latin typeface="+mn-lt"/>
              </a:rPr>
              <a:t>and Safety &amp; Self-Esteem</a:t>
            </a:r>
          </a:p>
        </p:txBody>
      </p:sp>
      <p:graphicFrame>
        <p:nvGraphicFramePr>
          <p:cNvPr id="4" name="Diagram 3"/>
          <p:cNvGraphicFramePr/>
          <p:nvPr>
            <p:extLst>
              <p:ext uri="{D42A27DB-BD31-4B8C-83A1-F6EECF244321}">
                <p14:modId xmlns:p14="http://schemas.microsoft.com/office/powerpoint/2010/main" val="2465921104"/>
              </p:ext>
            </p:extLst>
          </p:nvPr>
        </p:nvGraphicFramePr>
        <p:xfrm>
          <a:off x="456192" y="1875000"/>
          <a:ext cx="8228110" cy="4526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8829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210178"/>
            <a:ext cx="8228763" cy="114500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latin typeface="+mn-lt"/>
              </a:rPr>
              <a:t>Moderating the content</a:t>
            </a:r>
          </a:p>
        </p:txBody>
      </p:sp>
      <p:pic>
        <p:nvPicPr>
          <p:cNvPr id="3" name="Picture 2"/>
          <p:cNvPicPr>
            <a:picLocks noChangeAspect="1"/>
          </p:cNvPicPr>
          <p:nvPr/>
        </p:nvPicPr>
        <p:blipFill>
          <a:blip r:embed="rId3" cstate="print">
            <a:lum/>
            <a:alphaModFix/>
          </a:blip>
          <a:srcRect/>
          <a:stretch>
            <a:fillRect/>
          </a:stretch>
        </p:blipFill>
        <p:spPr>
          <a:xfrm>
            <a:off x="587797" y="1858994"/>
            <a:ext cx="7967849" cy="3712950"/>
          </a:xfrm>
          <a:prstGeom prst="rect">
            <a:avLst/>
          </a:prstGeom>
          <a:noFill/>
          <a:ln>
            <a:noFill/>
          </a:ln>
          <a:effectLst>
            <a:softEdge rad="63500"/>
          </a:effectLst>
        </p:spPr>
      </p:pic>
    </p:spTree>
    <p:extLst>
      <p:ext uri="{BB962C8B-B14F-4D97-AF65-F5344CB8AC3E}">
        <p14:creationId xmlns:p14="http://schemas.microsoft.com/office/powerpoint/2010/main" val="3447608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279300"/>
            <a:ext cx="8228763" cy="114500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solidFill>
                  <a:schemeClr val="bg1"/>
                </a:solidFill>
                <a:latin typeface="+mn-lt"/>
              </a:rPr>
              <a:t>Youtube's automated approach: What is the Content ID tool?</a:t>
            </a:r>
          </a:p>
        </p:txBody>
      </p:sp>
      <p:sp>
        <p:nvSpPr>
          <p:cNvPr id="3" name="Text Placeholder 2"/>
          <p:cNvSpPr txBox="1">
            <a:spLocks noGrp="1"/>
          </p:cNvSpPr>
          <p:nvPr>
            <p:ph type="body" idx="4294967295"/>
          </p:nvPr>
        </p:nvSpPr>
        <p:spPr>
          <a:xfrm>
            <a:off x="457174" y="1806196"/>
            <a:ext cx="8228763" cy="4526148"/>
          </a:xfrm>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buNone/>
            </a:pPr>
            <a:r>
              <a:rPr lang="fi-FI" dirty="0">
                <a:solidFill>
                  <a:schemeClr val="bg1"/>
                </a:solidFill>
                <a:latin typeface="+mn-lt"/>
              </a:rPr>
              <a:t>The Content ID tool is the latest way YouTube offers copyright holders to easily identify and manage their content on YouTube. The tool creates ID files which are then run against user uploads and, if a match occurs, the copyright holders policy preferences are then applied to that video. Rights owners can choose to block, track or monetize their content.</a:t>
            </a:r>
          </a:p>
        </p:txBody>
      </p:sp>
      <p:sp>
        <p:nvSpPr>
          <p:cNvPr id="4" name="Freeform 3"/>
          <p:cNvSpPr/>
          <p:nvPr/>
        </p:nvSpPr>
        <p:spPr>
          <a:xfrm>
            <a:off x="208993" y="6595071"/>
            <a:ext cx="8501760" cy="232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58" rIns="0" bIns="0" anchor="t" anchorCtr="0" compatLnSpc="0"/>
          <a:lstStyle/>
          <a:p>
            <a:pPr defTabSz="828850" hangingPunct="0">
              <a:lnSpc>
                <a:spcPct val="93000"/>
              </a:lnSpc>
            </a:pPr>
            <a:r>
              <a:rPr lang="en-GB" sz="900" dirty="0">
                <a:solidFill>
                  <a:prstClr val="white">
                    <a:lumMod val="65000"/>
                  </a:prstClr>
                </a:solidFill>
                <a:ea typeface="DejaVu Sans" pitchFamily="2"/>
                <a:cs typeface="DejaVu Sans" pitchFamily="2"/>
              </a:rPr>
              <a:t>Source: http://www.youtube.com/t/contentid</a:t>
            </a:r>
          </a:p>
        </p:txBody>
      </p:sp>
    </p:spTree>
    <p:extLst>
      <p:ext uri="{BB962C8B-B14F-4D97-AF65-F5344CB8AC3E}">
        <p14:creationId xmlns:p14="http://schemas.microsoft.com/office/powerpoint/2010/main" val="964323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t>Youtube's Content ID Video</a:t>
            </a:r>
          </a:p>
        </p:txBody>
      </p:sp>
      <p:pic>
        <p:nvPicPr>
          <p:cNvPr id="6" name="youtube-content-id-saveyoutube-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48319" y="1272236"/>
            <a:ext cx="8822225" cy="4852733"/>
          </a:xfrm>
          <a:prstGeom prst="rect">
            <a:avLst/>
          </a:prstGeom>
          <a:effectLst>
            <a:softEdge rad="63500"/>
          </a:effectLst>
        </p:spPr>
      </p:pic>
    </p:spTree>
    <p:extLst>
      <p:ext uri="{BB962C8B-B14F-4D97-AF65-F5344CB8AC3E}">
        <p14:creationId xmlns:p14="http://schemas.microsoft.com/office/powerpoint/2010/main" val="826849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8778"/>
            <a:ext cx="7772400" cy="1470025"/>
          </a:xfrm>
        </p:spPr>
        <p:txBody>
          <a:bodyPr/>
          <a:lstStyle/>
          <a:p>
            <a:r>
              <a:rPr lang="en-US" dirty="0" smtClean="0">
                <a:solidFill>
                  <a:schemeClr val="bg1"/>
                </a:solidFill>
              </a:rPr>
              <a:t>Designing Social Interaction</a:t>
            </a:r>
            <a:endParaRPr lang="en-GB" dirty="0">
              <a:solidFill>
                <a:schemeClr val="bg1"/>
              </a:solidFill>
            </a:endParaRPr>
          </a:p>
        </p:txBody>
      </p:sp>
      <p:pic>
        <p:nvPicPr>
          <p:cNvPr id="1026" name="Picture 2" descr="Creative Commons Licen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2900" y="6209526"/>
            <a:ext cx="838200" cy="295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62100" y="6504801"/>
            <a:ext cx="6019800" cy="276999"/>
          </a:xfrm>
          <a:prstGeom prst="rect">
            <a:avLst/>
          </a:prstGeom>
        </p:spPr>
        <p:txBody>
          <a:bodyPr wrap="square" lIns="91360" tIns="45682" rIns="91360" bIns="45682">
            <a:spAutoFit/>
          </a:bodyPr>
          <a:lstStyle/>
          <a:p>
            <a:r>
              <a:rPr lang="en-US" sz="1200" dirty="0">
                <a:solidFill>
                  <a:schemeClr val="bg1"/>
                </a:solidFill>
              </a:rPr>
              <a:t>This work is licensed under a Creative Commons Attribution-</a:t>
            </a:r>
            <a:r>
              <a:rPr lang="en-US" sz="1200" dirty="0" err="1">
                <a:solidFill>
                  <a:schemeClr val="bg1"/>
                </a:solidFill>
              </a:rPr>
              <a:t>ShareAlike</a:t>
            </a:r>
            <a:r>
              <a:rPr lang="en-US" sz="1200" dirty="0">
                <a:solidFill>
                  <a:schemeClr val="bg1"/>
                </a:solidFill>
              </a:rPr>
              <a:t> 2.0 Generic License.</a:t>
            </a:r>
          </a:p>
        </p:txBody>
      </p:sp>
      <p:sp>
        <p:nvSpPr>
          <p:cNvPr id="7" name="Text Box 2"/>
          <p:cNvSpPr txBox="1">
            <a:spLocks noChangeArrowheads="1"/>
          </p:cNvSpPr>
          <p:nvPr/>
        </p:nvSpPr>
        <p:spPr bwMode="auto">
          <a:xfrm>
            <a:off x="36517" y="2275114"/>
            <a:ext cx="9070975" cy="4201886"/>
          </a:xfrm>
          <a:prstGeom prst="rect">
            <a:avLst/>
          </a:prstGeom>
          <a:noFill/>
          <a:ln w="9525">
            <a:noFill/>
            <a:round/>
            <a:headEnd/>
            <a:tailEnd/>
          </a:ln>
          <a:effectLst/>
        </p:spPr>
        <p:txBody>
          <a:bodyPr lIns="0" tIns="28056" rIns="0" bIns="0"/>
          <a:lstStyle/>
          <a:p>
            <a:pPr algn="ctr">
              <a:spcAft>
                <a:spcPts val="1425"/>
              </a:spcAft>
              <a:tabLst>
                <a:tab pos="0" algn="l"/>
                <a:tab pos="456819" algn="l"/>
                <a:tab pos="913642" algn="l"/>
                <a:tab pos="1370464" algn="l"/>
                <a:tab pos="1827283" algn="l"/>
                <a:tab pos="2284105" algn="l"/>
                <a:tab pos="2740926" algn="l"/>
                <a:tab pos="3197744" algn="l"/>
                <a:tab pos="3654567" algn="l"/>
                <a:tab pos="4111388" algn="l"/>
                <a:tab pos="4568210" algn="l"/>
                <a:tab pos="5025029" algn="l"/>
                <a:tab pos="5481852" algn="l"/>
                <a:tab pos="5938672" algn="l"/>
                <a:tab pos="6395490" algn="l"/>
                <a:tab pos="6852313" algn="l"/>
                <a:tab pos="7309135" algn="l"/>
                <a:tab pos="7765958" algn="l"/>
                <a:tab pos="8222777" algn="l"/>
                <a:tab pos="8679599" algn="l"/>
                <a:tab pos="9136416" algn="l"/>
              </a:tabLst>
            </a:pPr>
            <a:r>
              <a:rPr lang="fi-FI" sz="2400" dirty="0">
                <a:solidFill>
                  <a:srgbClr val="FFFFFF"/>
                </a:solidFill>
                <a:latin typeface="Calibri" pitchFamily="34" charset="0"/>
                <a:ea typeface="Calibri" pitchFamily="34" charset="0"/>
                <a:cs typeface="Calibri" pitchFamily="34" charset="0"/>
              </a:rPr>
              <a:t>Michail</a:t>
            </a:r>
            <a:r>
              <a:rPr lang="fi-FI" sz="2400" b="1" dirty="0">
                <a:solidFill>
                  <a:srgbClr val="FFFFFF"/>
                </a:solidFill>
                <a:latin typeface="Calibri" pitchFamily="34" charset="0"/>
                <a:ea typeface="Calibri" pitchFamily="34" charset="0"/>
                <a:cs typeface="Calibri" pitchFamily="34" charset="0"/>
              </a:rPr>
              <a:t>Tsikerdekis</a:t>
            </a:r>
          </a:p>
          <a:p>
            <a:pPr algn="ctr">
              <a:spcAft>
                <a:spcPts val="1425"/>
              </a:spcAft>
              <a:tabLst>
                <a:tab pos="0" algn="l"/>
                <a:tab pos="456819" algn="l"/>
                <a:tab pos="913642" algn="l"/>
                <a:tab pos="1370464" algn="l"/>
                <a:tab pos="1827283" algn="l"/>
                <a:tab pos="2284105" algn="l"/>
                <a:tab pos="2740926" algn="l"/>
                <a:tab pos="3197744" algn="l"/>
                <a:tab pos="3654567" algn="l"/>
                <a:tab pos="4111388" algn="l"/>
                <a:tab pos="4568210" algn="l"/>
                <a:tab pos="5025029" algn="l"/>
                <a:tab pos="5481852" algn="l"/>
                <a:tab pos="5938672" algn="l"/>
                <a:tab pos="6395490" algn="l"/>
                <a:tab pos="6852313" algn="l"/>
                <a:tab pos="7309135" algn="l"/>
                <a:tab pos="7765958" algn="l"/>
                <a:tab pos="8222777" algn="l"/>
                <a:tab pos="8679599" algn="l"/>
                <a:tab pos="9136416" algn="l"/>
              </a:tabLst>
            </a:pPr>
            <a:r>
              <a:rPr lang="fi-FI" sz="2000" b="1" dirty="0">
                <a:solidFill>
                  <a:srgbClr val="FFFFFF"/>
                </a:solidFill>
                <a:latin typeface="Calibri" pitchFamily="34" charset="0"/>
                <a:ea typeface="Calibri" pitchFamily="34" charset="0"/>
                <a:cs typeface="Calibri" pitchFamily="34" charset="0"/>
              </a:rPr>
              <a:t>tsikerdekis@gmail.com</a:t>
            </a:r>
          </a:p>
          <a:p>
            <a:pPr algn="ctr">
              <a:spcAft>
                <a:spcPts val="1425"/>
              </a:spcAft>
              <a:tabLst>
                <a:tab pos="0" algn="l"/>
                <a:tab pos="456819" algn="l"/>
                <a:tab pos="913642" algn="l"/>
                <a:tab pos="1370464" algn="l"/>
                <a:tab pos="1827283" algn="l"/>
                <a:tab pos="2284105" algn="l"/>
                <a:tab pos="2740926" algn="l"/>
                <a:tab pos="3197744" algn="l"/>
                <a:tab pos="3654567" algn="l"/>
                <a:tab pos="4111388" algn="l"/>
                <a:tab pos="4568210" algn="l"/>
                <a:tab pos="5025029" algn="l"/>
                <a:tab pos="5481852" algn="l"/>
                <a:tab pos="5938672" algn="l"/>
                <a:tab pos="6395490" algn="l"/>
                <a:tab pos="6852313" algn="l"/>
                <a:tab pos="7309135" algn="l"/>
                <a:tab pos="7765958" algn="l"/>
                <a:tab pos="8222777" algn="l"/>
                <a:tab pos="8679599" algn="l"/>
                <a:tab pos="9136416" algn="l"/>
              </a:tabLst>
            </a:pPr>
            <a:r>
              <a:rPr lang="fi-FI" sz="2000" b="1" dirty="0">
                <a:solidFill>
                  <a:srgbClr val="FFFFFF"/>
                </a:solidFill>
                <a:latin typeface="Calibri" pitchFamily="34" charset="0"/>
                <a:ea typeface="Calibri" pitchFamily="34" charset="0"/>
                <a:cs typeface="Calibri" pitchFamily="34" charset="0"/>
              </a:rPr>
              <a:t>http://tsikerdekis.wuwcorp.com</a:t>
            </a:r>
          </a:p>
          <a:p>
            <a:pPr algn="ctr">
              <a:spcAft>
                <a:spcPts val="1425"/>
              </a:spcAft>
              <a:tabLst>
                <a:tab pos="0" algn="l"/>
                <a:tab pos="456819" algn="l"/>
                <a:tab pos="913642" algn="l"/>
                <a:tab pos="1370464" algn="l"/>
                <a:tab pos="1827283" algn="l"/>
                <a:tab pos="2284105" algn="l"/>
                <a:tab pos="2740926" algn="l"/>
                <a:tab pos="3197744" algn="l"/>
                <a:tab pos="3654567" algn="l"/>
                <a:tab pos="4111388" algn="l"/>
                <a:tab pos="4568210" algn="l"/>
                <a:tab pos="5025029" algn="l"/>
                <a:tab pos="5481852" algn="l"/>
                <a:tab pos="5938672" algn="l"/>
                <a:tab pos="6395490" algn="l"/>
                <a:tab pos="6852313" algn="l"/>
                <a:tab pos="7309135" algn="l"/>
                <a:tab pos="7765958" algn="l"/>
                <a:tab pos="8222777" algn="l"/>
                <a:tab pos="8679599" algn="l"/>
                <a:tab pos="9136416" algn="l"/>
              </a:tabLst>
            </a:pPr>
            <a:endParaRPr lang="fi-FI" sz="2400" dirty="0">
              <a:solidFill>
                <a:srgbClr val="FFFFFF"/>
              </a:solidFill>
              <a:latin typeface="Calibri" pitchFamily="34" charset="0"/>
              <a:ea typeface="Calibri" pitchFamily="34" charset="0"/>
              <a:cs typeface="Calibri" pitchFamily="34" charset="0"/>
            </a:endParaRPr>
          </a:p>
          <a:p>
            <a:pPr algn="ctr">
              <a:spcAft>
                <a:spcPts val="1425"/>
              </a:spcAft>
              <a:tabLst>
                <a:tab pos="0" algn="l"/>
                <a:tab pos="456819" algn="l"/>
                <a:tab pos="913642" algn="l"/>
                <a:tab pos="1370464" algn="l"/>
                <a:tab pos="1827283" algn="l"/>
                <a:tab pos="2284105" algn="l"/>
                <a:tab pos="2740926" algn="l"/>
                <a:tab pos="3197744" algn="l"/>
                <a:tab pos="3654567" algn="l"/>
                <a:tab pos="4111388" algn="l"/>
                <a:tab pos="4568210" algn="l"/>
                <a:tab pos="5025029" algn="l"/>
                <a:tab pos="5481852" algn="l"/>
                <a:tab pos="5938672" algn="l"/>
                <a:tab pos="6395490" algn="l"/>
                <a:tab pos="6852313" algn="l"/>
                <a:tab pos="7309135" algn="l"/>
                <a:tab pos="7765958" algn="l"/>
                <a:tab pos="8222777" algn="l"/>
                <a:tab pos="8679599" algn="l"/>
                <a:tab pos="9136416" algn="l"/>
              </a:tabLst>
            </a:pPr>
            <a:r>
              <a:rPr lang="fi-FI" sz="2400" dirty="0" smtClean="0">
                <a:solidFill>
                  <a:srgbClr val="FFFFFF"/>
                </a:solidFill>
                <a:latin typeface="Calibri" pitchFamily="34" charset="0"/>
                <a:ea typeface="Calibri" pitchFamily="34" charset="0"/>
                <a:cs typeface="Calibri" pitchFamily="34" charset="0"/>
              </a:rPr>
              <a:t/>
            </a:r>
            <a:br>
              <a:rPr lang="fi-FI" sz="2400" dirty="0" smtClean="0">
                <a:solidFill>
                  <a:srgbClr val="FFFFFF"/>
                </a:solidFill>
                <a:latin typeface="Calibri" pitchFamily="34" charset="0"/>
                <a:ea typeface="Calibri" pitchFamily="34" charset="0"/>
                <a:cs typeface="Calibri" pitchFamily="34" charset="0"/>
              </a:rPr>
            </a:br>
            <a:r>
              <a:rPr lang="fi-FI" sz="2400" dirty="0" smtClean="0">
                <a:solidFill>
                  <a:srgbClr val="FFFFFF"/>
                </a:solidFill>
                <a:latin typeface="Calibri" pitchFamily="34" charset="0"/>
                <a:ea typeface="Calibri" pitchFamily="34" charset="0"/>
                <a:cs typeface="Calibri" pitchFamily="34" charset="0"/>
              </a:rPr>
              <a:t>October</a:t>
            </a:r>
            <a:r>
              <a:rPr lang="fi-FI" sz="2400" b="1" dirty="0" smtClean="0">
                <a:solidFill>
                  <a:srgbClr val="FFFFFF"/>
                </a:solidFill>
                <a:latin typeface="Calibri" pitchFamily="34" charset="0"/>
                <a:ea typeface="Calibri" pitchFamily="34" charset="0"/>
                <a:cs typeface="Calibri" pitchFamily="34" charset="0"/>
              </a:rPr>
              <a:t>2012        </a:t>
            </a:r>
            <a:r>
              <a:rPr lang="fi-FI" sz="2400" b="1" dirty="0">
                <a:solidFill>
                  <a:srgbClr val="FFFFFF"/>
                </a:solidFill>
                <a:latin typeface="Calibri" pitchFamily="34" charset="0"/>
                <a:ea typeface="Calibri" pitchFamily="34" charset="0"/>
                <a:cs typeface="Calibri" pitchFamily="34" charset="0"/>
              </a:rPr>
              <a:t>		            </a:t>
            </a:r>
            <a:r>
              <a:rPr lang="fi-FI" sz="2400" b="1" dirty="0" smtClean="0">
                <a:solidFill>
                  <a:srgbClr val="FFFFFF"/>
                </a:solidFill>
                <a:latin typeface="Calibri" pitchFamily="34" charset="0"/>
                <a:ea typeface="Calibri" pitchFamily="34" charset="0"/>
                <a:cs typeface="Calibri" pitchFamily="34" charset="0"/>
              </a:rPr>
              <a:t>					HCI</a:t>
            </a:r>
            <a:endParaRPr lang="fi-FI" sz="2400" b="1" dirty="0">
              <a:solidFill>
                <a:srgbClr val="FFFFFF"/>
              </a:solidFill>
              <a:latin typeface="Calibri" pitchFamily="34" charset="0"/>
              <a:ea typeface="Calibri" pitchFamily="34" charset="0"/>
              <a:cs typeface="Calibri" pitchFamily="34" charset="0"/>
            </a:endParaRPr>
          </a:p>
          <a:p>
            <a:pPr algn="ctr">
              <a:spcAft>
                <a:spcPts val="1425"/>
              </a:spcAft>
              <a:tabLst>
                <a:tab pos="0" algn="l"/>
                <a:tab pos="456819" algn="l"/>
                <a:tab pos="913642" algn="l"/>
                <a:tab pos="1370464" algn="l"/>
                <a:tab pos="1827283" algn="l"/>
                <a:tab pos="2284105" algn="l"/>
                <a:tab pos="2740926" algn="l"/>
                <a:tab pos="3197744" algn="l"/>
                <a:tab pos="3654567" algn="l"/>
                <a:tab pos="4111388" algn="l"/>
                <a:tab pos="4568210" algn="l"/>
                <a:tab pos="5025029" algn="l"/>
                <a:tab pos="5481852" algn="l"/>
                <a:tab pos="5938672" algn="l"/>
                <a:tab pos="6395490" algn="l"/>
                <a:tab pos="6852313" algn="l"/>
                <a:tab pos="7309135" algn="l"/>
                <a:tab pos="7765958" algn="l"/>
                <a:tab pos="8222777" algn="l"/>
                <a:tab pos="8679599" algn="l"/>
                <a:tab pos="9136416" algn="l"/>
              </a:tabLst>
            </a:pPr>
            <a:r>
              <a:rPr lang="fi-FI" sz="2400" b="1" dirty="0">
                <a:solidFill>
                  <a:srgbClr val="FFFFFF"/>
                </a:solidFill>
                <a:latin typeface="Calibri" pitchFamily="34" charset="0"/>
                <a:ea typeface="Calibri" pitchFamily="34" charset="0"/>
                <a:cs typeface="Calibri" pitchFamily="34" charset="0"/>
              </a:rPr>
              <a:t/>
            </a:r>
            <a:br>
              <a:rPr lang="fi-FI" sz="2400" b="1" dirty="0">
                <a:solidFill>
                  <a:srgbClr val="FFFFFF"/>
                </a:solidFill>
                <a:latin typeface="Calibri" pitchFamily="34" charset="0"/>
                <a:ea typeface="Calibri" pitchFamily="34" charset="0"/>
                <a:cs typeface="Calibri" pitchFamily="34" charset="0"/>
              </a:rPr>
            </a:br>
            <a:r>
              <a:rPr lang="fi-FI" sz="2400" b="1" dirty="0" smtClean="0">
                <a:solidFill>
                  <a:srgbClr val="FFFFFF"/>
                </a:solidFill>
                <a:latin typeface="Calibri" pitchFamily="34" charset="0"/>
                <a:ea typeface="Calibri" pitchFamily="34" charset="0"/>
                <a:cs typeface="Calibri" pitchFamily="34" charset="0"/>
              </a:rPr>
              <a:t>Faculty</a:t>
            </a:r>
            <a:r>
              <a:rPr lang="fi-FI" sz="2400" dirty="0" smtClean="0">
                <a:solidFill>
                  <a:srgbClr val="FFFFFF"/>
                </a:solidFill>
                <a:latin typeface="Calibri" pitchFamily="34" charset="0"/>
                <a:ea typeface="Calibri" pitchFamily="34" charset="0"/>
                <a:cs typeface="Calibri" pitchFamily="34" charset="0"/>
              </a:rPr>
              <a:t>Of</a:t>
            </a:r>
            <a:r>
              <a:rPr lang="fi-FI" sz="2400" b="1" dirty="0" smtClean="0">
                <a:solidFill>
                  <a:srgbClr val="FFFFFF"/>
                </a:solidFill>
                <a:latin typeface="Calibri" pitchFamily="34" charset="0"/>
                <a:ea typeface="Calibri" pitchFamily="34" charset="0"/>
                <a:cs typeface="Calibri" pitchFamily="34" charset="0"/>
              </a:rPr>
              <a:t>Arts</a:t>
            </a:r>
            <a:r>
              <a:rPr lang="fi-FI" sz="2400" dirty="0">
                <a:solidFill>
                  <a:srgbClr val="FFFFFF"/>
                </a:solidFill>
                <a:latin typeface="Calibri" pitchFamily="34" charset="0"/>
                <a:ea typeface="Calibri" pitchFamily="34" charset="0"/>
                <a:cs typeface="Calibri" pitchFamily="34" charset="0"/>
              </a:rPr>
              <a:t>			             Masaryk</a:t>
            </a:r>
            <a:r>
              <a:rPr lang="fi-FI" sz="2400" b="1" dirty="0">
                <a:solidFill>
                  <a:srgbClr val="FFFFFF"/>
                </a:solidFill>
                <a:latin typeface="Calibri" pitchFamily="34" charset="0"/>
                <a:ea typeface="Calibri" pitchFamily="34" charset="0"/>
                <a:cs typeface="Calibri" pitchFamily="34" charset="0"/>
              </a:rPr>
              <a:t>University</a:t>
            </a:r>
          </a:p>
        </p:txBody>
      </p:sp>
    </p:spTree>
    <p:extLst>
      <p:ext uri="{BB962C8B-B14F-4D97-AF65-F5344CB8AC3E}">
        <p14:creationId xmlns:p14="http://schemas.microsoft.com/office/powerpoint/2010/main" val="512198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110899"/>
            <a:ext cx="8228763" cy="1228521"/>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solidFill>
                  <a:schemeClr val="bg1"/>
                </a:solidFill>
                <a:latin typeface="+mn-lt"/>
              </a:rPr>
              <a:t>Software moderation: Bullytracer's example</a:t>
            </a:r>
          </a:p>
        </p:txBody>
      </p:sp>
      <p:sp>
        <p:nvSpPr>
          <p:cNvPr id="3" name="Text Placeholder 2"/>
          <p:cNvSpPr txBox="1">
            <a:spLocks noGrp="1"/>
          </p:cNvSpPr>
          <p:nvPr>
            <p:ph type="body" idx="4294967295"/>
          </p:nvPr>
        </p:nvSpPr>
        <p:spPr>
          <a:xfrm>
            <a:off x="457175" y="1458165"/>
            <a:ext cx="4015273" cy="4805052"/>
          </a:xfrm>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sz="2500" dirty="0">
                <a:solidFill>
                  <a:schemeClr val="bg1"/>
                </a:solidFill>
                <a:latin typeface="+mn-lt"/>
              </a:rPr>
              <a:t>Rules based on a dictionary of keywords are used to classify a window of posts.</a:t>
            </a:r>
          </a:p>
          <a:p>
            <a:pPr lvl="0"/>
            <a:r>
              <a:rPr lang="fi-FI" sz="2500" dirty="0">
                <a:solidFill>
                  <a:schemeClr val="bg1"/>
                </a:solidFill>
                <a:latin typeface="+mn-lt"/>
              </a:rPr>
              <a:t>A truth set of MySpace threads was created.</a:t>
            </a:r>
          </a:p>
          <a:p>
            <a:pPr lvl="0"/>
            <a:r>
              <a:rPr lang="fi-FI" sz="2500" dirty="0">
                <a:solidFill>
                  <a:schemeClr val="bg1"/>
                </a:solidFill>
                <a:latin typeface="+mn-lt"/>
              </a:rPr>
              <a:t>Identified correctly windows containing cyberbullying 85.30%, and identified innocent 51.91%</a:t>
            </a:r>
          </a:p>
          <a:p>
            <a:pPr lvl="0"/>
            <a:r>
              <a:rPr lang="fi-FI" sz="2500" i="1" dirty="0">
                <a:solidFill>
                  <a:schemeClr val="bg1"/>
                </a:solidFill>
                <a:latin typeface="+mn-lt"/>
              </a:rPr>
              <a:t>The overall accuracy is 58.63%.</a:t>
            </a:r>
          </a:p>
        </p:txBody>
      </p:sp>
      <p:sp>
        <p:nvSpPr>
          <p:cNvPr id="4" name="Freeform 3"/>
          <p:cNvSpPr/>
          <p:nvPr/>
        </p:nvSpPr>
        <p:spPr>
          <a:xfrm>
            <a:off x="209319" y="6470599"/>
            <a:ext cx="8501760" cy="32825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58" rIns="0" bIns="0" anchor="t" anchorCtr="0" compatLnSpc="0"/>
          <a:lstStyle/>
          <a:p>
            <a:pPr defTabSz="828850" hangingPunct="0">
              <a:lnSpc>
                <a:spcPct val="93000"/>
              </a:lnSpc>
            </a:pPr>
            <a:r>
              <a:rPr lang="en-GB" sz="900" dirty="0">
                <a:solidFill>
                  <a:prstClr val="white">
                    <a:lumMod val="65000"/>
                  </a:prstClr>
                </a:solidFill>
                <a:ea typeface="DejaVu Sans" pitchFamily="2"/>
                <a:cs typeface="DejaVu Sans" pitchFamily="2"/>
              </a:rPr>
              <a:t>Source: </a:t>
            </a:r>
            <a:r>
              <a:rPr lang="en-GB" sz="900" dirty="0" err="1">
                <a:solidFill>
                  <a:prstClr val="white">
                    <a:lumMod val="65000"/>
                  </a:prstClr>
                </a:solidFill>
                <a:ea typeface="DejaVu Sans" pitchFamily="2"/>
                <a:cs typeface="DejaVu Sans" pitchFamily="2"/>
              </a:rPr>
              <a:t>Bayzick</a:t>
            </a:r>
            <a:r>
              <a:rPr lang="en-GB" sz="900" dirty="0">
                <a:solidFill>
                  <a:prstClr val="white">
                    <a:lumMod val="65000"/>
                  </a:prstClr>
                </a:solidFill>
                <a:ea typeface="DejaVu Sans" pitchFamily="2"/>
                <a:cs typeface="DejaVu Sans" pitchFamily="2"/>
              </a:rPr>
              <a:t>, Jennifer and </a:t>
            </a:r>
            <a:r>
              <a:rPr lang="en-GB" sz="900" dirty="0" err="1">
                <a:solidFill>
                  <a:prstClr val="white">
                    <a:lumMod val="65000"/>
                  </a:prstClr>
                </a:solidFill>
                <a:ea typeface="DejaVu Sans" pitchFamily="2"/>
                <a:cs typeface="DejaVu Sans" pitchFamily="2"/>
              </a:rPr>
              <a:t>Kontostathis</a:t>
            </a:r>
            <a:r>
              <a:rPr lang="en-GB" sz="900" dirty="0">
                <a:solidFill>
                  <a:prstClr val="white">
                    <a:lumMod val="65000"/>
                  </a:prstClr>
                </a:solidFill>
                <a:ea typeface="DejaVu Sans" pitchFamily="2"/>
                <a:cs typeface="DejaVu Sans" pitchFamily="2"/>
              </a:rPr>
              <a:t>, April and Edwards, Lynne (2011) Detecting the Presence of </a:t>
            </a:r>
            <a:r>
              <a:rPr lang="en-GB" sz="900" dirty="0" err="1">
                <a:solidFill>
                  <a:prstClr val="white">
                    <a:lumMod val="65000"/>
                  </a:prstClr>
                </a:solidFill>
                <a:ea typeface="DejaVu Sans" pitchFamily="2"/>
                <a:cs typeface="DejaVu Sans" pitchFamily="2"/>
              </a:rPr>
              <a:t>Cyberbullying</a:t>
            </a:r>
            <a:r>
              <a:rPr lang="en-GB" sz="900" dirty="0">
                <a:solidFill>
                  <a:prstClr val="white">
                    <a:lumMod val="65000"/>
                  </a:prstClr>
                </a:solidFill>
                <a:ea typeface="DejaVu Sans" pitchFamily="2"/>
                <a:cs typeface="DejaVu Sans" pitchFamily="2"/>
              </a:rPr>
              <a:t> Using Computer Software. pp. 1-2. In: Proceedings of the ACM WebSci'11, June 14-17 2011, Koblenz, Germany.</a:t>
            </a:r>
          </a:p>
        </p:txBody>
      </p:sp>
      <p:pic>
        <p:nvPicPr>
          <p:cNvPr id="5" name="Picture 4"/>
          <p:cNvPicPr>
            <a:picLocks noChangeAspect="1"/>
          </p:cNvPicPr>
          <p:nvPr/>
        </p:nvPicPr>
        <p:blipFill>
          <a:blip r:embed="rId3" cstate="print">
            <a:lum/>
            <a:alphaModFix/>
          </a:blip>
          <a:srcRect/>
          <a:stretch>
            <a:fillRect/>
          </a:stretch>
        </p:blipFill>
        <p:spPr>
          <a:xfrm>
            <a:off x="5028896" y="2198318"/>
            <a:ext cx="3668475" cy="2336719"/>
          </a:xfrm>
          <a:prstGeom prst="rect">
            <a:avLst/>
          </a:prstGeom>
          <a:noFill/>
          <a:ln>
            <a:noFill/>
          </a:ln>
          <a:effectLst>
            <a:softEdge rad="63500"/>
          </a:effectLst>
        </p:spPr>
      </p:pic>
    </p:spTree>
    <p:extLst>
      <p:ext uri="{BB962C8B-B14F-4D97-AF65-F5344CB8AC3E}">
        <p14:creationId xmlns:p14="http://schemas.microsoft.com/office/powerpoint/2010/main" val="3219117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0"/>
              </a:schemeClr>
            </a:gs>
            <a:gs pos="50000">
              <a:schemeClr val="accent3">
                <a:lumMod val="60000"/>
              </a:schemeClr>
            </a:gs>
            <a:gs pos="100000">
              <a:schemeClr val="accent3">
                <a:lumMod val="70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265374"/>
            <a:ext cx="8228763" cy="6142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solidFill>
                  <a:schemeClr val="bg1"/>
                </a:solidFill>
                <a:latin typeface="+mn-lt"/>
              </a:rPr>
              <a:t>Best approach: Mixed-Methods(?)</a:t>
            </a:r>
          </a:p>
        </p:txBody>
      </p:sp>
      <p:sp>
        <p:nvSpPr>
          <p:cNvPr id="3" name="Text Placeholder 2"/>
          <p:cNvSpPr txBox="1">
            <a:spLocks noGrp="1"/>
          </p:cNvSpPr>
          <p:nvPr>
            <p:ph type="body" idx="4294967295"/>
          </p:nvPr>
        </p:nvSpPr>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dirty="0">
                <a:solidFill>
                  <a:schemeClr val="bg1"/>
                </a:solidFill>
                <a:latin typeface="+mn-lt"/>
              </a:rPr>
              <a:t>Moderators as the main protective force of a social network site</a:t>
            </a:r>
          </a:p>
          <a:p>
            <a:pPr lvl="0"/>
            <a:r>
              <a:rPr lang="fi-FI" dirty="0">
                <a:solidFill>
                  <a:schemeClr val="bg1"/>
                </a:solidFill>
                <a:latin typeface="+mn-lt"/>
              </a:rPr>
              <a:t>Users contributing by reporting what moderators cannot see or do not have enough time to see(such as personal messages)</a:t>
            </a:r>
          </a:p>
          <a:p>
            <a:pPr lvl="0"/>
            <a:r>
              <a:rPr lang="fi-FI" dirty="0">
                <a:solidFill>
                  <a:schemeClr val="bg1"/>
                </a:solidFill>
                <a:latin typeface="+mn-lt"/>
              </a:rPr>
              <a:t>Software used to detect suspicious messages which moderators can investigate later on and evaluate them</a:t>
            </a:r>
          </a:p>
        </p:txBody>
      </p:sp>
    </p:spTree>
    <p:extLst>
      <p:ext uri="{BB962C8B-B14F-4D97-AF65-F5344CB8AC3E}">
        <p14:creationId xmlns:p14="http://schemas.microsoft.com/office/powerpoint/2010/main" val="2010398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517" y="271201"/>
            <a:ext cx="8228110" cy="602933"/>
          </a:xfrm>
        </p:spPr>
        <p:txBody>
          <a:bodyPr wrap="square" tIns="31326" anchorCtr="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nSpc>
                <a:spcPct val="93000"/>
              </a:lnSpc>
              <a:buNone/>
            </a:pPr>
            <a:r>
              <a:rPr lang="en-GB" dirty="0">
                <a:solidFill>
                  <a:schemeClr val="bg1"/>
                </a:solidFill>
                <a:latin typeface="+mn-lt"/>
              </a:rPr>
              <a:t>Cooperative principle</a:t>
            </a:r>
          </a:p>
        </p:txBody>
      </p:sp>
      <p:graphicFrame>
        <p:nvGraphicFramePr>
          <p:cNvPr id="5" name="Diagram 4"/>
          <p:cNvGraphicFramePr/>
          <p:nvPr>
            <p:extLst>
              <p:ext uri="{D42A27DB-BD31-4B8C-83A1-F6EECF244321}">
                <p14:modId xmlns:p14="http://schemas.microsoft.com/office/powerpoint/2010/main" val="812965761"/>
              </p:ext>
            </p:extLst>
          </p:nvPr>
        </p:nvGraphicFramePr>
        <p:xfrm>
          <a:off x="456192" y="1604188"/>
          <a:ext cx="8228110" cy="4608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reeform 3"/>
          <p:cNvSpPr/>
          <p:nvPr/>
        </p:nvSpPr>
        <p:spPr>
          <a:xfrm>
            <a:off x="208666" y="6470599"/>
            <a:ext cx="8501760" cy="3289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58" rIns="0" bIns="0" anchor="t" anchorCtr="0" compatLnSpc="0"/>
          <a:lstStyle/>
          <a:p>
            <a:pPr defTabSz="828850" hangingPunct="0">
              <a:lnSpc>
                <a:spcPct val="93000"/>
              </a:lnSpc>
            </a:pPr>
            <a:r>
              <a:rPr lang="en-GB" sz="900" dirty="0">
                <a:solidFill>
                  <a:prstClr val="white">
                    <a:lumMod val="65000"/>
                  </a:prstClr>
                </a:solidFill>
                <a:ea typeface="DejaVu Sans" pitchFamily="2"/>
                <a:cs typeface="DejaVu Sans" pitchFamily="2"/>
              </a:rPr>
              <a:t>Source: Grice, Paul (1975). "Logic and conversation". In Syntax and Semantics, 3: Speech Acts, ed. P. Cole &amp; J. Morgan. New York: Academic Press. Reprinted in Studies in the Way of Words, ed. H. P. Grice, pp. 22–40. Cambridge, MA: Harvard University Press (1989)</a:t>
            </a:r>
          </a:p>
        </p:txBody>
      </p:sp>
    </p:spTree>
    <p:extLst>
      <p:ext uri="{BB962C8B-B14F-4D97-AF65-F5344CB8AC3E}">
        <p14:creationId xmlns:p14="http://schemas.microsoft.com/office/powerpoint/2010/main" val="2119038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517" y="271201"/>
            <a:ext cx="8228110" cy="602933"/>
          </a:xfrm>
        </p:spPr>
        <p:txBody>
          <a:bodyPr wrap="square" tIns="31326" anchorCtr="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nSpc>
                <a:spcPct val="93000"/>
              </a:lnSpc>
              <a:buNone/>
            </a:pPr>
            <a:r>
              <a:rPr lang="en-GB">
                <a:latin typeface="+mn-lt"/>
              </a:rPr>
              <a:t>Example: Maxim of Quality</a:t>
            </a:r>
          </a:p>
        </p:txBody>
      </p:sp>
      <p:pic>
        <p:nvPicPr>
          <p:cNvPr id="3" name="Picture 2"/>
          <p:cNvPicPr>
            <a:picLocks noChangeAspect="1"/>
          </p:cNvPicPr>
          <p:nvPr/>
        </p:nvPicPr>
        <p:blipFill>
          <a:blip r:embed="rId3" cstate="print">
            <a:lum/>
            <a:alphaModFix/>
          </a:blip>
          <a:srcRect/>
          <a:stretch>
            <a:fillRect/>
          </a:stretch>
        </p:blipFill>
        <p:spPr>
          <a:xfrm>
            <a:off x="456519" y="1228288"/>
            <a:ext cx="8228110" cy="1098960"/>
          </a:xfrm>
          <a:prstGeom prst="rect">
            <a:avLst/>
          </a:prstGeom>
          <a:noFill/>
          <a:ln>
            <a:noFill/>
          </a:ln>
          <a:effectLst>
            <a:softEdge rad="63500"/>
          </a:effec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1141" y="2530345"/>
            <a:ext cx="6361261" cy="3983457"/>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582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4801" y="2599472"/>
            <a:ext cx="8228763" cy="1797309"/>
          </a:xfrm>
        </p:spPr>
        <p:txBody>
          <a:bodyPr/>
          <a:lstStyle/>
          <a:p>
            <a:pPr>
              <a:buNone/>
            </a:pPr>
            <a:r>
              <a:rPr lang="en-US" dirty="0" smtClean="0">
                <a:latin typeface="+mn-lt"/>
              </a:rPr>
              <a:t>Design, Development and Management of a Social Network/</a:t>
            </a:r>
            <a:r>
              <a:rPr lang="en-US" dirty="0" err="1" smtClean="0">
                <a:latin typeface="+mn-lt"/>
              </a:rPr>
              <a:t>ing</a:t>
            </a:r>
            <a:r>
              <a:rPr lang="en-US" dirty="0" smtClean="0">
                <a:latin typeface="+mn-lt"/>
              </a:rPr>
              <a:t> Site</a:t>
            </a:r>
            <a:endParaRPr lang="en-US" dirty="0">
              <a:latin typeface="+mn-lt"/>
            </a:endParaRPr>
          </a:p>
        </p:txBody>
      </p:sp>
    </p:spTree>
    <p:extLst>
      <p:ext uri="{BB962C8B-B14F-4D97-AF65-F5344CB8AC3E}">
        <p14:creationId xmlns:p14="http://schemas.microsoft.com/office/powerpoint/2010/main" val="1258842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517" y="40823"/>
            <a:ext cx="8228110" cy="1145662"/>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solidFill>
                  <a:schemeClr val="bg1"/>
                </a:solidFill>
                <a:latin typeface="+mn-lt"/>
              </a:rPr>
              <a:t>The Friendster case</a:t>
            </a:r>
          </a:p>
        </p:txBody>
      </p:sp>
      <p:pic>
        <p:nvPicPr>
          <p:cNvPr id="3" name="Picture Placeholder 2"/>
          <p:cNvPicPr>
            <a:picLocks noGrp="1" noChangeAspect="1"/>
          </p:cNvPicPr>
          <p:nvPr>
            <p:ph type="pic" idx="4294967295"/>
          </p:nvPr>
        </p:nvPicPr>
        <p:blipFill>
          <a:blip r:embed="rId3" cstate="print">
            <a:lum/>
            <a:alphaModFix/>
          </a:blip>
          <a:srcRect/>
          <a:stretch>
            <a:fillRect/>
          </a:stretch>
        </p:blipFill>
        <p:spPr>
          <a:xfrm>
            <a:off x="455866" y="2327900"/>
            <a:ext cx="8228110" cy="3079701"/>
          </a:xfrm>
          <a:effectLst>
            <a:softEdge rad="63500"/>
          </a:effectLst>
        </p:spPr>
      </p:pic>
    </p:spTree>
    <p:extLst>
      <p:ext uri="{BB962C8B-B14F-4D97-AF65-F5344CB8AC3E}">
        <p14:creationId xmlns:p14="http://schemas.microsoft.com/office/powerpoint/2010/main" val="2132970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96491"/>
            <a:ext cx="8228763" cy="114500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t>How old is Friendster?</a:t>
            </a:r>
          </a:p>
        </p:txBody>
      </p:sp>
      <p:pic>
        <p:nvPicPr>
          <p:cNvPr id="3" name="Picture 2"/>
          <p:cNvPicPr>
            <a:picLocks noChangeAspect="1"/>
          </p:cNvPicPr>
          <p:nvPr/>
        </p:nvPicPr>
        <p:blipFill>
          <a:blip r:embed="rId3" cstate="print">
            <a:lum/>
            <a:alphaModFix/>
          </a:blip>
          <a:srcRect/>
          <a:stretch>
            <a:fillRect/>
          </a:stretch>
        </p:blipFill>
        <p:spPr>
          <a:xfrm rot="5400000">
            <a:off x="-7437173" y="5172614"/>
            <a:ext cx="5730921" cy="9143433"/>
          </a:xfrm>
          <a:prstGeom prst="rect">
            <a:avLst/>
          </a:prstGeom>
          <a:noFill/>
          <a:ln>
            <a:noFill/>
          </a:ln>
        </p:spPr>
      </p:pic>
      <p:pic>
        <p:nvPicPr>
          <p:cNvPr id="1026" name="Picture 2" descr="http://www.ritholtz.com/blog/wp-content/uploads/2010/12/socialMediaTL_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176" y="799397"/>
            <a:ext cx="13102256" cy="622422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208666" y="799392"/>
            <a:ext cx="8501760" cy="3289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64" rIns="0" bIns="0" anchor="t" anchorCtr="0" compatLnSpc="0"/>
          <a:lstStyle/>
          <a:p>
            <a:pPr defTabSz="829108" hangingPunct="0">
              <a:lnSpc>
                <a:spcPct val="93000"/>
              </a:lnSpc>
            </a:pPr>
            <a:r>
              <a:rPr lang="en-GB" sz="900" dirty="0">
                <a:solidFill>
                  <a:prstClr val="white">
                    <a:lumMod val="65000"/>
                  </a:prstClr>
                </a:solidFill>
                <a:ea typeface="DejaVu Sans" pitchFamily="2"/>
                <a:cs typeface="DejaVu Sans" pitchFamily="2"/>
              </a:rPr>
              <a:t>Image Source: </a:t>
            </a:r>
            <a:r>
              <a:rPr lang="en-GB" sz="900" dirty="0" err="1">
                <a:solidFill>
                  <a:prstClr val="white">
                    <a:lumMod val="65000"/>
                  </a:prstClr>
                </a:solidFill>
                <a:ea typeface="DejaVu Sans" pitchFamily="2"/>
                <a:cs typeface="DejaVu Sans" pitchFamily="2"/>
              </a:rPr>
              <a:t>Skloog</a:t>
            </a:r>
            <a:r>
              <a:rPr lang="en-GB" sz="900" dirty="0">
                <a:solidFill>
                  <a:prstClr val="white">
                    <a:lumMod val="65000"/>
                  </a:prstClr>
                </a:solidFill>
                <a:ea typeface="DejaVu Sans" pitchFamily="2"/>
                <a:cs typeface="DejaVu Sans" pitchFamily="2"/>
              </a:rPr>
              <a:t>. </a:t>
            </a:r>
            <a:r>
              <a:rPr lang="en-US" sz="900" dirty="0">
                <a:solidFill>
                  <a:prstClr val="white">
                    <a:lumMod val="65000"/>
                  </a:prstClr>
                </a:solidFill>
                <a:ea typeface="DejaVu Sans" pitchFamily="2"/>
                <a:cs typeface="DejaVu Sans" pitchFamily="2"/>
              </a:rPr>
              <a:t>http://www.ritholtz.com/blog/2010/12/history-of-social-media/. Accessed September 11, 2012</a:t>
            </a:r>
            <a:endParaRPr lang="en-GB" sz="900" dirty="0">
              <a:solidFill>
                <a:prstClr val="white">
                  <a:lumMod val="65000"/>
                </a:prstClr>
              </a:solidFill>
              <a:ea typeface="DejaVu Sans" pitchFamily="2"/>
              <a:cs typeface="DejaVu Sans" pitchFamily="2"/>
            </a:endParaRPr>
          </a:p>
        </p:txBody>
      </p:sp>
    </p:spTree>
    <p:extLst>
      <p:ext uri="{BB962C8B-B14F-4D97-AF65-F5344CB8AC3E}">
        <p14:creationId xmlns:p14="http://schemas.microsoft.com/office/powerpoint/2010/main" val="1654611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solidFill>
                  <a:schemeClr val="bg1"/>
                </a:solidFill>
                <a:latin typeface="+mn-lt"/>
              </a:rPr>
              <a:t>Friendster highlights</a:t>
            </a:r>
          </a:p>
        </p:txBody>
      </p:sp>
      <p:sp>
        <p:nvSpPr>
          <p:cNvPr id="3" name="Text Placeholder 2"/>
          <p:cNvSpPr txBox="1">
            <a:spLocks noGrp="1"/>
          </p:cNvSpPr>
          <p:nvPr>
            <p:ph type="body" idx="4294967295"/>
          </p:nvPr>
        </p:nvSpPr>
        <p:spPr>
          <a:xfrm>
            <a:off x="457174" y="1343575"/>
            <a:ext cx="8228763" cy="4641759"/>
          </a:xfrm>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sz="2500">
                <a:solidFill>
                  <a:schemeClr val="bg1"/>
                </a:solidFill>
                <a:latin typeface="+mn-lt"/>
              </a:rPr>
              <a:t>Friendster is built on the assumption that friends-of-friends are more likely to be good dates than strangers.</a:t>
            </a:r>
          </a:p>
          <a:p>
            <a:pPr lvl="0"/>
            <a:r>
              <a:rPr lang="fi-FI" sz="2500">
                <a:solidFill>
                  <a:schemeClr val="bg1"/>
                </a:solidFill>
                <a:latin typeface="+mn-lt"/>
              </a:rPr>
              <a:t>While Stanley Milgram argues that everyone is connected within 6 degrees, Friendster only allows you to see or communicate with those who are within 4 degrees.</a:t>
            </a:r>
          </a:p>
          <a:p>
            <a:pPr lvl="0"/>
            <a:r>
              <a:rPr lang="fi-FI" sz="2500">
                <a:solidFill>
                  <a:schemeClr val="bg1"/>
                </a:solidFill>
                <a:latin typeface="+mn-lt"/>
              </a:rPr>
              <a:t>Friendster encourages users to join even if they are not looking for dates Friendster launched into public beta in the fall of 2002. By mid-August 2003, the site had 1.5 million registered accounts and was still growing exponentially.</a:t>
            </a:r>
          </a:p>
        </p:txBody>
      </p:sp>
      <p:sp>
        <p:nvSpPr>
          <p:cNvPr id="4" name="Freeform 3"/>
          <p:cNvSpPr/>
          <p:nvPr/>
        </p:nvSpPr>
        <p:spPr>
          <a:xfrm>
            <a:off x="208993" y="6539726"/>
            <a:ext cx="8501760" cy="31827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64" rIns="0" bIns="0" anchor="t" anchorCtr="0" compatLnSpc="0"/>
          <a:lstStyle/>
          <a:p>
            <a:pPr defTabSz="829108" hangingPunct="0">
              <a:lnSpc>
                <a:spcPct val="93000"/>
              </a:lnSpc>
            </a:pPr>
            <a:r>
              <a:rPr lang="en-GB" sz="900" dirty="0" err="1">
                <a:solidFill>
                  <a:prstClr val="white">
                    <a:lumMod val="65000"/>
                  </a:prstClr>
                </a:solidFill>
                <a:ea typeface="DejaVu Sans" pitchFamily="2"/>
                <a:cs typeface="DejaVu Sans" pitchFamily="2"/>
              </a:rPr>
              <a:t>danah</a:t>
            </a:r>
            <a:r>
              <a:rPr lang="en-GB" sz="900" dirty="0">
                <a:solidFill>
                  <a:prstClr val="white">
                    <a:lumMod val="65000"/>
                  </a:prstClr>
                </a:solidFill>
                <a:ea typeface="DejaVu Sans" pitchFamily="2"/>
                <a:cs typeface="DejaVu Sans" pitchFamily="2"/>
              </a:rPr>
              <a:t> </a:t>
            </a:r>
            <a:r>
              <a:rPr lang="en-GB" sz="900" dirty="0" err="1">
                <a:solidFill>
                  <a:prstClr val="white">
                    <a:lumMod val="65000"/>
                  </a:prstClr>
                </a:solidFill>
                <a:ea typeface="DejaVu Sans" pitchFamily="2"/>
                <a:cs typeface="DejaVu Sans" pitchFamily="2"/>
              </a:rPr>
              <a:t>boyd</a:t>
            </a:r>
            <a:r>
              <a:rPr lang="en-GB" sz="900" dirty="0">
                <a:solidFill>
                  <a:prstClr val="white">
                    <a:lumMod val="65000"/>
                  </a:prstClr>
                </a:solidFill>
                <a:ea typeface="DejaVu Sans" pitchFamily="2"/>
                <a:cs typeface="DejaVu Sans" pitchFamily="2"/>
              </a:rPr>
              <a:t> (2003). "Reflections on Friendster, Trust and Intimacy." Ubiquitous Computing (</a:t>
            </a:r>
            <a:r>
              <a:rPr lang="en-GB" sz="900" dirty="0" err="1">
                <a:solidFill>
                  <a:prstClr val="white">
                    <a:lumMod val="65000"/>
                  </a:prstClr>
                </a:solidFill>
                <a:ea typeface="DejaVu Sans" pitchFamily="2"/>
                <a:cs typeface="DejaVu Sans" pitchFamily="2"/>
              </a:rPr>
              <a:t>Ubicomp</a:t>
            </a:r>
            <a:r>
              <a:rPr lang="en-GB" sz="900" dirty="0">
                <a:solidFill>
                  <a:prstClr val="white">
                    <a:lumMod val="65000"/>
                  </a:prstClr>
                </a:solidFill>
                <a:ea typeface="DejaVu Sans" pitchFamily="2"/>
                <a:cs typeface="DejaVu Sans" pitchFamily="2"/>
              </a:rPr>
              <a:t> 2003), Workshop application for the Intimate Ubiquitous Computing Workshop. Seattle, WA, October 12-15, 2003.</a:t>
            </a:r>
          </a:p>
        </p:txBody>
      </p:sp>
    </p:spTree>
    <p:extLst>
      <p:ext uri="{BB962C8B-B14F-4D97-AF65-F5344CB8AC3E}">
        <p14:creationId xmlns:p14="http://schemas.microsoft.com/office/powerpoint/2010/main" val="2041652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solidFill>
                  <a:schemeClr val="bg1"/>
                </a:solidFill>
                <a:latin typeface="+mn-lt"/>
              </a:rPr>
              <a:t>Technical Difficulties</a:t>
            </a:r>
          </a:p>
        </p:txBody>
      </p:sp>
      <p:sp>
        <p:nvSpPr>
          <p:cNvPr id="3" name="Text Placeholder 2"/>
          <p:cNvSpPr txBox="1">
            <a:spLocks noGrp="1"/>
          </p:cNvSpPr>
          <p:nvPr>
            <p:ph type="body" idx="4294967295"/>
          </p:nvPr>
        </p:nvSpPr>
        <p:spPr>
          <a:xfrm>
            <a:off x="457175" y="1604841"/>
            <a:ext cx="4015273" cy="4526148"/>
          </a:xfrm>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dirty="0">
                <a:solidFill>
                  <a:schemeClr val="bg1"/>
                </a:solidFill>
                <a:latin typeface="+mn-lt"/>
              </a:rPr>
              <a:t>Friendster's servers and databases were ill-equipped to handle its rapid growth, and the site faltered regularly, frustrating users who replaced email with Friendster.</a:t>
            </a:r>
          </a:p>
        </p:txBody>
      </p:sp>
      <p:pic>
        <p:nvPicPr>
          <p:cNvPr id="4" name="Picture 3"/>
          <p:cNvPicPr>
            <a:picLocks noChangeAspect="1"/>
          </p:cNvPicPr>
          <p:nvPr/>
        </p:nvPicPr>
        <p:blipFill>
          <a:blip r:embed="rId3" cstate="print">
            <a:lum/>
            <a:alphaModFix/>
          </a:blip>
          <a:srcRect/>
          <a:stretch>
            <a:fillRect/>
          </a:stretch>
        </p:blipFill>
        <p:spPr>
          <a:xfrm>
            <a:off x="4773199" y="2482050"/>
            <a:ext cx="3913063" cy="2090147"/>
          </a:xfrm>
          <a:prstGeom prst="rect">
            <a:avLst/>
          </a:prstGeom>
          <a:noFill/>
          <a:ln>
            <a:noFill/>
          </a:ln>
        </p:spPr>
      </p:pic>
    </p:spTree>
    <p:extLst>
      <p:ext uri="{BB962C8B-B14F-4D97-AF65-F5344CB8AC3E}">
        <p14:creationId xmlns:p14="http://schemas.microsoft.com/office/powerpoint/2010/main" val="189328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326158"/>
            <a:ext cx="8228763" cy="6142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solidFill>
                  <a:schemeClr val="bg1"/>
                </a:solidFill>
                <a:latin typeface="+mn-lt"/>
              </a:rPr>
              <a:t>Social difficulties</a:t>
            </a:r>
          </a:p>
        </p:txBody>
      </p:sp>
      <p:sp>
        <p:nvSpPr>
          <p:cNvPr id="3" name="Text Placeholder 2"/>
          <p:cNvSpPr txBox="1">
            <a:spLocks noGrp="1"/>
          </p:cNvSpPr>
          <p:nvPr>
            <p:ph type="body" idx="4294967295"/>
          </p:nvPr>
        </p:nvSpPr>
        <p:spPr>
          <a:xfrm>
            <a:off x="457175" y="1604841"/>
            <a:ext cx="4015273" cy="4526148"/>
          </a:xfrm>
        </p:spPr>
        <p:txBody>
          <a:bodyPr anchor="ct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dirty="0">
                <a:solidFill>
                  <a:schemeClr val="bg1"/>
                </a:solidFill>
                <a:latin typeface="+mn-lt"/>
              </a:rPr>
              <a:t>Upset cultural balance</a:t>
            </a:r>
          </a:p>
          <a:p>
            <a:pPr lvl="0"/>
            <a:r>
              <a:rPr lang="fi-FI" dirty="0">
                <a:solidFill>
                  <a:schemeClr val="bg1"/>
                </a:solidFill>
                <a:latin typeface="+mn-lt"/>
              </a:rPr>
              <a:t>Collapse in social contexts</a:t>
            </a:r>
          </a:p>
          <a:p>
            <a:pPr lvl="0"/>
            <a:r>
              <a:rPr lang="fi-FI" dirty="0">
                <a:solidFill>
                  <a:schemeClr val="bg1"/>
                </a:solidFill>
                <a:latin typeface="+mn-lt"/>
              </a:rPr>
              <a:t>Fakesters &amp; Trophy Friends</a:t>
            </a:r>
          </a:p>
        </p:txBody>
      </p:sp>
      <p:pic>
        <p:nvPicPr>
          <p:cNvPr id="4" name="Picture 3"/>
          <p:cNvPicPr>
            <a:picLocks noChangeAspect="1"/>
          </p:cNvPicPr>
          <p:nvPr/>
        </p:nvPicPr>
        <p:blipFill>
          <a:blip r:embed="rId3" cstate="print">
            <a:lum/>
            <a:alphaModFix/>
          </a:blip>
          <a:srcRect/>
          <a:stretch>
            <a:fillRect/>
          </a:stretch>
        </p:blipFill>
        <p:spPr>
          <a:xfrm>
            <a:off x="4838835" y="2323290"/>
            <a:ext cx="3455565" cy="3317782"/>
          </a:xfrm>
          <a:prstGeom prst="rect">
            <a:avLst/>
          </a:prstGeom>
          <a:noFill/>
          <a:ln>
            <a:noFill/>
          </a:ln>
        </p:spPr>
      </p:pic>
    </p:spTree>
    <p:extLst>
      <p:ext uri="{BB962C8B-B14F-4D97-AF65-F5344CB8AC3E}">
        <p14:creationId xmlns:p14="http://schemas.microsoft.com/office/powerpoint/2010/main" val="3316563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57200" y="685808"/>
            <a:ext cx="4038600" cy="5440363"/>
          </a:xfrm>
        </p:spPr>
        <p:txBody>
          <a:bodyPr anchor="ctr"/>
          <a:lstStyle/>
          <a:p>
            <a:pPr marL="0" indent="0">
              <a:buNone/>
            </a:pPr>
            <a:r>
              <a:rPr lang="en-GB" dirty="0" smtClean="0">
                <a:solidFill>
                  <a:schemeClr val="bg1"/>
                </a:solidFill>
              </a:rPr>
              <a:t>“Social media is a group of Internet-based applications that build on the ideological and technological foundations of Web 2.0, and that allow the creation and exchange of user-generated content.” p. 61</a:t>
            </a:r>
          </a:p>
        </p:txBody>
      </p:sp>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075923" y="1447800"/>
            <a:ext cx="5057192" cy="4229894"/>
          </a:xfrm>
          <a:effectLst>
            <a:softEdge rad="25400"/>
          </a:effectLst>
        </p:spPr>
      </p:pic>
      <p:sp>
        <p:nvSpPr>
          <p:cNvPr id="12" name="Rectangle 11"/>
          <p:cNvSpPr/>
          <p:nvPr/>
        </p:nvSpPr>
        <p:spPr>
          <a:xfrm>
            <a:off x="381000" y="6324604"/>
            <a:ext cx="4191000" cy="507831"/>
          </a:xfrm>
          <a:prstGeom prst="rect">
            <a:avLst/>
          </a:prstGeom>
        </p:spPr>
        <p:txBody>
          <a:bodyPr wrap="square" lIns="91360" tIns="45682" rIns="91360" bIns="45682">
            <a:spAutoFit/>
          </a:bodyPr>
          <a:lstStyle/>
          <a:p>
            <a:r>
              <a:rPr lang="en-GB" sz="900" dirty="0">
                <a:solidFill>
                  <a:schemeClr val="bg1">
                    <a:lumMod val="65000"/>
                  </a:schemeClr>
                </a:solidFill>
              </a:rPr>
              <a:t>Source: Kaplan, A. M., &amp; </a:t>
            </a:r>
            <a:r>
              <a:rPr lang="en-GB" sz="900" dirty="0" err="1">
                <a:solidFill>
                  <a:schemeClr val="bg1">
                    <a:lumMod val="65000"/>
                  </a:schemeClr>
                </a:solidFill>
              </a:rPr>
              <a:t>Haenlein</a:t>
            </a:r>
            <a:r>
              <a:rPr lang="en-GB" sz="900" dirty="0">
                <a:solidFill>
                  <a:schemeClr val="bg1">
                    <a:lumMod val="65000"/>
                  </a:schemeClr>
                </a:solidFill>
              </a:rPr>
              <a:t>, M. (2010). Users of the world, unite! The challenges and opportunities of Social Media. Business Horizons, 53(1), 59–68. doi:10.1016/j.bushor.2009.09.003</a:t>
            </a:r>
          </a:p>
        </p:txBody>
      </p:sp>
      <p:sp>
        <p:nvSpPr>
          <p:cNvPr id="13" name="Rectangle 12"/>
          <p:cNvSpPr/>
          <p:nvPr/>
        </p:nvSpPr>
        <p:spPr>
          <a:xfrm>
            <a:off x="5181600" y="6590184"/>
            <a:ext cx="3810000" cy="230832"/>
          </a:xfrm>
          <a:prstGeom prst="rect">
            <a:avLst/>
          </a:prstGeom>
        </p:spPr>
        <p:txBody>
          <a:bodyPr wrap="square" lIns="91360" tIns="45682" rIns="91360" bIns="45682">
            <a:spAutoFit/>
          </a:bodyPr>
          <a:lstStyle/>
          <a:p>
            <a:r>
              <a:rPr lang="en-GB" sz="900" dirty="0">
                <a:solidFill>
                  <a:schemeClr val="bg1">
                    <a:lumMod val="65000"/>
                  </a:schemeClr>
                </a:solidFill>
              </a:rPr>
              <a:t>Source: http://blogs.earthlink.net/the-4-ps-of-social-media-etiquette/</a:t>
            </a:r>
          </a:p>
        </p:txBody>
      </p:sp>
    </p:spTree>
    <p:extLst>
      <p:ext uri="{BB962C8B-B14F-4D97-AF65-F5344CB8AC3E}">
        <p14:creationId xmlns:p14="http://schemas.microsoft.com/office/powerpoint/2010/main" val="23461503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solidFill>
                  <a:schemeClr val="bg1"/>
                </a:solidFill>
                <a:latin typeface="+mn-lt"/>
              </a:rPr>
              <a:t>Friendster's solution</a:t>
            </a:r>
          </a:p>
        </p:txBody>
      </p:sp>
      <p:sp>
        <p:nvSpPr>
          <p:cNvPr id="3" name="Text Placeholder 2"/>
          <p:cNvSpPr txBox="1">
            <a:spLocks noGrp="1"/>
          </p:cNvSpPr>
          <p:nvPr>
            <p:ph type="body" idx="4294967295"/>
          </p:nvPr>
        </p:nvSpPr>
        <p:spPr>
          <a:xfrm>
            <a:off x="457175" y="1180280"/>
            <a:ext cx="4015273" cy="5197608"/>
          </a:xfrm>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sz="2500" dirty="0">
                <a:solidFill>
                  <a:schemeClr val="bg1"/>
                </a:solidFill>
                <a:latin typeface="+mn-lt"/>
              </a:rPr>
              <a:t>Active deletion of Fakesters (and genuine users who chose non-realistic photos) signaled to some that the company did not share users' interests.</a:t>
            </a:r>
          </a:p>
          <a:p>
            <a:pPr lvl="0"/>
            <a:r>
              <a:rPr lang="fi-FI" sz="2500" dirty="0">
                <a:solidFill>
                  <a:schemeClr val="bg1"/>
                </a:solidFill>
                <a:latin typeface="+mn-lt"/>
              </a:rPr>
              <a:t>Many early adopters left because of the combination of technical difficulties, social collisions, and a rupture of trust between users and the site.</a:t>
            </a:r>
          </a:p>
        </p:txBody>
      </p:sp>
      <p:pic>
        <p:nvPicPr>
          <p:cNvPr id="4" name="Picture 3"/>
          <p:cNvPicPr>
            <a:picLocks noChangeAspect="1"/>
          </p:cNvPicPr>
          <p:nvPr/>
        </p:nvPicPr>
        <p:blipFill>
          <a:blip r:embed="rId3" cstate="print">
            <a:lum/>
            <a:alphaModFix/>
          </a:blip>
          <a:srcRect/>
          <a:stretch>
            <a:fillRect/>
          </a:stretch>
        </p:blipFill>
        <p:spPr>
          <a:xfrm>
            <a:off x="4621679" y="1371659"/>
            <a:ext cx="4391134" cy="4557500"/>
          </a:xfrm>
          <a:prstGeom prst="rect">
            <a:avLst/>
          </a:prstGeom>
          <a:noFill/>
          <a:ln>
            <a:noFill/>
          </a:ln>
        </p:spPr>
      </p:pic>
      <p:sp>
        <p:nvSpPr>
          <p:cNvPr id="5" name="Freeform 4"/>
          <p:cNvSpPr/>
          <p:nvPr/>
        </p:nvSpPr>
        <p:spPr>
          <a:xfrm>
            <a:off x="207687" y="6627725"/>
            <a:ext cx="8501760" cy="232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64" rIns="0" bIns="0" anchor="t" anchorCtr="0" compatLnSpc="0"/>
          <a:lstStyle/>
          <a:p>
            <a:pPr defTabSz="829108" hangingPunct="0">
              <a:lnSpc>
                <a:spcPct val="93000"/>
              </a:lnSpc>
            </a:pPr>
            <a:r>
              <a:rPr lang="en-GB" sz="900" dirty="0">
                <a:solidFill>
                  <a:prstClr val="white">
                    <a:lumMod val="65000"/>
                  </a:prstClr>
                </a:solidFill>
                <a:ea typeface="DejaVu Sans" pitchFamily="2"/>
                <a:cs typeface="DejaVu Sans" pitchFamily="2"/>
              </a:rPr>
              <a:t>Source: </a:t>
            </a:r>
            <a:r>
              <a:rPr lang="en-GB" sz="900" dirty="0" err="1">
                <a:solidFill>
                  <a:prstClr val="white">
                    <a:lumMod val="65000"/>
                  </a:prstClr>
                </a:solidFill>
                <a:ea typeface="DejaVu Sans" pitchFamily="2"/>
                <a:cs typeface="DejaVu Sans" pitchFamily="2"/>
              </a:rPr>
              <a:t>boyd</a:t>
            </a:r>
            <a:r>
              <a:rPr lang="en-GB" sz="900" dirty="0">
                <a:solidFill>
                  <a:prstClr val="white">
                    <a:lumMod val="65000"/>
                  </a:prstClr>
                </a:solidFill>
                <a:ea typeface="DejaVu Sans" pitchFamily="2"/>
                <a:cs typeface="DejaVu Sans" pitchFamily="2"/>
              </a:rPr>
              <a:t>, d. m. and Ellison, N. B. (2007), Social Network Sites: Definition, History, and Scholarship. Journal of Computer-Mediated Communication, 13: 210–230.</a:t>
            </a:r>
          </a:p>
        </p:txBody>
      </p:sp>
    </p:spTree>
    <p:extLst>
      <p:ext uri="{BB962C8B-B14F-4D97-AF65-F5344CB8AC3E}">
        <p14:creationId xmlns:p14="http://schemas.microsoft.com/office/powerpoint/2010/main" val="114141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195792"/>
            <a:ext cx="8228763" cy="1228521"/>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solidFill>
                  <a:schemeClr val="bg1"/>
                </a:solidFill>
                <a:latin typeface="+mn-lt"/>
              </a:rPr>
              <a:t>Friendster's Violations of </a:t>
            </a:r>
            <a:r>
              <a:rPr lang="fi-FI" dirty="0" smtClean="0">
                <a:solidFill>
                  <a:schemeClr val="bg1"/>
                </a:solidFill>
                <a:latin typeface="+mn-lt"/>
              </a:rPr>
              <a:t>Maslow's </a:t>
            </a:r>
            <a:r>
              <a:rPr lang="fi-FI" dirty="0">
                <a:solidFill>
                  <a:schemeClr val="bg1"/>
                </a:solidFill>
                <a:latin typeface="+mn-lt"/>
              </a:rPr>
              <a:t>Hierarchy</a:t>
            </a:r>
          </a:p>
        </p:txBody>
      </p:sp>
      <p:sp>
        <p:nvSpPr>
          <p:cNvPr id="3" name="Text Placeholder 2"/>
          <p:cNvSpPr txBox="1">
            <a:spLocks noGrp="1"/>
          </p:cNvSpPr>
          <p:nvPr>
            <p:ph type="body" idx="4294967295"/>
          </p:nvPr>
        </p:nvSpPr>
        <p:spPr>
          <a:xfrm>
            <a:off x="457174" y="1737069"/>
            <a:ext cx="8228763" cy="4526148"/>
          </a:xfrm>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dirty="0">
                <a:solidFill>
                  <a:schemeClr val="bg1"/>
                </a:solidFill>
                <a:latin typeface="+mn-lt"/>
              </a:rPr>
              <a:t>Psysiological (Restricting access either intentionally or unintentionally)</a:t>
            </a:r>
          </a:p>
          <a:p>
            <a:pPr lvl="0"/>
            <a:r>
              <a:rPr lang="fi-FI" dirty="0">
                <a:solidFill>
                  <a:schemeClr val="bg1"/>
                </a:solidFill>
                <a:latin typeface="+mn-lt"/>
              </a:rPr>
              <a:t>Social (Not allowing users to form subgroups based on their interests)</a:t>
            </a:r>
          </a:p>
          <a:p>
            <a:pPr lvl="0"/>
            <a:r>
              <a:rPr lang="fi-FI" dirty="0">
                <a:solidFill>
                  <a:schemeClr val="bg1"/>
                </a:solidFill>
                <a:latin typeface="+mn-lt"/>
              </a:rPr>
              <a:t>Self Actualization (Not allowing users to form their identities as they wish or use pictures other than the ones with their real faces)</a:t>
            </a:r>
          </a:p>
        </p:txBody>
      </p:sp>
    </p:spTree>
    <p:extLst>
      <p:ext uri="{BB962C8B-B14F-4D97-AF65-F5344CB8AC3E}">
        <p14:creationId xmlns:p14="http://schemas.microsoft.com/office/powerpoint/2010/main" val="306634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noGrp="1"/>
          </p:cNvSpPr>
          <p:nvPr>
            <p:ph type="subTitle" idx="4294967295"/>
          </p:nvPr>
        </p:nvSpPr>
        <p:spPr>
          <a:xfrm>
            <a:off x="424843" y="363816"/>
            <a:ext cx="8228763" cy="6130662"/>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195854" algn="ctr">
              <a:buNone/>
            </a:pPr>
            <a:r>
              <a:rPr lang="en-US" sz="4000" dirty="0">
                <a:solidFill>
                  <a:schemeClr val="bg1"/>
                </a:solidFill>
                <a:latin typeface="+mn-lt"/>
              </a:rPr>
              <a:t>Building Communities and Social Network Sites</a:t>
            </a:r>
          </a:p>
        </p:txBody>
      </p:sp>
      <p:sp>
        <p:nvSpPr>
          <p:cNvPr id="3" name="TextBox 2">
            <a:hlinkClick r:id="" action="ppaction://noaction"/>
          </p:cNvPr>
          <p:cNvSpPr txBox="1"/>
          <p:nvPr/>
        </p:nvSpPr>
        <p:spPr>
          <a:xfrm>
            <a:off x="8373601" y="6361620"/>
            <a:ext cx="552213" cy="360747"/>
          </a:xfrm>
          <a:prstGeom prst="rect">
            <a:avLst/>
          </a:prstGeom>
          <a:noFill/>
        </p:spPr>
        <p:txBody>
          <a:bodyPr wrap="none" lIns="82910" tIns="41455" rIns="82910" bIns="41455" rtlCol="0">
            <a:spAutoFit/>
          </a:bodyPr>
          <a:lstStyle/>
          <a:p>
            <a:pPr defTabSz="829108"/>
            <a:r>
              <a:rPr lang="en-US" dirty="0" smtClean="0">
                <a:solidFill>
                  <a:prstClr val="black"/>
                </a:solidFill>
              </a:rPr>
              <a:t>Skip</a:t>
            </a:r>
            <a:endParaRPr lang="en-US" dirty="0">
              <a:solidFill>
                <a:prstClr val="black"/>
              </a:solidFill>
            </a:endParaRPr>
          </a:p>
        </p:txBody>
      </p:sp>
    </p:spTree>
    <p:extLst>
      <p:ext uri="{BB962C8B-B14F-4D97-AF65-F5344CB8AC3E}">
        <p14:creationId xmlns:p14="http://schemas.microsoft.com/office/powerpoint/2010/main" val="19572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265374"/>
            <a:ext cx="8228763" cy="6142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latin typeface="+mn-lt"/>
              </a:rPr>
              <a:t>RIBS Model</a:t>
            </a:r>
            <a:endParaRPr lang="en-US" dirty="0">
              <a:latin typeface="+mn-lt"/>
            </a:endParaRPr>
          </a:p>
        </p:txBody>
      </p:sp>
      <p:graphicFrame>
        <p:nvGraphicFramePr>
          <p:cNvPr id="5" name="Diagram 4"/>
          <p:cNvGraphicFramePr/>
          <p:nvPr/>
        </p:nvGraphicFramePr>
        <p:xfrm>
          <a:off x="457174" y="1604841"/>
          <a:ext cx="8228763" cy="4526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reeform 3"/>
          <p:cNvSpPr/>
          <p:nvPr/>
        </p:nvSpPr>
        <p:spPr>
          <a:xfrm>
            <a:off x="208340" y="6595070"/>
            <a:ext cx="8501760" cy="232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64" rIns="0" bIns="0" anchor="t" anchorCtr="0" compatLnSpc="1"/>
          <a:lstStyle/>
          <a:p>
            <a:pPr defTabSz="829108" hangingPunct="0">
              <a:lnSpc>
                <a:spcPct val="93000"/>
              </a:lnSpc>
              <a:tabLst>
                <a:tab pos="0" algn="l"/>
                <a:tab pos="414554" algn="l"/>
                <a:tab pos="829108" algn="l"/>
                <a:tab pos="1243661" algn="l"/>
                <a:tab pos="1658216" algn="l"/>
                <a:tab pos="2072771" algn="l"/>
                <a:tab pos="2487324" algn="l"/>
                <a:tab pos="2901879" algn="l"/>
                <a:tab pos="3316433" algn="l"/>
                <a:tab pos="3730988" algn="l"/>
                <a:tab pos="4145541" algn="l"/>
                <a:tab pos="4560095" algn="l"/>
                <a:tab pos="4974649" algn="l"/>
                <a:tab pos="5389204" algn="l"/>
                <a:tab pos="5803758" algn="l"/>
                <a:tab pos="6218312" algn="l"/>
                <a:tab pos="6632867" algn="l"/>
                <a:tab pos="7047421" algn="l"/>
                <a:tab pos="7461974" algn="l"/>
                <a:tab pos="7876529" algn="l"/>
                <a:tab pos="8291084" algn="l"/>
              </a:tabLst>
            </a:pPr>
            <a:r>
              <a:rPr lang="en-GB" sz="900" dirty="0">
                <a:solidFill>
                  <a:prstClr val="white">
                    <a:lumMod val="65000"/>
                  </a:prstClr>
                </a:solidFill>
                <a:ea typeface="DejaVu Sans" pitchFamily="2"/>
                <a:cs typeface="DejaVu Sans" pitchFamily="2"/>
              </a:rPr>
              <a:t>Source: </a:t>
            </a:r>
            <a:r>
              <a:rPr lang="en-GB" sz="900" dirty="0" err="1">
                <a:solidFill>
                  <a:prstClr val="white">
                    <a:lumMod val="65000"/>
                  </a:prstClr>
                </a:solidFill>
                <a:ea typeface="DejaVu Sans" pitchFamily="2"/>
                <a:cs typeface="DejaVu Sans" pitchFamily="2"/>
              </a:rPr>
              <a:t>Tharon</a:t>
            </a:r>
            <a:r>
              <a:rPr lang="en-GB" sz="900" dirty="0">
                <a:solidFill>
                  <a:prstClr val="white">
                    <a:lumMod val="65000"/>
                  </a:prstClr>
                </a:solidFill>
                <a:ea typeface="DejaVu Sans" pitchFamily="2"/>
                <a:cs typeface="DejaVu Sans" pitchFamily="2"/>
              </a:rPr>
              <a:t> Howard, Elsevier - Morgan Kaufmann Design to Thrive Creating Social Networks Edition 2010</a:t>
            </a:r>
          </a:p>
        </p:txBody>
      </p:sp>
    </p:spTree>
    <p:extLst>
      <p:ext uri="{BB962C8B-B14F-4D97-AF65-F5344CB8AC3E}">
        <p14:creationId xmlns:p14="http://schemas.microsoft.com/office/powerpoint/2010/main" val="3336883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265374"/>
            <a:ext cx="8228763" cy="6142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solidFill>
                  <a:schemeClr val="bg1"/>
                </a:solidFill>
                <a:latin typeface="+mn-lt"/>
              </a:rPr>
              <a:t>Remuneration (1)</a:t>
            </a:r>
          </a:p>
        </p:txBody>
      </p:sp>
      <p:sp>
        <p:nvSpPr>
          <p:cNvPr id="3" name="Text Placeholder 2"/>
          <p:cNvSpPr txBox="1">
            <a:spLocks noGrp="1"/>
          </p:cNvSpPr>
          <p:nvPr>
            <p:ph type="body" idx="4294967295"/>
          </p:nvPr>
        </p:nvSpPr>
        <p:spPr>
          <a:xfrm>
            <a:off x="457175" y="2074550"/>
            <a:ext cx="4015273" cy="3290017"/>
          </a:xfrm>
        </p:spPr>
        <p:txBody>
          <a:bodyPr>
            <a:spAutoFit/>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sz="2500" dirty="0">
                <a:solidFill>
                  <a:schemeClr val="bg1"/>
                </a:solidFill>
                <a:latin typeface="+mn-lt"/>
              </a:rPr>
              <a:t>In January 1999, AltaVista was reaping the benefits of being one of the first search engines</a:t>
            </a:r>
          </a:p>
          <a:p>
            <a:pPr lvl="0"/>
            <a:r>
              <a:rPr lang="en-US" sz="2500" dirty="0">
                <a:solidFill>
                  <a:schemeClr val="bg1"/>
                </a:solidFill>
                <a:latin typeface="+mn-lt"/>
              </a:rPr>
              <a:t>However, AltaVista just like Yahoo began to suffer from what some might call “feature creep.”</a:t>
            </a:r>
          </a:p>
        </p:txBody>
      </p:sp>
      <p:pic>
        <p:nvPicPr>
          <p:cNvPr id="4" name="Picture 3"/>
          <p:cNvPicPr>
            <a:picLocks noChangeAspect="1"/>
          </p:cNvPicPr>
          <p:nvPr/>
        </p:nvPicPr>
        <p:blipFill>
          <a:blip r:embed="rId3" cstate="print">
            <a:lum/>
            <a:alphaModFix/>
          </a:blip>
          <a:srcRect/>
          <a:stretch>
            <a:fillRect/>
          </a:stretch>
        </p:blipFill>
        <p:spPr>
          <a:xfrm>
            <a:off x="4952475" y="1567614"/>
            <a:ext cx="3799096" cy="4572197"/>
          </a:xfrm>
          <a:prstGeom prst="rect">
            <a:avLst/>
          </a:prstGeom>
          <a:noFill/>
          <a:ln>
            <a:noFill/>
          </a:ln>
        </p:spPr>
      </p:pic>
    </p:spTree>
    <p:extLst>
      <p:ext uri="{BB962C8B-B14F-4D97-AF65-F5344CB8AC3E}">
        <p14:creationId xmlns:p14="http://schemas.microsoft.com/office/powerpoint/2010/main" val="743032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141048"/>
            <a:ext cx="8228763" cy="114500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solidFill>
                  <a:schemeClr val="bg1"/>
                </a:solidFill>
                <a:latin typeface="+mn-lt"/>
              </a:rPr>
              <a:t>Remuneration (2)</a:t>
            </a:r>
          </a:p>
        </p:txBody>
      </p:sp>
      <p:sp>
        <p:nvSpPr>
          <p:cNvPr id="3" name="Text Placeholder 2"/>
          <p:cNvSpPr txBox="1">
            <a:spLocks noGrp="1"/>
          </p:cNvSpPr>
          <p:nvPr>
            <p:ph type="body" idx="4294967295"/>
          </p:nvPr>
        </p:nvSpPr>
        <p:spPr>
          <a:xfrm>
            <a:off x="457175" y="1604841"/>
            <a:ext cx="4015273" cy="4526148"/>
          </a:xfrm>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sz="2500">
                <a:solidFill>
                  <a:schemeClr val="bg1"/>
                </a:solidFill>
                <a:latin typeface="+mn-lt"/>
              </a:rPr>
              <a:t>Google's website in 1999 was simple, less time consuming and efficient</a:t>
            </a:r>
          </a:p>
          <a:p>
            <a:pPr lvl="0"/>
            <a:r>
              <a:rPr lang="en-US" sz="2500">
                <a:solidFill>
                  <a:schemeClr val="bg1"/>
                </a:solidFill>
                <a:latin typeface="+mn-lt"/>
              </a:rPr>
              <a:t>it offered the kind of user experience people appreciated.</a:t>
            </a:r>
          </a:p>
          <a:p>
            <a:pPr lvl="0"/>
            <a:r>
              <a:rPr lang="en-US" sz="2500">
                <a:solidFill>
                  <a:schemeClr val="bg1"/>
                </a:solidFill>
                <a:latin typeface="+mn-lt"/>
              </a:rPr>
              <a:t> Google’s Interface “remunerated” users because it was more fun to use than AltaVista’s 1999 home page.</a:t>
            </a:r>
          </a:p>
        </p:txBody>
      </p:sp>
      <p:pic>
        <p:nvPicPr>
          <p:cNvPr id="4" name="Picture 3"/>
          <p:cNvPicPr>
            <a:picLocks noChangeAspect="1"/>
          </p:cNvPicPr>
          <p:nvPr/>
        </p:nvPicPr>
        <p:blipFill>
          <a:blip r:embed="rId3" cstate="print">
            <a:lum/>
            <a:alphaModFix/>
          </a:blip>
          <a:srcRect/>
          <a:stretch>
            <a:fillRect/>
          </a:stretch>
        </p:blipFill>
        <p:spPr>
          <a:xfrm>
            <a:off x="4950194" y="2138808"/>
            <a:ext cx="3801381" cy="2825291"/>
          </a:xfrm>
          <a:prstGeom prst="rect">
            <a:avLst/>
          </a:prstGeom>
          <a:noFill/>
          <a:ln>
            <a:noFill/>
          </a:ln>
        </p:spPr>
      </p:pic>
    </p:spTree>
    <p:extLst>
      <p:ext uri="{BB962C8B-B14F-4D97-AF65-F5344CB8AC3E}">
        <p14:creationId xmlns:p14="http://schemas.microsoft.com/office/powerpoint/2010/main" val="2841061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01" y="57538"/>
            <a:ext cx="8228763" cy="1228521"/>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solidFill>
                  <a:schemeClr val="bg1"/>
                </a:solidFill>
                <a:latin typeface="+mn-lt"/>
              </a:rPr>
              <a:t>Remuneration: </a:t>
            </a:r>
            <a:r>
              <a:rPr lang="en-US" dirty="0" smtClean="0">
                <a:solidFill>
                  <a:schemeClr val="bg1"/>
                </a:solidFill>
                <a:latin typeface="+mn-lt"/>
              </a:rPr>
              <a:t>Examples of </a:t>
            </a:r>
            <a:r>
              <a:rPr lang="en-US" dirty="0">
                <a:solidFill>
                  <a:schemeClr val="bg1"/>
                </a:solidFill>
                <a:latin typeface="+mn-lt"/>
              </a:rPr>
              <a:t>Techniques</a:t>
            </a:r>
          </a:p>
        </p:txBody>
      </p:sp>
      <p:sp>
        <p:nvSpPr>
          <p:cNvPr id="3" name="Text Placeholder 2"/>
          <p:cNvSpPr txBox="1">
            <a:spLocks noGrp="1"/>
          </p:cNvSpPr>
          <p:nvPr>
            <p:ph type="body" idx="4294967295"/>
          </p:nvPr>
        </p:nvSpPr>
        <p:spPr>
          <a:xfrm>
            <a:off x="457174" y="1536654"/>
            <a:ext cx="8228763" cy="5003072"/>
          </a:xfrm>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sz="2500" dirty="0">
                <a:solidFill>
                  <a:schemeClr val="bg1"/>
                </a:solidFill>
                <a:latin typeface="+mn-lt"/>
              </a:rPr>
              <a:t>Make the text editor fun; add emoticons</a:t>
            </a:r>
          </a:p>
          <a:p>
            <a:pPr lvl="0"/>
            <a:r>
              <a:rPr lang="en-US" sz="2500" dirty="0">
                <a:solidFill>
                  <a:schemeClr val="bg1"/>
                </a:solidFill>
                <a:latin typeface="+mn-lt"/>
              </a:rPr>
              <a:t>Mentors teach</a:t>
            </a:r>
          </a:p>
          <a:p>
            <a:pPr lvl="0"/>
            <a:r>
              <a:rPr lang="en-US" sz="2500" dirty="0">
                <a:solidFill>
                  <a:schemeClr val="bg1"/>
                </a:solidFill>
                <a:latin typeface="+mn-lt"/>
              </a:rPr>
              <a:t>Seed the discussion</a:t>
            </a:r>
          </a:p>
          <a:p>
            <a:pPr lvl="0"/>
            <a:r>
              <a:rPr lang="en-US" sz="2500" dirty="0">
                <a:solidFill>
                  <a:schemeClr val="bg1"/>
                </a:solidFill>
                <a:latin typeface="+mn-lt"/>
              </a:rPr>
              <a:t>Use stars to show membership contribution levels</a:t>
            </a:r>
          </a:p>
          <a:p>
            <a:pPr lvl="0"/>
            <a:r>
              <a:rPr lang="en-US" sz="2500" dirty="0">
                <a:solidFill>
                  <a:schemeClr val="bg1"/>
                </a:solidFill>
                <a:latin typeface="+mn-lt"/>
              </a:rPr>
              <a:t>Rank the value of members’ messages</a:t>
            </a:r>
          </a:p>
          <a:p>
            <a:pPr lvl="0"/>
            <a:r>
              <a:rPr lang="en-US" sz="2500" dirty="0">
                <a:solidFill>
                  <a:schemeClr val="bg1"/>
                </a:solidFill>
                <a:latin typeface="+mn-lt"/>
              </a:rPr>
              <a:t>Remove the fear factor by providing examples of how to participate</a:t>
            </a:r>
          </a:p>
          <a:p>
            <a:pPr lvl="0"/>
            <a:r>
              <a:rPr lang="en-US" sz="2500" dirty="0">
                <a:solidFill>
                  <a:schemeClr val="bg1"/>
                </a:solidFill>
                <a:latin typeface="+mn-lt"/>
              </a:rPr>
              <a:t>Create a safe environment by sending out “tickle” messages</a:t>
            </a:r>
          </a:p>
        </p:txBody>
      </p:sp>
    </p:spTree>
    <p:extLst>
      <p:ext uri="{BB962C8B-B14F-4D97-AF65-F5344CB8AC3E}">
        <p14:creationId xmlns:p14="http://schemas.microsoft.com/office/powerpoint/2010/main" val="260401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110895"/>
            <a:ext cx="8228763" cy="114500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solidFill>
                  <a:schemeClr val="bg1"/>
                </a:solidFill>
                <a:latin typeface="+mn-lt"/>
              </a:rPr>
              <a:t>What is Influence?</a:t>
            </a:r>
          </a:p>
        </p:txBody>
      </p:sp>
      <p:sp>
        <p:nvSpPr>
          <p:cNvPr id="3" name="Text Placeholder 2"/>
          <p:cNvSpPr txBox="1">
            <a:spLocks noGrp="1"/>
          </p:cNvSpPr>
          <p:nvPr>
            <p:ph type="body" idx="4294967295"/>
          </p:nvPr>
        </p:nvSpPr>
        <p:spPr>
          <a:xfrm>
            <a:off x="457174" y="1604843"/>
            <a:ext cx="8228763" cy="4711649"/>
          </a:xfrm>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sz="3300" dirty="0">
                <a:solidFill>
                  <a:schemeClr val="bg1"/>
                </a:solidFill>
                <a:latin typeface="+mn-lt"/>
              </a:rPr>
              <a:t>Influence can be said to exist in a community when its members believe that they can control or at least shape the policies, procedures, topics, and standards of evidence used to persuade others in an online community or social network.</a:t>
            </a:r>
          </a:p>
        </p:txBody>
      </p:sp>
    </p:spTree>
    <p:extLst>
      <p:ext uri="{BB962C8B-B14F-4D97-AF65-F5344CB8AC3E}">
        <p14:creationId xmlns:p14="http://schemas.microsoft.com/office/powerpoint/2010/main" val="2676305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141048"/>
            <a:ext cx="8228763" cy="114500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solidFill>
                  <a:schemeClr val="bg1"/>
                </a:solidFill>
                <a:latin typeface="+mn-lt"/>
              </a:rPr>
              <a:t>Three membership models for considering influence needs</a:t>
            </a:r>
          </a:p>
        </p:txBody>
      </p:sp>
      <p:graphicFrame>
        <p:nvGraphicFramePr>
          <p:cNvPr id="4" name="Diagram 3"/>
          <p:cNvGraphicFramePr/>
          <p:nvPr>
            <p:extLst>
              <p:ext uri="{D42A27DB-BD31-4B8C-83A1-F6EECF244321}">
                <p14:modId xmlns:p14="http://schemas.microsoft.com/office/powerpoint/2010/main" val="3821618895"/>
              </p:ext>
            </p:extLst>
          </p:nvPr>
        </p:nvGraphicFramePr>
        <p:xfrm>
          <a:off x="457174" y="1604840"/>
          <a:ext cx="8228763" cy="4865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7729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41766"/>
            <a:ext cx="8228763" cy="114500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solidFill>
                  <a:schemeClr val="bg1"/>
                </a:solidFill>
                <a:latin typeface="+mn-lt"/>
              </a:rPr>
              <a:t>Social </a:t>
            </a:r>
            <a:r>
              <a:rPr lang="en-US" dirty="0" err="1">
                <a:solidFill>
                  <a:schemeClr val="bg1"/>
                </a:solidFill>
                <a:latin typeface="+mn-lt"/>
              </a:rPr>
              <a:t>technographics</a:t>
            </a:r>
            <a:r>
              <a:rPr lang="en-US" dirty="0">
                <a:solidFill>
                  <a:schemeClr val="bg1"/>
                </a:solidFill>
                <a:latin typeface="+mn-lt"/>
              </a:rPr>
              <a:t> ladder and influence needs</a:t>
            </a:r>
          </a:p>
        </p:txBody>
      </p:sp>
      <p:sp>
        <p:nvSpPr>
          <p:cNvPr id="3" name="Text Placeholder 2"/>
          <p:cNvSpPr txBox="1">
            <a:spLocks noGrp="1"/>
          </p:cNvSpPr>
          <p:nvPr>
            <p:ph type="body" idx="4294967295"/>
          </p:nvPr>
        </p:nvSpPr>
        <p:spPr>
          <a:xfrm>
            <a:off x="457174" y="1232930"/>
            <a:ext cx="8228763" cy="5168542"/>
          </a:xfrm>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sz="2400" dirty="0">
                <a:solidFill>
                  <a:schemeClr val="bg1"/>
                </a:solidFill>
                <a:latin typeface="+mn-lt"/>
              </a:rPr>
              <a:t>Creators: Need to know when they're being read and have some impact</a:t>
            </a:r>
          </a:p>
          <a:p>
            <a:pPr lvl="0"/>
            <a:r>
              <a:rPr lang="en-US" sz="2400" dirty="0">
                <a:solidFill>
                  <a:schemeClr val="bg1"/>
                </a:solidFill>
                <a:latin typeface="+mn-lt"/>
              </a:rPr>
              <a:t>Critics: Need feedback that helps them determine how values in the network are lining up</a:t>
            </a:r>
          </a:p>
          <a:p>
            <a:pPr lvl="0"/>
            <a:r>
              <a:rPr lang="en-US" sz="2400" dirty="0">
                <a:solidFill>
                  <a:schemeClr val="bg1"/>
                </a:solidFill>
                <a:latin typeface="+mn-lt"/>
              </a:rPr>
              <a:t>Collectors: Need to hear that their social bookmarking, archives, or collecting behaviors are valued by the community</a:t>
            </a:r>
          </a:p>
          <a:p>
            <a:pPr lvl="0"/>
            <a:r>
              <a:rPr lang="en-US" sz="2400" dirty="0">
                <a:solidFill>
                  <a:schemeClr val="bg1"/>
                </a:solidFill>
                <a:latin typeface="+mn-lt"/>
              </a:rPr>
              <a:t>Joiners: Need to see that other people have viewed their profile information</a:t>
            </a:r>
          </a:p>
          <a:p>
            <a:pPr lvl="0"/>
            <a:r>
              <a:rPr lang="en-US" sz="2400" dirty="0">
                <a:solidFill>
                  <a:schemeClr val="bg1"/>
                </a:solidFill>
                <a:latin typeface="+mn-lt"/>
              </a:rPr>
              <a:t>Spectators: Need to see that Creators and Critics appreciate the time that they invest reading their posts</a:t>
            </a:r>
          </a:p>
          <a:p>
            <a:pPr lvl="0"/>
            <a:r>
              <a:rPr lang="en-US" sz="2400" dirty="0" err="1">
                <a:solidFill>
                  <a:schemeClr val="bg1"/>
                </a:solidFill>
                <a:latin typeface="+mn-lt"/>
              </a:rPr>
              <a:t>Inactives</a:t>
            </a:r>
            <a:r>
              <a:rPr lang="en-US" sz="2400" dirty="0">
                <a:solidFill>
                  <a:schemeClr val="bg1"/>
                </a:solidFill>
                <a:latin typeface="+mn-lt"/>
              </a:rPr>
              <a:t>: Have all the influence needs of the previous five membership types, but these needs aren't being met</a:t>
            </a:r>
          </a:p>
        </p:txBody>
      </p:sp>
      <p:sp>
        <p:nvSpPr>
          <p:cNvPr id="4" name="Freeform 3"/>
          <p:cNvSpPr/>
          <p:nvPr/>
        </p:nvSpPr>
        <p:spPr>
          <a:xfrm>
            <a:off x="208666" y="6595070"/>
            <a:ext cx="8501760" cy="232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64" rIns="0" bIns="0" anchor="t" anchorCtr="0" compatLnSpc="1"/>
          <a:lstStyle/>
          <a:p>
            <a:pPr defTabSz="829108" hangingPunct="0">
              <a:lnSpc>
                <a:spcPct val="93000"/>
              </a:lnSpc>
              <a:tabLst>
                <a:tab pos="0" algn="l"/>
                <a:tab pos="414554" algn="l"/>
                <a:tab pos="829108" algn="l"/>
                <a:tab pos="1243661" algn="l"/>
                <a:tab pos="1658216" algn="l"/>
                <a:tab pos="2072771" algn="l"/>
                <a:tab pos="2487324" algn="l"/>
                <a:tab pos="2901879" algn="l"/>
                <a:tab pos="3316433" algn="l"/>
                <a:tab pos="3730988" algn="l"/>
                <a:tab pos="4145541" algn="l"/>
                <a:tab pos="4560095" algn="l"/>
                <a:tab pos="4974649" algn="l"/>
                <a:tab pos="5389204" algn="l"/>
                <a:tab pos="5803758" algn="l"/>
                <a:tab pos="6218312" algn="l"/>
                <a:tab pos="6632867" algn="l"/>
                <a:tab pos="7047421" algn="l"/>
                <a:tab pos="7461974" algn="l"/>
                <a:tab pos="7876529" algn="l"/>
                <a:tab pos="8291084" algn="l"/>
              </a:tabLst>
            </a:pPr>
            <a:r>
              <a:rPr lang="en-GB" sz="900" dirty="0">
                <a:solidFill>
                  <a:prstClr val="white">
                    <a:lumMod val="65000"/>
                  </a:prstClr>
                </a:solidFill>
                <a:ea typeface="DejaVu Sans" pitchFamily="2"/>
                <a:cs typeface="DejaVu Sans" pitchFamily="2"/>
              </a:rPr>
              <a:t>Source: Groundswell: Winning in a World Transformed by Social Technologies - Charlene Li, Josh </a:t>
            </a:r>
            <a:r>
              <a:rPr lang="en-GB" sz="900" dirty="0" err="1">
                <a:solidFill>
                  <a:prstClr val="white">
                    <a:lumMod val="65000"/>
                  </a:prstClr>
                </a:solidFill>
                <a:ea typeface="DejaVu Sans" pitchFamily="2"/>
                <a:cs typeface="DejaVu Sans" pitchFamily="2"/>
              </a:rPr>
              <a:t>Bernoff</a:t>
            </a:r>
            <a:r>
              <a:rPr lang="en-GB" sz="900" dirty="0">
                <a:solidFill>
                  <a:prstClr val="white">
                    <a:lumMod val="65000"/>
                  </a:prstClr>
                </a:solidFill>
                <a:ea typeface="DejaVu Sans" pitchFamily="2"/>
                <a:cs typeface="DejaVu Sans" pitchFamily="2"/>
              </a:rPr>
              <a:t>. 2008</a:t>
            </a:r>
          </a:p>
        </p:txBody>
      </p:sp>
    </p:spTree>
    <p:extLst>
      <p:ext uri="{BB962C8B-B14F-4D97-AF65-F5344CB8AC3E}">
        <p14:creationId xmlns:p14="http://schemas.microsoft.com/office/powerpoint/2010/main" val="1490556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Social Media Classifications</a:t>
            </a:r>
            <a:endParaRPr lang="en-GB" dirty="0">
              <a:solidFill>
                <a:schemeClr val="bg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44129796"/>
              </p:ext>
            </p:extLst>
          </p:nvPr>
        </p:nvGraphicFramePr>
        <p:xfrm>
          <a:off x="457200" y="1600203"/>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381000" y="6350172"/>
            <a:ext cx="8686800" cy="507831"/>
          </a:xfrm>
          <a:prstGeom prst="rect">
            <a:avLst/>
          </a:prstGeom>
        </p:spPr>
        <p:txBody>
          <a:bodyPr wrap="square" lIns="91360" tIns="45682" rIns="91360" bIns="45682">
            <a:spAutoFit/>
          </a:bodyPr>
          <a:lstStyle/>
          <a:p>
            <a:r>
              <a:rPr lang="en-GB" sz="900" dirty="0">
                <a:solidFill>
                  <a:schemeClr val="bg1">
                    <a:lumMod val="65000"/>
                  </a:schemeClr>
                </a:solidFill>
              </a:rPr>
              <a:t>Kaplan, A. M., &amp; </a:t>
            </a:r>
            <a:r>
              <a:rPr lang="en-GB" sz="900" dirty="0" err="1">
                <a:solidFill>
                  <a:schemeClr val="bg1">
                    <a:lumMod val="65000"/>
                  </a:schemeClr>
                </a:solidFill>
              </a:rPr>
              <a:t>Haenlein</a:t>
            </a:r>
            <a:r>
              <a:rPr lang="en-GB" sz="900" dirty="0">
                <a:solidFill>
                  <a:schemeClr val="bg1">
                    <a:lumMod val="65000"/>
                  </a:schemeClr>
                </a:solidFill>
              </a:rPr>
              <a:t>, M. (2010). Users of the world, unite! The challenges and opportunities of Social Media. Business Horizons, 53(1), 59–68. doi:10.1016/j.bushor.2009.09.003</a:t>
            </a:r>
          </a:p>
          <a:p>
            <a:r>
              <a:rPr lang="en-GB" sz="900" dirty="0">
                <a:solidFill>
                  <a:schemeClr val="bg1">
                    <a:lumMod val="65000"/>
                  </a:schemeClr>
                </a:solidFill>
              </a:rPr>
              <a:t>Kaplan, A. M., &amp; </a:t>
            </a:r>
            <a:r>
              <a:rPr lang="en-GB" sz="900" dirty="0" err="1">
                <a:solidFill>
                  <a:schemeClr val="bg1">
                    <a:lumMod val="65000"/>
                  </a:schemeClr>
                </a:solidFill>
              </a:rPr>
              <a:t>Haenlein</a:t>
            </a:r>
            <a:r>
              <a:rPr lang="en-GB" sz="900" dirty="0">
                <a:solidFill>
                  <a:schemeClr val="bg1">
                    <a:lumMod val="65000"/>
                  </a:schemeClr>
                </a:solidFill>
              </a:rPr>
              <a:t>, M. (2011). The early bird catches the news: Nine things you should know about micro-blogging. Business Horizons, 54(2), 105–113. doi:10.1016/j.bushor.2010.09.004</a:t>
            </a:r>
          </a:p>
        </p:txBody>
      </p:sp>
    </p:spTree>
    <p:extLst>
      <p:ext uri="{BB962C8B-B14F-4D97-AF65-F5344CB8AC3E}">
        <p14:creationId xmlns:p14="http://schemas.microsoft.com/office/powerpoint/2010/main" val="42192121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265374"/>
            <a:ext cx="8228763" cy="6142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solidFill>
                  <a:schemeClr val="bg1"/>
                </a:solidFill>
                <a:latin typeface="+mn-lt"/>
              </a:rPr>
              <a:t>Social technographics ladder</a:t>
            </a:r>
          </a:p>
        </p:txBody>
      </p:sp>
      <p:sp>
        <p:nvSpPr>
          <p:cNvPr id="3" name="Freeform 2"/>
          <p:cNvSpPr/>
          <p:nvPr/>
        </p:nvSpPr>
        <p:spPr>
          <a:xfrm>
            <a:off x="208993" y="6595070"/>
            <a:ext cx="8501760" cy="232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64" rIns="0" bIns="0" anchor="t" anchorCtr="0" compatLnSpc="1"/>
          <a:lstStyle/>
          <a:p>
            <a:pPr defTabSz="829108" hangingPunct="0">
              <a:lnSpc>
                <a:spcPct val="93000"/>
              </a:lnSpc>
              <a:tabLst>
                <a:tab pos="0" algn="l"/>
                <a:tab pos="414554" algn="l"/>
                <a:tab pos="829108" algn="l"/>
                <a:tab pos="1243661" algn="l"/>
                <a:tab pos="1658216" algn="l"/>
                <a:tab pos="2072771" algn="l"/>
                <a:tab pos="2487324" algn="l"/>
                <a:tab pos="2901879" algn="l"/>
                <a:tab pos="3316433" algn="l"/>
                <a:tab pos="3730988" algn="l"/>
                <a:tab pos="4145541" algn="l"/>
                <a:tab pos="4560095" algn="l"/>
                <a:tab pos="4974649" algn="l"/>
                <a:tab pos="5389204" algn="l"/>
                <a:tab pos="5803758" algn="l"/>
                <a:tab pos="6218312" algn="l"/>
                <a:tab pos="6632867" algn="l"/>
                <a:tab pos="7047421" algn="l"/>
                <a:tab pos="7461974" algn="l"/>
                <a:tab pos="7876529" algn="l"/>
                <a:tab pos="8291084" algn="l"/>
              </a:tabLst>
            </a:pPr>
            <a:r>
              <a:rPr lang="en-GB" sz="900" dirty="0">
                <a:solidFill>
                  <a:prstClr val="white">
                    <a:lumMod val="65000"/>
                  </a:prstClr>
                </a:solidFill>
                <a:ea typeface="DejaVu Sans" pitchFamily="2"/>
                <a:cs typeface="DejaVu Sans" pitchFamily="2"/>
              </a:rPr>
              <a:t>Source: Groundswell, Expanded and Revised Edition: Winning in a World Transformed by Social Technologies - Charlene Li, Josh </a:t>
            </a:r>
            <a:r>
              <a:rPr lang="en-GB" sz="900" dirty="0" err="1">
                <a:solidFill>
                  <a:prstClr val="white">
                    <a:lumMod val="65000"/>
                  </a:prstClr>
                </a:solidFill>
                <a:ea typeface="DejaVu Sans" pitchFamily="2"/>
                <a:cs typeface="DejaVu Sans" pitchFamily="2"/>
              </a:rPr>
              <a:t>Bernoff</a:t>
            </a:r>
            <a:r>
              <a:rPr lang="en-GB" sz="900" dirty="0">
                <a:solidFill>
                  <a:prstClr val="white">
                    <a:lumMod val="65000"/>
                  </a:prstClr>
                </a:solidFill>
                <a:ea typeface="DejaVu Sans" pitchFamily="2"/>
                <a:cs typeface="DejaVu Sans" pitchFamily="2"/>
              </a:rPr>
              <a:t>. 2011</a:t>
            </a:r>
          </a:p>
        </p:txBody>
      </p:sp>
      <p:pic>
        <p:nvPicPr>
          <p:cNvPr id="4" name="Picture Placeholder 3"/>
          <p:cNvPicPr>
            <a:picLocks noGrp="1" noChangeAspect="1"/>
          </p:cNvPicPr>
          <p:nvPr>
            <p:ph type="pic" idx="4294967295"/>
          </p:nvPr>
        </p:nvPicPr>
        <p:blipFill>
          <a:blip r:embed="rId3" cstate="print">
            <a:lum/>
            <a:alphaModFix/>
          </a:blip>
          <a:srcRect/>
          <a:stretch>
            <a:fillRect/>
          </a:stretch>
        </p:blipFill>
        <p:spPr>
          <a:xfrm>
            <a:off x="4364640" y="1181431"/>
            <a:ext cx="4648173" cy="5150918"/>
          </a:xfrm>
          <a:effectLst>
            <a:softEdge rad="63500"/>
          </a:effectLst>
        </p:spPr>
      </p:pic>
      <p:sp>
        <p:nvSpPr>
          <p:cNvPr id="5" name="Text Placeholder 4"/>
          <p:cNvSpPr txBox="1">
            <a:spLocks noGrp="1"/>
          </p:cNvSpPr>
          <p:nvPr>
            <p:ph type="body" idx="4294967295"/>
          </p:nvPr>
        </p:nvSpPr>
        <p:spPr>
          <a:xfrm>
            <a:off x="286562" y="1272991"/>
            <a:ext cx="4015273" cy="5197608"/>
          </a:xfrm>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sz="2500" dirty="0">
                <a:solidFill>
                  <a:schemeClr val="bg1"/>
                </a:solidFill>
                <a:latin typeface="+mn-lt"/>
              </a:rPr>
              <a:t>Analyzed data for 13 countries, for business buyers, and even for voters. Profiles for over a hundred clients, profiling </a:t>
            </a:r>
            <a:r>
              <a:rPr lang="en-US" sz="2500" dirty="0" err="1">
                <a:solidFill>
                  <a:schemeClr val="bg1"/>
                </a:solidFill>
                <a:latin typeface="+mn-lt"/>
              </a:rPr>
              <a:t>Walmart</a:t>
            </a:r>
            <a:r>
              <a:rPr lang="en-US" sz="2500" dirty="0">
                <a:solidFill>
                  <a:schemeClr val="bg1"/>
                </a:solidFill>
                <a:latin typeface="+mn-lt"/>
              </a:rPr>
              <a:t> shoppers, non-profit donors, and doctors.</a:t>
            </a:r>
          </a:p>
          <a:p>
            <a:pPr lvl="0"/>
            <a:r>
              <a:rPr lang="en-US" sz="2500" dirty="0">
                <a:solidFill>
                  <a:schemeClr val="bg1"/>
                </a:solidFill>
                <a:latin typeface="+mn-lt"/>
              </a:rPr>
              <a:t>Ranks on the ladder have shown steady growth, with some (like Joiners) growing faster than others (like Creators)</a:t>
            </a:r>
          </a:p>
        </p:txBody>
      </p:sp>
    </p:spTree>
    <p:extLst>
      <p:ext uri="{BB962C8B-B14F-4D97-AF65-F5344CB8AC3E}">
        <p14:creationId xmlns:p14="http://schemas.microsoft.com/office/powerpoint/2010/main" val="2514732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337293"/>
            <a:ext cx="8228763" cy="6142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latin typeface="+mn-lt"/>
              </a:rPr>
              <a:t>Belonging</a:t>
            </a:r>
          </a:p>
        </p:txBody>
      </p:sp>
      <p:sp>
        <p:nvSpPr>
          <p:cNvPr id="3" name="Text Placeholder 2"/>
          <p:cNvSpPr txBox="1">
            <a:spLocks noGrp="1"/>
          </p:cNvSpPr>
          <p:nvPr>
            <p:ph type="body" idx="4294967295"/>
          </p:nvPr>
        </p:nvSpPr>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dirty="0">
                <a:solidFill>
                  <a:schemeClr val="bg1"/>
                </a:solidFill>
                <a:latin typeface="+mn-lt"/>
              </a:rPr>
              <a:t>Belonging are the techniques or mechanisms by which we help members of the community develop the sense of “social presence,” a sense that they belong in that community, that they identify with it, and that they share a bond with its other members.</a:t>
            </a:r>
          </a:p>
        </p:txBody>
      </p:sp>
    </p:spTree>
    <p:extLst>
      <p:ext uri="{BB962C8B-B14F-4D97-AF65-F5344CB8AC3E}">
        <p14:creationId xmlns:p14="http://schemas.microsoft.com/office/powerpoint/2010/main" val="195781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solidFill>
                  <a:schemeClr val="bg1"/>
                </a:solidFill>
                <a:latin typeface="+mn-lt"/>
              </a:rPr>
              <a:t>Belonging: </a:t>
            </a:r>
            <a:r>
              <a:rPr lang="en-US" dirty="0" smtClean="0">
                <a:solidFill>
                  <a:schemeClr val="bg1"/>
                </a:solidFill>
                <a:latin typeface="+mn-lt"/>
              </a:rPr>
              <a:t>Examples </a:t>
            </a:r>
            <a:r>
              <a:rPr lang="en-US" dirty="0">
                <a:solidFill>
                  <a:schemeClr val="bg1"/>
                </a:solidFill>
                <a:latin typeface="+mn-lt"/>
              </a:rPr>
              <a:t>of techniques</a:t>
            </a:r>
          </a:p>
        </p:txBody>
      </p:sp>
      <p:sp>
        <p:nvSpPr>
          <p:cNvPr id="3" name="Text Placeholder 2"/>
          <p:cNvSpPr txBox="1">
            <a:spLocks noGrp="1"/>
          </p:cNvSpPr>
          <p:nvPr>
            <p:ph type="body" idx="4294967295"/>
          </p:nvPr>
        </p:nvSpPr>
        <p:spPr>
          <a:xfrm>
            <a:off x="457174" y="1424313"/>
            <a:ext cx="8228763" cy="5142267"/>
          </a:xfrm>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sz="2500" dirty="0">
                <a:solidFill>
                  <a:schemeClr val="bg1"/>
                </a:solidFill>
                <a:latin typeface="+mn-lt"/>
              </a:rPr>
              <a:t>Create and distribute a story of origin</a:t>
            </a:r>
          </a:p>
          <a:p>
            <a:pPr lvl="0"/>
            <a:r>
              <a:rPr lang="en-US" sz="2500" dirty="0">
                <a:solidFill>
                  <a:schemeClr val="bg1"/>
                </a:solidFill>
                <a:latin typeface="+mn-lt"/>
              </a:rPr>
              <a:t>Create an initiation ritual</a:t>
            </a:r>
          </a:p>
          <a:p>
            <a:pPr lvl="0"/>
            <a:r>
              <a:rPr lang="en-US" sz="2500" dirty="0">
                <a:solidFill>
                  <a:schemeClr val="bg1"/>
                </a:solidFill>
                <a:latin typeface="+mn-lt"/>
              </a:rPr>
              <a:t>Encourage your leaders and elders to share mythologies: Use negative myths</a:t>
            </a:r>
          </a:p>
          <a:p>
            <a:pPr lvl="0"/>
            <a:r>
              <a:rPr lang="en-US" sz="2500" dirty="0">
                <a:solidFill>
                  <a:schemeClr val="bg1"/>
                </a:solidFill>
                <a:latin typeface="+mn-lt"/>
              </a:rPr>
              <a:t>Encourage members to share myths and stories about themselves</a:t>
            </a:r>
          </a:p>
          <a:p>
            <a:pPr lvl="0"/>
            <a:r>
              <a:rPr lang="en-US" sz="2500" dirty="0">
                <a:solidFill>
                  <a:schemeClr val="bg1"/>
                </a:solidFill>
                <a:latin typeface="+mn-lt"/>
              </a:rPr>
              <a:t>Create leveling up ceremonies: Use podcasts</a:t>
            </a:r>
          </a:p>
          <a:p>
            <a:pPr lvl="0"/>
            <a:r>
              <a:rPr lang="en-US" sz="2500" dirty="0">
                <a:solidFill>
                  <a:schemeClr val="bg1"/>
                </a:solidFill>
                <a:latin typeface="+mn-lt"/>
              </a:rPr>
              <a:t>Establish routines and protocols: “Fight Club” protocol</a:t>
            </a:r>
          </a:p>
          <a:p>
            <a:pPr lvl="0"/>
            <a:r>
              <a:rPr lang="en-US" sz="2500" dirty="0">
                <a:solidFill>
                  <a:schemeClr val="bg1"/>
                </a:solidFill>
                <a:latin typeface="+mn-lt"/>
              </a:rPr>
              <a:t>Establish symbols, colors, and visual identities</a:t>
            </a:r>
          </a:p>
          <a:p>
            <a:pPr lvl="0"/>
            <a:r>
              <a:rPr lang="en-US" sz="2500" dirty="0">
                <a:solidFill>
                  <a:schemeClr val="bg1"/>
                </a:solidFill>
                <a:latin typeface="+mn-lt"/>
              </a:rPr>
              <a:t>Use a membership application as an initiation ritual</a:t>
            </a:r>
          </a:p>
        </p:txBody>
      </p:sp>
    </p:spTree>
    <p:extLst>
      <p:ext uri="{BB962C8B-B14F-4D97-AF65-F5344CB8AC3E}">
        <p14:creationId xmlns:p14="http://schemas.microsoft.com/office/powerpoint/2010/main" val="2730592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solidFill>
                  <a:schemeClr val="bg1"/>
                </a:solidFill>
                <a:latin typeface="+mn-lt"/>
              </a:rPr>
              <a:t>Significance</a:t>
            </a:r>
          </a:p>
        </p:txBody>
      </p:sp>
      <p:sp>
        <p:nvSpPr>
          <p:cNvPr id="3" name="Text Placeholder 2"/>
          <p:cNvSpPr txBox="1">
            <a:spLocks noGrp="1"/>
          </p:cNvSpPr>
          <p:nvPr>
            <p:ph type="body" idx="4294967295"/>
          </p:nvPr>
        </p:nvSpPr>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a:solidFill>
                  <a:schemeClr val="bg1"/>
                </a:solidFill>
                <a:latin typeface="+mn-lt"/>
              </a:rPr>
              <a:t>In order to be considered “significant,” your network or community needs to be: well recognized established as the “go-to place” for accomplishing your users’ goals valued by people your users respect populated by people who are serious and passionate in their field distinguished as a reputable brand to your users</a:t>
            </a:r>
          </a:p>
        </p:txBody>
      </p:sp>
    </p:spTree>
    <p:extLst>
      <p:ext uri="{BB962C8B-B14F-4D97-AF65-F5344CB8AC3E}">
        <p14:creationId xmlns:p14="http://schemas.microsoft.com/office/powerpoint/2010/main" val="3363661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solidFill>
                  <a:schemeClr val="bg1"/>
                </a:solidFill>
                <a:latin typeface="+mn-lt"/>
              </a:rPr>
              <a:t>The paradox of exclusivity</a:t>
            </a:r>
          </a:p>
        </p:txBody>
      </p:sp>
      <p:sp>
        <p:nvSpPr>
          <p:cNvPr id="3" name="Text Placeholder 2"/>
          <p:cNvSpPr txBox="1">
            <a:spLocks noGrp="1"/>
          </p:cNvSpPr>
          <p:nvPr>
            <p:ph type="body" idx="4294967295"/>
          </p:nvPr>
        </p:nvSpPr>
        <p:spPr>
          <a:xfrm>
            <a:off x="457174" y="1604841"/>
            <a:ext cx="8228763" cy="4874941"/>
          </a:xfrm>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a:solidFill>
                  <a:schemeClr val="bg1"/>
                </a:solidFill>
                <a:latin typeface="+mn-lt"/>
              </a:rPr>
              <a:t>Difficult paradox that social network and community designers have to overcome in order to take advantage of exclusivity and its impact on the significance of the community or network</a:t>
            </a:r>
          </a:p>
          <a:p>
            <a:pPr lvl="0"/>
            <a:r>
              <a:rPr lang="en-US">
                <a:solidFill>
                  <a:schemeClr val="bg1"/>
                </a:solidFill>
                <a:latin typeface="+mn-lt"/>
              </a:rPr>
              <a:t>People are perverse; they want to be part of group, but they don’t want to be another face in the crowd.</a:t>
            </a:r>
          </a:p>
          <a:p>
            <a:pPr lvl="0"/>
            <a:r>
              <a:rPr lang="en-US">
                <a:solidFill>
                  <a:schemeClr val="bg1"/>
                </a:solidFill>
                <a:latin typeface="+mn-lt"/>
              </a:rPr>
              <a:t>Obama’s community designers paradoxically created popularity and drove eyeballs to their site by promising exclusivity</a:t>
            </a:r>
          </a:p>
        </p:txBody>
      </p:sp>
    </p:spTree>
    <p:extLst>
      <p:ext uri="{BB962C8B-B14F-4D97-AF65-F5344CB8AC3E}">
        <p14:creationId xmlns:p14="http://schemas.microsoft.com/office/powerpoint/2010/main" val="3343452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solidFill>
                  <a:schemeClr val="bg1"/>
                </a:solidFill>
                <a:latin typeface="+mn-lt"/>
              </a:rPr>
              <a:t>Social Capital &amp; Significance</a:t>
            </a:r>
          </a:p>
        </p:txBody>
      </p:sp>
      <p:sp>
        <p:nvSpPr>
          <p:cNvPr id="3" name="Text Placeholder 2"/>
          <p:cNvSpPr txBox="1">
            <a:spLocks noGrp="1"/>
          </p:cNvSpPr>
          <p:nvPr>
            <p:ph type="body" idx="4294967295"/>
          </p:nvPr>
        </p:nvSpPr>
        <p:spPr>
          <a:xfrm>
            <a:off x="457174" y="1493436"/>
            <a:ext cx="8228763" cy="5599308"/>
          </a:xfrm>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dirty="0" err="1">
                <a:solidFill>
                  <a:schemeClr val="bg1"/>
                </a:solidFill>
                <a:latin typeface="+mn-lt"/>
              </a:rPr>
              <a:t>Friedster</a:t>
            </a:r>
            <a:r>
              <a:rPr lang="en-US" dirty="0">
                <a:solidFill>
                  <a:schemeClr val="bg1"/>
                </a:solidFill>
                <a:latin typeface="+mn-lt"/>
              </a:rPr>
              <a:t> started off as an open SNS, whereas Facebook started off as closed one</a:t>
            </a:r>
          </a:p>
          <a:p>
            <a:pPr lvl="0"/>
            <a:r>
              <a:rPr lang="en-US" dirty="0" smtClean="0">
                <a:solidFill>
                  <a:schemeClr val="bg1"/>
                </a:solidFill>
                <a:latin typeface="+mn-lt"/>
              </a:rPr>
              <a:t>People </a:t>
            </a:r>
            <a:r>
              <a:rPr lang="en-US" dirty="0">
                <a:solidFill>
                  <a:schemeClr val="bg1"/>
                </a:solidFill>
                <a:latin typeface="+mn-lt"/>
              </a:rPr>
              <a:t>will attempt to acquire “social capital” that will “buy” them access to individuals and conversations that will allow them to achieve their particular, individual goals.</a:t>
            </a:r>
          </a:p>
          <a:p>
            <a:pPr lvl="0"/>
            <a:r>
              <a:rPr lang="en-US" dirty="0">
                <a:solidFill>
                  <a:schemeClr val="bg1"/>
                </a:solidFill>
                <a:latin typeface="+mn-lt"/>
              </a:rPr>
              <a:t>College students on Facebook </a:t>
            </a:r>
            <a:r>
              <a:rPr lang="en-US" dirty="0" smtClean="0">
                <a:solidFill>
                  <a:schemeClr val="bg1"/>
                </a:solidFill>
                <a:latin typeface="+mn-lt"/>
              </a:rPr>
              <a:t>befriended </a:t>
            </a:r>
            <a:r>
              <a:rPr lang="en-US" dirty="0">
                <a:solidFill>
                  <a:schemeClr val="bg1"/>
                </a:solidFill>
                <a:latin typeface="+mn-lt"/>
              </a:rPr>
              <a:t>particular groups to demonstrate that they were part of the “in crowd.”</a:t>
            </a:r>
          </a:p>
        </p:txBody>
      </p:sp>
    </p:spTree>
    <p:extLst>
      <p:ext uri="{BB962C8B-B14F-4D97-AF65-F5344CB8AC3E}">
        <p14:creationId xmlns:p14="http://schemas.microsoft.com/office/powerpoint/2010/main" val="2609157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solidFill>
                  <a:schemeClr val="bg1"/>
                </a:solidFill>
                <a:latin typeface="+mn-lt"/>
              </a:rPr>
              <a:t>Quality vs Quantity</a:t>
            </a:r>
          </a:p>
        </p:txBody>
      </p:sp>
      <p:sp>
        <p:nvSpPr>
          <p:cNvPr id="3" name="Text Placeholder 2"/>
          <p:cNvSpPr txBox="1">
            <a:spLocks noGrp="1"/>
          </p:cNvSpPr>
          <p:nvPr>
            <p:ph type="body" idx="4294967295"/>
          </p:nvPr>
        </p:nvSpPr>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sz="2500">
                <a:solidFill>
                  <a:schemeClr val="bg1"/>
                </a:solidFill>
                <a:latin typeface="+mn-lt"/>
              </a:rPr>
              <a:t>The Cluetrain Manifesto and Seth Godin’s recent book Tribes have made it clear that traditional methods of branding aren’t as successful in online social media as they were in print and television.</a:t>
            </a:r>
          </a:p>
          <a:p>
            <a:pPr lvl="0"/>
            <a:r>
              <a:rPr lang="en-US" sz="2500">
                <a:solidFill>
                  <a:schemeClr val="bg1"/>
                </a:solidFill>
                <a:latin typeface="+mn-lt"/>
              </a:rPr>
              <a:t>Building significance for your community through conversations and through the quality of relationships you can have with customers and potential members of your network and community. It’s less about the number of people you reach and more about helping them feel like they are earning social capital by connecting with you.</a:t>
            </a:r>
          </a:p>
        </p:txBody>
      </p:sp>
    </p:spTree>
    <p:extLst>
      <p:ext uri="{BB962C8B-B14F-4D97-AF65-F5344CB8AC3E}">
        <p14:creationId xmlns:p14="http://schemas.microsoft.com/office/powerpoint/2010/main" val="300027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126665"/>
            <a:ext cx="8228763" cy="1228521"/>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solidFill>
                  <a:schemeClr val="bg1"/>
                </a:solidFill>
                <a:latin typeface="+mn-lt"/>
              </a:rPr>
              <a:t>Using Nodes and Connectors to Start the Conversation (1)</a:t>
            </a:r>
          </a:p>
        </p:txBody>
      </p:sp>
      <p:sp>
        <p:nvSpPr>
          <p:cNvPr id="3" name="Text Placeholder 2"/>
          <p:cNvSpPr txBox="1">
            <a:spLocks noGrp="1"/>
          </p:cNvSpPr>
          <p:nvPr>
            <p:ph type="body" idx="4294967295"/>
          </p:nvPr>
        </p:nvSpPr>
        <p:spPr>
          <a:xfrm>
            <a:off x="457175" y="1667942"/>
            <a:ext cx="4015273" cy="4526148"/>
          </a:xfrm>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lvl="0"/>
            <a:r>
              <a:rPr lang="en-US" dirty="0" smtClean="0">
                <a:solidFill>
                  <a:schemeClr val="bg1"/>
                </a:solidFill>
                <a:latin typeface="+mn-lt"/>
              </a:rPr>
              <a:t>In </a:t>
            </a:r>
            <a:r>
              <a:rPr lang="en-US" dirty="0">
                <a:solidFill>
                  <a:schemeClr val="bg1"/>
                </a:solidFill>
                <a:latin typeface="+mn-lt"/>
              </a:rPr>
              <a:t>2001, Watts recruited 61,000 people and then asked them to transmit messages to 18 targets worldwide. Like </a:t>
            </a:r>
            <a:r>
              <a:rPr lang="en-US" dirty="0" err="1">
                <a:solidFill>
                  <a:schemeClr val="bg1"/>
                </a:solidFill>
                <a:latin typeface="+mn-lt"/>
              </a:rPr>
              <a:t>Milgram</a:t>
            </a:r>
            <a:r>
              <a:rPr lang="en-US" dirty="0">
                <a:solidFill>
                  <a:schemeClr val="bg1"/>
                </a:solidFill>
                <a:latin typeface="+mn-lt"/>
              </a:rPr>
              <a:t>, he found that average length of the chain was roughly six links.</a:t>
            </a:r>
          </a:p>
        </p:txBody>
      </p:sp>
      <p:pic>
        <p:nvPicPr>
          <p:cNvPr id="4" name="Picture 3"/>
          <p:cNvPicPr>
            <a:picLocks noChangeAspect="1"/>
          </p:cNvPicPr>
          <p:nvPr/>
        </p:nvPicPr>
        <p:blipFill>
          <a:blip r:embed="rId3" cstate="print">
            <a:lum/>
            <a:alphaModFix/>
          </a:blip>
          <a:srcRect/>
          <a:stretch>
            <a:fillRect/>
          </a:stretch>
        </p:blipFill>
        <p:spPr>
          <a:xfrm>
            <a:off x="4642904" y="1477798"/>
            <a:ext cx="4065562" cy="4786437"/>
          </a:xfrm>
          <a:prstGeom prst="rect">
            <a:avLst/>
          </a:prstGeom>
          <a:noFill/>
          <a:ln>
            <a:noFill/>
          </a:ln>
          <a:effectLst>
            <a:softEdge rad="63500"/>
          </a:effectLst>
        </p:spPr>
      </p:pic>
    </p:spTree>
    <p:extLst>
      <p:ext uri="{BB962C8B-B14F-4D97-AF65-F5344CB8AC3E}">
        <p14:creationId xmlns:p14="http://schemas.microsoft.com/office/powerpoint/2010/main" val="3407800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165631"/>
            <a:ext cx="8228763" cy="1228521"/>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solidFill>
                  <a:schemeClr val="bg1"/>
                </a:solidFill>
                <a:latin typeface="+mn-lt"/>
              </a:rPr>
              <a:t>Using Nodes and Connectors to Start the Conversation (2)</a:t>
            </a:r>
          </a:p>
        </p:txBody>
      </p:sp>
      <p:sp>
        <p:nvSpPr>
          <p:cNvPr id="3" name="Text Placeholder 2"/>
          <p:cNvSpPr txBox="1">
            <a:spLocks noGrp="1"/>
          </p:cNvSpPr>
          <p:nvPr>
            <p:ph type="body" idx="4294967295"/>
          </p:nvPr>
        </p:nvSpPr>
        <p:spPr>
          <a:xfrm>
            <a:off x="457174" y="1760257"/>
            <a:ext cx="8228763" cy="5125106"/>
          </a:xfrm>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marL="97927" indent="0">
              <a:buNone/>
            </a:pPr>
            <a:r>
              <a:rPr lang="en-US" dirty="0" err="1" smtClean="0">
                <a:solidFill>
                  <a:schemeClr val="bg1"/>
                </a:solidFill>
                <a:latin typeface="+mn-lt"/>
              </a:rPr>
              <a:t>Gladwell</a:t>
            </a:r>
            <a:r>
              <a:rPr lang="en-US" dirty="0" smtClean="0">
                <a:solidFill>
                  <a:schemeClr val="bg1"/>
                </a:solidFill>
                <a:latin typeface="+mn-lt"/>
              </a:rPr>
              <a:t> </a:t>
            </a:r>
            <a:r>
              <a:rPr lang="en-US" dirty="0">
                <a:solidFill>
                  <a:schemeClr val="bg1"/>
                </a:solidFill>
                <a:latin typeface="+mn-lt"/>
              </a:rPr>
              <a:t>identified three types of individuals who can “tip” a trend into a word-of-mouth viral marketing campaign.</a:t>
            </a:r>
            <a:br>
              <a:rPr lang="en-US" dirty="0">
                <a:solidFill>
                  <a:schemeClr val="bg1"/>
                </a:solidFill>
                <a:latin typeface="+mn-lt"/>
              </a:rPr>
            </a:br>
            <a:r>
              <a:rPr lang="en-US" dirty="0">
                <a:solidFill>
                  <a:schemeClr val="bg1"/>
                </a:solidFill>
                <a:latin typeface="+mn-lt"/>
              </a:rPr>
              <a:t>- </a:t>
            </a:r>
            <a:r>
              <a:rPr lang="en-US" i="1" dirty="0">
                <a:solidFill>
                  <a:schemeClr val="bg1"/>
                </a:solidFill>
                <a:latin typeface="+mn-lt"/>
              </a:rPr>
              <a:t>Connectors</a:t>
            </a:r>
            <a:r>
              <a:rPr lang="en-US" dirty="0">
                <a:solidFill>
                  <a:schemeClr val="bg1"/>
                </a:solidFill>
                <a:latin typeface="+mn-lt"/>
              </a:rPr>
              <a:t>: people that seem to know everybody and have many connections</a:t>
            </a:r>
            <a:br>
              <a:rPr lang="en-US" dirty="0">
                <a:solidFill>
                  <a:schemeClr val="bg1"/>
                </a:solidFill>
                <a:latin typeface="+mn-lt"/>
              </a:rPr>
            </a:br>
            <a:r>
              <a:rPr lang="en-US" dirty="0">
                <a:solidFill>
                  <a:schemeClr val="bg1"/>
                </a:solidFill>
                <a:latin typeface="+mn-lt"/>
              </a:rPr>
              <a:t>- </a:t>
            </a:r>
            <a:r>
              <a:rPr lang="en-US" i="1" dirty="0">
                <a:solidFill>
                  <a:schemeClr val="bg1"/>
                </a:solidFill>
                <a:latin typeface="+mn-lt"/>
              </a:rPr>
              <a:t>Mavens</a:t>
            </a:r>
            <a:r>
              <a:rPr lang="en-US" dirty="0">
                <a:solidFill>
                  <a:schemeClr val="bg1"/>
                </a:solidFill>
                <a:latin typeface="+mn-lt"/>
              </a:rPr>
              <a:t>: collecting information about subject of interest</a:t>
            </a:r>
            <a:br>
              <a:rPr lang="en-US" dirty="0">
                <a:solidFill>
                  <a:schemeClr val="bg1"/>
                </a:solidFill>
                <a:latin typeface="+mn-lt"/>
              </a:rPr>
            </a:br>
            <a:r>
              <a:rPr lang="en-US" dirty="0">
                <a:solidFill>
                  <a:schemeClr val="bg1"/>
                </a:solidFill>
                <a:latin typeface="+mn-lt"/>
              </a:rPr>
              <a:t>- </a:t>
            </a:r>
            <a:r>
              <a:rPr lang="en-US" i="1" dirty="0">
                <a:solidFill>
                  <a:schemeClr val="bg1"/>
                </a:solidFill>
                <a:latin typeface="+mn-lt"/>
              </a:rPr>
              <a:t>Salesmen</a:t>
            </a:r>
            <a:r>
              <a:rPr lang="en-US" dirty="0">
                <a:solidFill>
                  <a:schemeClr val="bg1"/>
                </a:solidFill>
                <a:latin typeface="+mn-lt"/>
              </a:rPr>
              <a:t>: sharing information and persuading people</a:t>
            </a:r>
          </a:p>
        </p:txBody>
      </p:sp>
    </p:spTree>
    <p:extLst>
      <p:ext uri="{BB962C8B-B14F-4D97-AF65-F5344CB8AC3E}">
        <p14:creationId xmlns:p14="http://schemas.microsoft.com/office/powerpoint/2010/main" val="2141939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141048"/>
            <a:ext cx="8228763" cy="114500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solidFill>
                  <a:schemeClr val="bg1"/>
                </a:solidFill>
                <a:latin typeface="+mn-lt"/>
              </a:rPr>
              <a:t>Using Nodes and Connectors to Start the Conversation (3)</a:t>
            </a:r>
          </a:p>
        </p:txBody>
      </p:sp>
      <p:sp>
        <p:nvSpPr>
          <p:cNvPr id="3" name="Text Placeholder 2"/>
          <p:cNvSpPr txBox="1">
            <a:spLocks noGrp="1"/>
          </p:cNvSpPr>
          <p:nvPr>
            <p:ph type="body" idx="4294967295"/>
          </p:nvPr>
        </p:nvSpPr>
        <p:spPr>
          <a:xfrm>
            <a:off x="457175" y="1604845"/>
            <a:ext cx="4015273" cy="4961813"/>
          </a:xfrm>
        </p:spPr>
        <p:txBody>
          <a:bodyPr/>
          <a:lstStyle>
            <a:defPPr marL="432000" marR="0" lvl="0" indent="-324000">
              <a:spcBef>
                <a:spcPts val="0"/>
              </a:spcBef>
              <a:spcAft>
                <a:spcPts val="1417"/>
              </a:spcAft>
              <a:buClr>
                <a:srgbClr val="0066CC"/>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en-US"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en-US"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en-US" sz="2000" b="0" i="0" u="none" strike="noStrike">
                <a:ln>
                  <a:noFill/>
                </a:ln>
                <a:latin typeface="Arial" pitchFamily="18"/>
                <a:ea typeface="DejaVu Sans" pitchFamily="2"/>
                <a:cs typeface="DejaVu Sans" pitchFamily="2"/>
              </a:defRPr>
            </a:lvl9pPr>
          </a:lstStyle>
          <a:p>
            <a:pPr marL="97927" indent="0" algn="l">
              <a:buNone/>
            </a:pPr>
            <a:r>
              <a:rPr lang="en-US" dirty="0">
                <a:solidFill>
                  <a:schemeClr val="bg1"/>
                </a:solidFill>
                <a:latin typeface="+mn-lt"/>
              </a:rPr>
              <a:t>These three types of individuals have more impact on a networking system of a hub on network than the typical node because they have the effect of shortening the number of links needed from six to as few as three.</a:t>
            </a:r>
          </a:p>
        </p:txBody>
      </p:sp>
      <p:pic>
        <p:nvPicPr>
          <p:cNvPr id="4" name="Picture 3"/>
          <p:cNvPicPr>
            <a:picLocks noChangeAspect="1"/>
          </p:cNvPicPr>
          <p:nvPr/>
        </p:nvPicPr>
        <p:blipFill>
          <a:blip r:embed="rId3" cstate="print">
            <a:lum/>
            <a:alphaModFix/>
          </a:blip>
          <a:srcRect/>
          <a:stretch>
            <a:fillRect/>
          </a:stretch>
        </p:blipFill>
        <p:spPr>
          <a:xfrm>
            <a:off x="4670008" y="2391586"/>
            <a:ext cx="4179529" cy="3245605"/>
          </a:xfrm>
          <a:prstGeom prst="rect">
            <a:avLst/>
          </a:prstGeom>
          <a:noFill/>
          <a:ln>
            <a:noFill/>
          </a:ln>
          <a:effectLst>
            <a:softEdge rad="31750"/>
          </a:effectLst>
        </p:spPr>
      </p:pic>
    </p:spTree>
    <p:extLst>
      <p:ext uri="{BB962C8B-B14F-4D97-AF65-F5344CB8AC3E}">
        <p14:creationId xmlns:p14="http://schemas.microsoft.com/office/powerpoint/2010/main" val="1666744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bg1"/>
                </a:solidFill>
              </a:rPr>
              <a:t>Applications of Social media</a:t>
            </a:r>
            <a:endParaRPr lang="en-GB" dirty="0">
              <a:solidFill>
                <a:schemeClr val="bg1"/>
              </a:solidFill>
            </a:endParaRPr>
          </a:p>
        </p:txBody>
      </p:sp>
      <p:sp>
        <p:nvSpPr>
          <p:cNvPr id="8" name="Text Placeholder 7"/>
          <p:cNvSpPr>
            <a:spLocks noGrp="1"/>
          </p:cNvSpPr>
          <p:nvPr>
            <p:ph type="body" idx="1"/>
          </p:nvPr>
        </p:nvSpPr>
        <p:spPr/>
        <p:txBody>
          <a:bodyPr/>
          <a:lstStyle/>
          <a:p>
            <a:r>
              <a:rPr lang="en-US" dirty="0" smtClean="0">
                <a:solidFill>
                  <a:schemeClr val="bg1"/>
                </a:solidFill>
              </a:rPr>
              <a:t>Entertainment</a:t>
            </a:r>
            <a:endParaRPr lang="en-GB" dirty="0">
              <a:solidFill>
                <a:schemeClr val="bg1"/>
              </a:solidFill>
            </a:endParaRPr>
          </a:p>
        </p:txBody>
      </p:sp>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2294" y="2840836"/>
            <a:ext cx="3810000" cy="2619375"/>
          </a:xfrm>
          <a:effectLst>
            <a:softEdge rad="63500"/>
          </a:effectLst>
        </p:spPr>
      </p:pic>
      <p:sp>
        <p:nvSpPr>
          <p:cNvPr id="10" name="Text Placeholder 9"/>
          <p:cNvSpPr>
            <a:spLocks noGrp="1"/>
          </p:cNvSpPr>
          <p:nvPr>
            <p:ph type="body" sz="quarter" idx="3"/>
          </p:nvPr>
        </p:nvSpPr>
        <p:spPr/>
        <p:txBody>
          <a:bodyPr/>
          <a:lstStyle/>
          <a:p>
            <a:r>
              <a:rPr lang="en-US" dirty="0" smtClean="0">
                <a:solidFill>
                  <a:schemeClr val="bg1"/>
                </a:solidFill>
              </a:rPr>
              <a:t>Workplace</a:t>
            </a:r>
            <a:endParaRPr lang="en-GB" dirty="0">
              <a:solidFill>
                <a:schemeClr val="bg1"/>
              </a:solidFill>
            </a:endParaRPr>
          </a:p>
        </p:txBody>
      </p:sp>
      <p:pic>
        <p:nvPicPr>
          <p:cNvPr id="14" name="Content Placeholder 13"/>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924577" y="2847947"/>
            <a:ext cx="3482687" cy="2605159"/>
          </a:xfrm>
          <a:effectLst>
            <a:softEdge rad="63500"/>
          </a:effectLst>
        </p:spPr>
      </p:pic>
      <p:sp>
        <p:nvSpPr>
          <p:cNvPr id="13" name="Rectangle 12"/>
          <p:cNvSpPr/>
          <p:nvPr/>
        </p:nvSpPr>
        <p:spPr>
          <a:xfrm>
            <a:off x="609600" y="6477000"/>
            <a:ext cx="3810000" cy="369332"/>
          </a:xfrm>
          <a:prstGeom prst="rect">
            <a:avLst/>
          </a:prstGeom>
        </p:spPr>
        <p:txBody>
          <a:bodyPr wrap="square" lIns="91360" tIns="45682" rIns="91360" bIns="45682">
            <a:spAutoFit/>
          </a:bodyPr>
          <a:lstStyle/>
          <a:p>
            <a:r>
              <a:rPr lang="en-GB" sz="900" dirty="0">
                <a:solidFill>
                  <a:schemeClr val="bg1">
                    <a:lumMod val="65000"/>
                  </a:schemeClr>
                </a:solidFill>
              </a:rPr>
              <a:t>Source: http://thechinabeat.blogspot.cz/2008/10/wow-in-china-and-us.html . Accessed September 8, 2012</a:t>
            </a:r>
          </a:p>
        </p:txBody>
      </p:sp>
      <p:sp>
        <p:nvSpPr>
          <p:cNvPr id="15" name="Rectangle 14"/>
          <p:cNvSpPr/>
          <p:nvPr/>
        </p:nvSpPr>
        <p:spPr>
          <a:xfrm>
            <a:off x="4876800" y="6550968"/>
            <a:ext cx="3810000" cy="230832"/>
          </a:xfrm>
          <a:prstGeom prst="rect">
            <a:avLst/>
          </a:prstGeom>
        </p:spPr>
        <p:txBody>
          <a:bodyPr wrap="square" lIns="91360" tIns="45682" rIns="91360" bIns="45682">
            <a:spAutoFit/>
          </a:bodyPr>
          <a:lstStyle/>
          <a:p>
            <a:r>
              <a:rPr lang="en-GB" sz="900" dirty="0">
                <a:solidFill>
                  <a:schemeClr val="bg1">
                    <a:lumMod val="65000"/>
                  </a:schemeClr>
                </a:solidFill>
              </a:rPr>
              <a:t>Source: Sarah Houghton, Source: Flickr.com</a:t>
            </a:r>
          </a:p>
        </p:txBody>
      </p:sp>
    </p:spTree>
    <p:extLst>
      <p:ext uri="{BB962C8B-B14F-4D97-AF65-F5344CB8AC3E}">
        <p14:creationId xmlns:p14="http://schemas.microsoft.com/office/powerpoint/2010/main" val="2996211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Social Interaction Design</a:t>
            </a:r>
            <a:endParaRPr lang="en-US" dirty="0">
              <a:solidFill>
                <a:schemeClr val="bg1"/>
              </a:solidFill>
            </a:endParaRPr>
          </a:p>
        </p:txBody>
      </p:sp>
      <p:sp>
        <p:nvSpPr>
          <p:cNvPr id="5" name="Subtitle 4"/>
          <p:cNvSpPr>
            <a:spLocks noGrp="1"/>
          </p:cNvSpPr>
          <p:nvPr>
            <p:ph type="subTitle" idx="1"/>
          </p:nvPr>
        </p:nvSpPr>
        <p:spPr/>
        <p:txBody>
          <a:bodyPr/>
          <a:lstStyle/>
          <a:p>
            <a:r>
              <a:rPr lang="en-US" dirty="0" smtClean="0"/>
              <a:t>A practical guide</a:t>
            </a:r>
            <a:endParaRPr lang="en-US" dirty="0"/>
          </a:p>
        </p:txBody>
      </p:sp>
    </p:spTree>
    <p:extLst>
      <p:ext uri="{BB962C8B-B14F-4D97-AF65-F5344CB8AC3E}">
        <p14:creationId xmlns:p14="http://schemas.microsoft.com/office/powerpoint/2010/main" val="3255302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Interaction Design (</a:t>
            </a:r>
            <a:r>
              <a:rPr lang="en-US" dirty="0" err="1" smtClean="0">
                <a:solidFill>
                  <a:schemeClr val="bg1"/>
                </a:solidFill>
              </a:rPr>
              <a:t>IxD</a:t>
            </a:r>
            <a:r>
              <a:rPr lang="en-US" dirty="0" smtClean="0">
                <a:solidFill>
                  <a:schemeClr val="bg1"/>
                </a:solidFill>
              </a:rPr>
              <a:t>)</a:t>
            </a:r>
            <a:endParaRPr lang="en-GB" dirty="0">
              <a:solidFill>
                <a:schemeClr val="bg1"/>
              </a:solidFill>
            </a:endParaRPr>
          </a:p>
        </p:txBody>
      </p:sp>
      <p:sp>
        <p:nvSpPr>
          <p:cNvPr id="3" name="Content Placeholder 2"/>
          <p:cNvSpPr>
            <a:spLocks noGrp="1"/>
          </p:cNvSpPr>
          <p:nvPr>
            <p:ph sz="half" idx="1"/>
          </p:nvPr>
        </p:nvSpPr>
        <p:spPr/>
        <p:txBody>
          <a:bodyPr>
            <a:normAutofit/>
          </a:bodyPr>
          <a:lstStyle/>
          <a:p>
            <a:pPr marL="0" indent="0">
              <a:buNone/>
            </a:pPr>
            <a:r>
              <a:rPr lang="en-US" dirty="0" smtClean="0">
                <a:solidFill>
                  <a:schemeClr val="bg1"/>
                </a:solidFill>
              </a:rPr>
              <a:t>“</a:t>
            </a:r>
            <a:r>
              <a:rPr lang="en-GB" dirty="0" smtClean="0">
                <a:solidFill>
                  <a:schemeClr val="bg1"/>
                </a:solidFill>
              </a:rPr>
              <a:t>A central concern of interaction design is to develop interactive products that are usable. By this is generally meant easy to learn, effective to use, and provide an enjoyable user experience.” p. 2</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540285152"/>
              </p:ext>
            </p:extLst>
          </p:nvPr>
        </p:nvGraphicFramePr>
        <p:xfrm>
          <a:off x="4648200" y="1600203"/>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Straight Arrow Connector 11"/>
          <p:cNvCxnSpPr/>
          <p:nvPr/>
        </p:nvCxnSpPr>
        <p:spPr>
          <a:xfrm flipV="1">
            <a:off x="6694714" y="4038602"/>
            <a:ext cx="544286" cy="654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096000" y="3886200"/>
            <a:ext cx="1143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33400" y="6627168"/>
            <a:ext cx="8229600" cy="230832"/>
          </a:xfrm>
          <a:prstGeom prst="rect">
            <a:avLst/>
          </a:prstGeom>
        </p:spPr>
        <p:txBody>
          <a:bodyPr wrap="square" lIns="91360" tIns="45682" rIns="91360" bIns="45682">
            <a:spAutoFit/>
          </a:bodyPr>
          <a:lstStyle/>
          <a:p>
            <a:r>
              <a:rPr lang="en-GB" sz="900" dirty="0">
                <a:solidFill>
                  <a:schemeClr val="bg1">
                    <a:lumMod val="65000"/>
                  </a:schemeClr>
                </a:solidFill>
              </a:rPr>
              <a:t>Source: Rogers, Y., Sharp, H., &amp; </a:t>
            </a:r>
            <a:r>
              <a:rPr lang="en-GB" sz="900" dirty="0" err="1">
                <a:solidFill>
                  <a:schemeClr val="bg1">
                    <a:lumMod val="65000"/>
                  </a:schemeClr>
                </a:solidFill>
              </a:rPr>
              <a:t>Preece</a:t>
            </a:r>
            <a:r>
              <a:rPr lang="en-GB" sz="900" dirty="0">
                <a:solidFill>
                  <a:schemeClr val="bg1">
                    <a:lumMod val="65000"/>
                  </a:schemeClr>
                </a:solidFill>
              </a:rPr>
              <a:t>, J. (2011). Interaction Design: Beyond Human-Computer Interaction. John Wiley &amp; Sons.</a:t>
            </a:r>
          </a:p>
        </p:txBody>
      </p:sp>
      <p:cxnSp>
        <p:nvCxnSpPr>
          <p:cNvPr id="52" name="Straight Arrow Connector 51"/>
          <p:cNvCxnSpPr/>
          <p:nvPr/>
        </p:nvCxnSpPr>
        <p:spPr>
          <a:xfrm flipH="1" flipV="1">
            <a:off x="6694714" y="3048001"/>
            <a:ext cx="544286" cy="6857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2836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Interaction Design Goals</a:t>
            </a:r>
            <a:endParaRPr lang="en-GB" dirty="0">
              <a:solidFill>
                <a:schemeClr val="bg1"/>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080761491"/>
              </p:ext>
            </p:extLst>
          </p:nvPr>
        </p:nvGraphicFramePr>
        <p:xfrm>
          <a:off x="457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p:nvPr/>
        </p:nvSpPr>
        <p:spPr>
          <a:xfrm>
            <a:off x="533400" y="6627168"/>
            <a:ext cx="8229600" cy="230832"/>
          </a:xfrm>
          <a:prstGeom prst="rect">
            <a:avLst/>
          </a:prstGeom>
        </p:spPr>
        <p:txBody>
          <a:bodyPr wrap="square" lIns="91360" tIns="45682" rIns="91360" bIns="45682">
            <a:spAutoFit/>
          </a:bodyPr>
          <a:lstStyle/>
          <a:p>
            <a:r>
              <a:rPr lang="en-GB" sz="900" dirty="0">
                <a:solidFill>
                  <a:schemeClr val="bg1">
                    <a:lumMod val="65000"/>
                  </a:schemeClr>
                </a:solidFill>
              </a:rPr>
              <a:t>Source: Rogers, Y., Sharp, H., &amp; </a:t>
            </a:r>
            <a:r>
              <a:rPr lang="en-GB" sz="900" dirty="0" err="1">
                <a:solidFill>
                  <a:schemeClr val="bg1">
                    <a:lumMod val="65000"/>
                  </a:schemeClr>
                </a:solidFill>
              </a:rPr>
              <a:t>Preece</a:t>
            </a:r>
            <a:r>
              <a:rPr lang="en-GB" sz="900" dirty="0">
                <a:solidFill>
                  <a:schemeClr val="bg1">
                    <a:lumMod val="65000"/>
                  </a:schemeClr>
                </a:solidFill>
              </a:rPr>
              <a:t>, J. (2011). Interaction Design: Beyond Human-Computer Interaction. John Wiley &amp; Sons.</a:t>
            </a:r>
          </a:p>
        </p:txBody>
      </p:sp>
    </p:spTree>
    <p:extLst>
      <p:ext uri="{BB962C8B-B14F-4D97-AF65-F5344CB8AC3E}">
        <p14:creationId xmlns:p14="http://schemas.microsoft.com/office/powerpoint/2010/main" val="25747940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700" y="1676400"/>
            <a:ext cx="1905000" cy="1905000"/>
          </a:xfrm>
          <a:prstGeom prst="rect">
            <a:avLst/>
          </a:prstGeom>
        </p:spPr>
      </p:pic>
      <p:sp>
        <p:nvSpPr>
          <p:cNvPr id="37" name="Rectangle 36"/>
          <p:cNvSpPr/>
          <p:nvPr/>
        </p:nvSpPr>
        <p:spPr>
          <a:xfrm>
            <a:off x="533400" y="6627168"/>
            <a:ext cx="8229600" cy="230832"/>
          </a:xfrm>
          <a:prstGeom prst="rect">
            <a:avLst/>
          </a:prstGeom>
        </p:spPr>
        <p:txBody>
          <a:bodyPr wrap="square" lIns="91360" tIns="45682" rIns="91360" bIns="45682">
            <a:spAutoFit/>
          </a:bodyPr>
          <a:lstStyle/>
          <a:p>
            <a:r>
              <a:rPr lang="en-GB" sz="900" dirty="0">
                <a:solidFill>
                  <a:schemeClr val="bg1">
                    <a:lumMod val="65000"/>
                  </a:schemeClr>
                </a:solidFill>
              </a:rPr>
              <a:t>Image Source: </a:t>
            </a:r>
            <a:r>
              <a:rPr lang="en-GB" sz="900" dirty="0" err="1">
                <a:solidFill>
                  <a:schemeClr val="bg1">
                    <a:lumMod val="65000"/>
                  </a:schemeClr>
                </a:solidFill>
              </a:rPr>
              <a:t>Bdate</a:t>
            </a:r>
            <a:r>
              <a:rPr lang="en-GB" sz="900" dirty="0">
                <a:solidFill>
                  <a:schemeClr val="bg1">
                    <a:lumMod val="65000"/>
                  </a:schemeClr>
                </a:solidFill>
              </a:rPr>
              <a:t> </a:t>
            </a:r>
            <a:r>
              <a:rPr lang="en-GB" sz="900" dirty="0" err="1">
                <a:solidFill>
                  <a:schemeClr val="bg1">
                    <a:lumMod val="65000"/>
                  </a:schemeClr>
                </a:solidFill>
              </a:rPr>
              <a:t>Kaspar</a:t>
            </a:r>
            <a:r>
              <a:rPr lang="en-GB" sz="900" dirty="0">
                <a:solidFill>
                  <a:schemeClr val="bg1">
                    <a:lumMod val="65000"/>
                  </a:schemeClr>
                </a:solidFill>
              </a:rPr>
              <a:t>/</a:t>
            </a:r>
            <a:r>
              <a:rPr lang="en-GB" sz="900" dirty="0" err="1">
                <a:solidFill>
                  <a:schemeClr val="bg1">
                    <a:lumMod val="65000"/>
                  </a:schemeClr>
                </a:solidFill>
              </a:rPr>
              <a:t>Franziska</a:t>
            </a:r>
            <a:r>
              <a:rPr lang="en-GB" sz="900" dirty="0">
                <a:solidFill>
                  <a:schemeClr val="bg1">
                    <a:lumMod val="65000"/>
                  </a:schemeClr>
                </a:solidFill>
              </a:rPr>
              <a:t> </a:t>
            </a:r>
            <a:r>
              <a:rPr lang="en-GB" sz="900" dirty="0" err="1">
                <a:solidFill>
                  <a:schemeClr val="bg1">
                    <a:lumMod val="65000"/>
                  </a:schemeClr>
                </a:solidFill>
              </a:rPr>
              <a:t>Sponsel</a:t>
            </a:r>
            <a:r>
              <a:rPr lang="en-GB" sz="900" dirty="0">
                <a:solidFill>
                  <a:schemeClr val="bg1">
                    <a:lumMod val="65000"/>
                  </a:schemeClr>
                </a:solidFill>
              </a:rPr>
              <a:t>. http://www.iconhot.com/icon/rrze/user-computer.html. Accessed September 8, 2012.</a:t>
            </a:r>
          </a:p>
        </p:txBody>
      </p:sp>
      <p:sp>
        <p:nvSpPr>
          <p:cNvPr id="38" name="Oval 37"/>
          <p:cNvSpPr/>
          <p:nvPr/>
        </p:nvSpPr>
        <p:spPr>
          <a:xfrm>
            <a:off x="533403" y="266700"/>
            <a:ext cx="1981200" cy="990600"/>
          </a:xfrm>
          <a:prstGeom prst="ellipse">
            <a:avLst/>
          </a:prstGeom>
        </p:spPr>
        <p:style>
          <a:lnRef idx="0">
            <a:schemeClr val="accent1"/>
          </a:lnRef>
          <a:fillRef idx="3">
            <a:schemeClr val="accent1"/>
          </a:fillRef>
          <a:effectRef idx="3">
            <a:schemeClr val="accent1"/>
          </a:effectRef>
          <a:fontRef idx="minor">
            <a:schemeClr val="lt1"/>
          </a:fontRef>
        </p:style>
        <p:txBody>
          <a:bodyPr lIns="91360" tIns="45682" rIns="91360" bIns="45682" rtlCol="0" anchor="ctr"/>
          <a:lstStyle/>
          <a:p>
            <a:pPr algn="ctr"/>
            <a:r>
              <a:rPr lang="en-US" dirty="0" smtClean="0"/>
              <a:t>Usability Goals</a:t>
            </a:r>
            <a:endParaRPr lang="en-GB" dirty="0"/>
          </a:p>
        </p:txBody>
      </p:sp>
      <p:sp>
        <p:nvSpPr>
          <p:cNvPr id="39" name="Oval 38"/>
          <p:cNvSpPr/>
          <p:nvPr/>
        </p:nvSpPr>
        <p:spPr>
          <a:xfrm>
            <a:off x="6858000" y="266700"/>
            <a:ext cx="1905000" cy="952500"/>
          </a:xfrm>
          <a:prstGeom prst="ellipse">
            <a:avLst/>
          </a:prstGeom>
        </p:spPr>
        <p:style>
          <a:lnRef idx="0">
            <a:schemeClr val="accent1"/>
          </a:lnRef>
          <a:fillRef idx="3">
            <a:schemeClr val="accent1"/>
          </a:fillRef>
          <a:effectRef idx="3">
            <a:schemeClr val="accent1"/>
          </a:effectRef>
          <a:fontRef idx="minor">
            <a:schemeClr val="lt1"/>
          </a:fontRef>
        </p:style>
        <p:txBody>
          <a:bodyPr lIns="91360" tIns="45682" rIns="91360" bIns="45682" rtlCol="0" anchor="ctr"/>
          <a:lstStyle/>
          <a:p>
            <a:pPr algn="ctr"/>
            <a:r>
              <a:rPr lang="en-US" dirty="0" smtClean="0"/>
              <a:t>User Experience Goals</a:t>
            </a:r>
            <a:endParaRPr lang="en-GB" dirty="0"/>
          </a:p>
        </p:txBody>
      </p:sp>
      <p:cxnSp>
        <p:nvCxnSpPr>
          <p:cNvPr id="40" name="Straight Arrow Connector 39"/>
          <p:cNvCxnSpPr/>
          <p:nvPr/>
        </p:nvCxnSpPr>
        <p:spPr>
          <a:xfrm>
            <a:off x="1524000" y="1371600"/>
            <a:ext cx="2171700" cy="6096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1" name="Straight Arrow Connector 40"/>
          <p:cNvCxnSpPr/>
          <p:nvPr/>
        </p:nvCxnSpPr>
        <p:spPr>
          <a:xfrm flipH="1">
            <a:off x="5622473" y="1371600"/>
            <a:ext cx="2188028" cy="6096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61463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700" y="1676400"/>
            <a:ext cx="1905000" cy="1905000"/>
          </a:xfrm>
          <a:prstGeom prst="rect">
            <a:avLst/>
          </a:prstGeom>
        </p:spPr>
      </p:pic>
      <p:sp>
        <p:nvSpPr>
          <p:cNvPr id="22" name="Rectangle 21"/>
          <p:cNvSpPr/>
          <p:nvPr/>
        </p:nvSpPr>
        <p:spPr>
          <a:xfrm>
            <a:off x="533400" y="6627168"/>
            <a:ext cx="8229600" cy="230832"/>
          </a:xfrm>
          <a:prstGeom prst="rect">
            <a:avLst/>
          </a:prstGeom>
        </p:spPr>
        <p:txBody>
          <a:bodyPr wrap="square" lIns="91360" tIns="45682" rIns="91360" bIns="45682">
            <a:spAutoFit/>
          </a:bodyPr>
          <a:lstStyle/>
          <a:p>
            <a:r>
              <a:rPr lang="en-GB" sz="900" dirty="0">
                <a:solidFill>
                  <a:schemeClr val="bg1">
                    <a:lumMod val="65000"/>
                  </a:schemeClr>
                </a:solidFill>
              </a:rPr>
              <a:t>Image Source: </a:t>
            </a:r>
            <a:r>
              <a:rPr lang="en-GB" sz="900" dirty="0" err="1">
                <a:solidFill>
                  <a:schemeClr val="bg1">
                    <a:lumMod val="65000"/>
                  </a:schemeClr>
                </a:solidFill>
              </a:rPr>
              <a:t>Bdate</a:t>
            </a:r>
            <a:r>
              <a:rPr lang="en-GB" sz="900" dirty="0">
                <a:solidFill>
                  <a:schemeClr val="bg1">
                    <a:lumMod val="65000"/>
                  </a:schemeClr>
                </a:solidFill>
              </a:rPr>
              <a:t> </a:t>
            </a:r>
            <a:r>
              <a:rPr lang="en-GB" sz="900" dirty="0" err="1">
                <a:solidFill>
                  <a:schemeClr val="bg1">
                    <a:lumMod val="65000"/>
                  </a:schemeClr>
                </a:solidFill>
              </a:rPr>
              <a:t>Kaspar</a:t>
            </a:r>
            <a:r>
              <a:rPr lang="en-GB" sz="900" dirty="0">
                <a:solidFill>
                  <a:schemeClr val="bg1">
                    <a:lumMod val="65000"/>
                  </a:schemeClr>
                </a:solidFill>
              </a:rPr>
              <a:t>/</a:t>
            </a:r>
            <a:r>
              <a:rPr lang="en-GB" sz="900" dirty="0" err="1">
                <a:solidFill>
                  <a:schemeClr val="bg1">
                    <a:lumMod val="65000"/>
                  </a:schemeClr>
                </a:solidFill>
              </a:rPr>
              <a:t>Franziska</a:t>
            </a:r>
            <a:r>
              <a:rPr lang="en-GB" sz="900" dirty="0">
                <a:solidFill>
                  <a:schemeClr val="bg1">
                    <a:lumMod val="65000"/>
                  </a:schemeClr>
                </a:solidFill>
              </a:rPr>
              <a:t> </a:t>
            </a:r>
            <a:r>
              <a:rPr lang="en-GB" sz="900" dirty="0" err="1">
                <a:solidFill>
                  <a:schemeClr val="bg1">
                    <a:lumMod val="65000"/>
                  </a:schemeClr>
                </a:solidFill>
              </a:rPr>
              <a:t>Sponsel</a:t>
            </a:r>
            <a:r>
              <a:rPr lang="en-GB" sz="900" dirty="0">
                <a:solidFill>
                  <a:schemeClr val="bg1">
                    <a:lumMod val="65000"/>
                  </a:schemeClr>
                </a:solidFill>
              </a:rPr>
              <a:t>. http://www.iconhot.com/icon/rrze/user-computer.html. Accessed September 8, 2012.</a:t>
            </a:r>
          </a:p>
        </p:txBody>
      </p:sp>
      <p:sp>
        <p:nvSpPr>
          <p:cNvPr id="23" name="Oval 22"/>
          <p:cNvSpPr/>
          <p:nvPr/>
        </p:nvSpPr>
        <p:spPr>
          <a:xfrm>
            <a:off x="533403" y="266700"/>
            <a:ext cx="1981200" cy="990600"/>
          </a:xfrm>
          <a:prstGeom prst="ellipse">
            <a:avLst/>
          </a:prstGeom>
        </p:spPr>
        <p:style>
          <a:lnRef idx="0">
            <a:schemeClr val="accent1"/>
          </a:lnRef>
          <a:fillRef idx="3">
            <a:schemeClr val="accent1"/>
          </a:fillRef>
          <a:effectRef idx="3">
            <a:schemeClr val="accent1"/>
          </a:effectRef>
          <a:fontRef idx="minor">
            <a:schemeClr val="lt1"/>
          </a:fontRef>
        </p:style>
        <p:txBody>
          <a:bodyPr lIns="91360" tIns="45682" rIns="91360" bIns="45682" rtlCol="0" anchor="ctr"/>
          <a:lstStyle/>
          <a:p>
            <a:pPr algn="ctr"/>
            <a:r>
              <a:rPr lang="en-US" dirty="0" smtClean="0"/>
              <a:t>Usability Goals</a:t>
            </a:r>
            <a:endParaRPr lang="en-GB" dirty="0"/>
          </a:p>
        </p:txBody>
      </p:sp>
      <p:sp>
        <p:nvSpPr>
          <p:cNvPr id="24" name="Oval 23"/>
          <p:cNvSpPr/>
          <p:nvPr/>
        </p:nvSpPr>
        <p:spPr>
          <a:xfrm>
            <a:off x="6858000" y="266700"/>
            <a:ext cx="1905000" cy="952500"/>
          </a:xfrm>
          <a:prstGeom prst="ellipse">
            <a:avLst/>
          </a:prstGeom>
        </p:spPr>
        <p:style>
          <a:lnRef idx="0">
            <a:schemeClr val="accent1"/>
          </a:lnRef>
          <a:fillRef idx="3">
            <a:schemeClr val="accent1"/>
          </a:fillRef>
          <a:effectRef idx="3">
            <a:schemeClr val="accent1"/>
          </a:effectRef>
          <a:fontRef idx="minor">
            <a:schemeClr val="lt1"/>
          </a:fontRef>
        </p:style>
        <p:txBody>
          <a:bodyPr lIns="91360" tIns="45682" rIns="91360" bIns="45682" rtlCol="0" anchor="ctr"/>
          <a:lstStyle/>
          <a:p>
            <a:pPr algn="ctr"/>
            <a:r>
              <a:rPr lang="en-US" dirty="0" smtClean="0"/>
              <a:t>User Experience Goals</a:t>
            </a:r>
            <a:endParaRPr lang="en-GB" dirty="0"/>
          </a:p>
        </p:txBody>
      </p:sp>
      <p:cxnSp>
        <p:nvCxnSpPr>
          <p:cNvPr id="25" name="Straight Arrow Connector 24"/>
          <p:cNvCxnSpPr/>
          <p:nvPr/>
        </p:nvCxnSpPr>
        <p:spPr>
          <a:xfrm>
            <a:off x="1524000" y="1371600"/>
            <a:ext cx="2171700" cy="6096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p:nvPr/>
        </p:nvCxnSpPr>
        <p:spPr>
          <a:xfrm flipH="1">
            <a:off x="5622473" y="1371600"/>
            <a:ext cx="2188028" cy="6096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3461657"/>
            <a:ext cx="1524000" cy="1524000"/>
          </a:xfrm>
          <a:prstGeom prst="rect">
            <a:avLst/>
          </a:prstGeom>
        </p:spPr>
      </p:pic>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3429000"/>
            <a:ext cx="1524000" cy="1524000"/>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4953000"/>
            <a:ext cx="1143000" cy="1143000"/>
          </a:xfrm>
          <a:prstGeom prst="rect">
            <a:avLst/>
          </a:prstGeom>
        </p:spPr>
      </p:pic>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5029200"/>
            <a:ext cx="1143000" cy="1143000"/>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3" y="5905500"/>
            <a:ext cx="685800" cy="685800"/>
          </a:xfrm>
          <a:prstGeom prst="rect">
            <a:avLst/>
          </a:prstGeom>
        </p:spPr>
      </p:pic>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1514" y="5943600"/>
            <a:ext cx="685800" cy="685800"/>
          </a:xfrm>
          <a:prstGeom prst="rect">
            <a:avLst/>
          </a:prstGeom>
        </p:spPr>
      </p:pic>
      <p:cxnSp>
        <p:nvCxnSpPr>
          <p:cNvPr id="33" name="Straight Arrow Connector 32"/>
          <p:cNvCxnSpPr/>
          <p:nvPr/>
        </p:nvCxnSpPr>
        <p:spPr>
          <a:xfrm flipH="1">
            <a:off x="3810000" y="3429004"/>
            <a:ext cx="228600" cy="228600"/>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34" name="Straight Arrow Connector 33"/>
          <p:cNvCxnSpPr/>
          <p:nvPr/>
        </p:nvCxnSpPr>
        <p:spPr>
          <a:xfrm flipH="1">
            <a:off x="2615293" y="4838702"/>
            <a:ext cx="228600" cy="228600"/>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35" name="Straight Arrow Connector 34"/>
          <p:cNvCxnSpPr/>
          <p:nvPr/>
        </p:nvCxnSpPr>
        <p:spPr>
          <a:xfrm flipH="1">
            <a:off x="1562100" y="5905500"/>
            <a:ext cx="228600" cy="228600"/>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36" name="Straight Arrow Connector 35"/>
          <p:cNvCxnSpPr/>
          <p:nvPr/>
        </p:nvCxnSpPr>
        <p:spPr>
          <a:xfrm flipH="1" flipV="1">
            <a:off x="5410204" y="3461663"/>
            <a:ext cx="195944" cy="228601"/>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37" name="Straight Arrow Connector 36"/>
          <p:cNvCxnSpPr/>
          <p:nvPr/>
        </p:nvCxnSpPr>
        <p:spPr>
          <a:xfrm flipH="1" flipV="1">
            <a:off x="6618515" y="4985657"/>
            <a:ext cx="195944" cy="228601"/>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38" name="Straight Arrow Connector 37"/>
          <p:cNvCxnSpPr/>
          <p:nvPr/>
        </p:nvCxnSpPr>
        <p:spPr>
          <a:xfrm flipH="1" flipV="1">
            <a:off x="7614556" y="6003474"/>
            <a:ext cx="195944" cy="228601"/>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717341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5700" y="1676400"/>
            <a:ext cx="1905000" cy="1905000"/>
          </a:xfrm>
          <a:prstGeom prst="rect">
            <a:avLst/>
          </a:prstGeom>
        </p:spPr>
      </p:pic>
      <p:sp>
        <p:nvSpPr>
          <p:cNvPr id="3" name="Rectangle 2"/>
          <p:cNvSpPr/>
          <p:nvPr/>
        </p:nvSpPr>
        <p:spPr>
          <a:xfrm>
            <a:off x="533400" y="6627168"/>
            <a:ext cx="8229600" cy="230832"/>
          </a:xfrm>
          <a:prstGeom prst="rect">
            <a:avLst/>
          </a:prstGeom>
        </p:spPr>
        <p:txBody>
          <a:bodyPr wrap="square" lIns="91360" tIns="45682" rIns="91360" bIns="45682">
            <a:spAutoFit/>
          </a:bodyPr>
          <a:lstStyle/>
          <a:p>
            <a:r>
              <a:rPr lang="en-GB" sz="900" dirty="0">
                <a:solidFill>
                  <a:schemeClr val="bg1">
                    <a:lumMod val="65000"/>
                  </a:schemeClr>
                </a:solidFill>
              </a:rPr>
              <a:t>Image Source: </a:t>
            </a:r>
            <a:r>
              <a:rPr lang="en-GB" sz="900" dirty="0" err="1">
                <a:solidFill>
                  <a:schemeClr val="bg1">
                    <a:lumMod val="65000"/>
                  </a:schemeClr>
                </a:solidFill>
              </a:rPr>
              <a:t>Bdate</a:t>
            </a:r>
            <a:r>
              <a:rPr lang="en-GB" sz="900" dirty="0">
                <a:solidFill>
                  <a:schemeClr val="bg1">
                    <a:lumMod val="65000"/>
                  </a:schemeClr>
                </a:solidFill>
              </a:rPr>
              <a:t> </a:t>
            </a:r>
            <a:r>
              <a:rPr lang="en-GB" sz="900" dirty="0" err="1">
                <a:solidFill>
                  <a:schemeClr val="bg1">
                    <a:lumMod val="65000"/>
                  </a:schemeClr>
                </a:solidFill>
              </a:rPr>
              <a:t>Kaspar</a:t>
            </a:r>
            <a:r>
              <a:rPr lang="en-GB" sz="900" dirty="0">
                <a:solidFill>
                  <a:schemeClr val="bg1">
                    <a:lumMod val="65000"/>
                  </a:schemeClr>
                </a:solidFill>
              </a:rPr>
              <a:t>/</a:t>
            </a:r>
            <a:r>
              <a:rPr lang="en-GB" sz="900" dirty="0" err="1">
                <a:solidFill>
                  <a:schemeClr val="bg1">
                    <a:lumMod val="65000"/>
                  </a:schemeClr>
                </a:solidFill>
              </a:rPr>
              <a:t>Franziska</a:t>
            </a:r>
            <a:r>
              <a:rPr lang="en-GB" sz="900" dirty="0">
                <a:solidFill>
                  <a:schemeClr val="bg1">
                    <a:lumMod val="65000"/>
                  </a:schemeClr>
                </a:solidFill>
              </a:rPr>
              <a:t> </a:t>
            </a:r>
            <a:r>
              <a:rPr lang="en-GB" sz="900" dirty="0" err="1">
                <a:solidFill>
                  <a:schemeClr val="bg1">
                    <a:lumMod val="65000"/>
                  </a:schemeClr>
                </a:solidFill>
              </a:rPr>
              <a:t>Sponsel</a:t>
            </a:r>
            <a:r>
              <a:rPr lang="en-GB" sz="900" dirty="0">
                <a:solidFill>
                  <a:schemeClr val="bg1">
                    <a:lumMod val="65000"/>
                  </a:schemeClr>
                </a:solidFill>
              </a:rPr>
              <a:t>. http://www.iconhot.com/icon/rrze/user-computer.html. Accessed September 8, 2012.</a:t>
            </a:r>
          </a:p>
        </p:txBody>
      </p:sp>
      <p:sp>
        <p:nvSpPr>
          <p:cNvPr id="4" name="Oval 3"/>
          <p:cNvSpPr/>
          <p:nvPr/>
        </p:nvSpPr>
        <p:spPr>
          <a:xfrm>
            <a:off x="533403" y="266700"/>
            <a:ext cx="1981200" cy="990600"/>
          </a:xfrm>
          <a:prstGeom prst="ellipse">
            <a:avLst/>
          </a:prstGeom>
        </p:spPr>
        <p:style>
          <a:lnRef idx="0">
            <a:schemeClr val="accent1"/>
          </a:lnRef>
          <a:fillRef idx="3">
            <a:schemeClr val="accent1"/>
          </a:fillRef>
          <a:effectRef idx="3">
            <a:schemeClr val="accent1"/>
          </a:effectRef>
          <a:fontRef idx="minor">
            <a:schemeClr val="lt1"/>
          </a:fontRef>
        </p:style>
        <p:txBody>
          <a:bodyPr lIns="91360" tIns="45682" rIns="91360" bIns="45682" rtlCol="0" anchor="ctr"/>
          <a:lstStyle/>
          <a:p>
            <a:pPr algn="ctr"/>
            <a:r>
              <a:rPr lang="en-US" dirty="0" smtClean="0"/>
              <a:t>Usability Goals</a:t>
            </a:r>
            <a:endParaRPr lang="en-GB" dirty="0"/>
          </a:p>
        </p:txBody>
      </p:sp>
      <p:sp>
        <p:nvSpPr>
          <p:cNvPr id="5" name="Oval 4"/>
          <p:cNvSpPr/>
          <p:nvPr/>
        </p:nvSpPr>
        <p:spPr>
          <a:xfrm>
            <a:off x="6858000" y="266700"/>
            <a:ext cx="1905000" cy="952500"/>
          </a:xfrm>
          <a:prstGeom prst="ellipse">
            <a:avLst/>
          </a:prstGeom>
        </p:spPr>
        <p:style>
          <a:lnRef idx="0">
            <a:schemeClr val="accent1"/>
          </a:lnRef>
          <a:fillRef idx="3">
            <a:schemeClr val="accent1"/>
          </a:fillRef>
          <a:effectRef idx="3">
            <a:schemeClr val="accent1"/>
          </a:effectRef>
          <a:fontRef idx="minor">
            <a:schemeClr val="lt1"/>
          </a:fontRef>
        </p:style>
        <p:txBody>
          <a:bodyPr lIns="91360" tIns="45682" rIns="91360" bIns="45682" rtlCol="0" anchor="ctr"/>
          <a:lstStyle/>
          <a:p>
            <a:pPr algn="ctr"/>
            <a:r>
              <a:rPr lang="en-US" dirty="0" smtClean="0"/>
              <a:t>User Experience Goals</a:t>
            </a:r>
            <a:endParaRPr lang="en-GB" dirty="0"/>
          </a:p>
        </p:txBody>
      </p:sp>
      <p:cxnSp>
        <p:nvCxnSpPr>
          <p:cNvPr id="6" name="Straight Arrow Connector 5"/>
          <p:cNvCxnSpPr/>
          <p:nvPr/>
        </p:nvCxnSpPr>
        <p:spPr>
          <a:xfrm>
            <a:off x="1524000" y="1371600"/>
            <a:ext cx="2171700" cy="6096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flipH="1">
            <a:off x="5622473" y="1371600"/>
            <a:ext cx="2188028" cy="6096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461657"/>
            <a:ext cx="1524000" cy="1524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429000"/>
            <a:ext cx="1524000" cy="15240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4953000"/>
            <a:ext cx="1143000" cy="1143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5029200"/>
            <a:ext cx="1143000" cy="1143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3" y="5905500"/>
            <a:ext cx="685800" cy="6858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1514" y="5943600"/>
            <a:ext cx="685800" cy="685800"/>
          </a:xfrm>
          <a:prstGeom prst="rect">
            <a:avLst/>
          </a:prstGeom>
        </p:spPr>
      </p:pic>
      <p:cxnSp>
        <p:nvCxnSpPr>
          <p:cNvPr id="14" name="Straight Arrow Connector 13"/>
          <p:cNvCxnSpPr/>
          <p:nvPr/>
        </p:nvCxnSpPr>
        <p:spPr>
          <a:xfrm flipH="1">
            <a:off x="3810000" y="3429004"/>
            <a:ext cx="228600" cy="228600"/>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15" name="Straight Arrow Connector 14"/>
          <p:cNvCxnSpPr/>
          <p:nvPr/>
        </p:nvCxnSpPr>
        <p:spPr>
          <a:xfrm flipH="1">
            <a:off x="2615293" y="4838702"/>
            <a:ext cx="228600" cy="228600"/>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16" name="Straight Arrow Connector 15"/>
          <p:cNvCxnSpPr/>
          <p:nvPr/>
        </p:nvCxnSpPr>
        <p:spPr>
          <a:xfrm flipH="1">
            <a:off x="1562100" y="5905500"/>
            <a:ext cx="228600" cy="228600"/>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17" name="Straight Arrow Connector 16"/>
          <p:cNvCxnSpPr/>
          <p:nvPr/>
        </p:nvCxnSpPr>
        <p:spPr>
          <a:xfrm flipH="1" flipV="1">
            <a:off x="5410204" y="3461663"/>
            <a:ext cx="195944" cy="228601"/>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18" name="Straight Arrow Connector 17"/>
          <p:cNvCxnSpPr/>
          <p:nvPr/>
        </p:nvCxnSpPr>
        <p:spPr>
          <a:xfrm flipH="1" flipV="1">
            <a:off x="6618515" y="4985657"/>
            <a:ext cx="195944" cy="228601"/>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sp>
        <p:nvSpPr>
          <p:cNvPr id="20" name="Rectangle 19"/>
          <p:cNvSpPr/>
          <p:nvPr/>
        </p:nvSpPr>
        <p:spPr>
          <a:xfrm>
            <a:off x="3276600" y="5029200"/>
            <a:ext cx="2895600" cy="1594757"/>
          </a:xfrm>
          <a:prstGeom prst="rect">
            <a:avLst/>
          </a:prstGeom>
        </p:spPr>
        <p:style>
          <a:lnRef idx="0">
            <a:schemeClr val="accent3"/>
          </a:lnRef>
          <a:fillRef idx="3">
            <a:schemeClr val="accent3"/>
          </a:fillRef>
          <a:effectRef idx="3">
            <a:schemeClr val="accent3"/>
          </a:effectRef>
          <a:fontRef idx="minor">
            <a:schemeClr val="lt1"/>
          </a:fontRef>
        </p:style>
        <p:txBody>
          <a:bodyPr lIns="91360" tIns="45682" rIns="91360" bIns="45682" rtlCol="0" anchor="ct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Social Dimension</a:t>
            </a:r>
            <a:endParaRPr lang="en-GB"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21" name="Straight Arrow Connector 20"/>
          <p:cNvCxnSpPr/>
          <p:nvPr/>
        </p:nvCxnSpPr>
        <p:spPr>
          <a:xfrm flipH="1" flipV="1">
            <a:off x="7614556" y="6003474"/>
            <a:ext cx="195944" cy="228601"/>
          </a:xfrm>
          <a:prstGeom prst="straightConnector1">
            <a:avLst/>
          </a:prstGeom>
          <a:ln>
            <a:solidFill>
              <a:schemeClr val="bg1"/>
            </a:solidFill>
            <a:headEnd type="arrow"/>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701433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Social Interaction Design</a:t>
            </a:r>
            <a:endParaRPr lang="en-GB" dirty="0">
              <a:solidFill>
                <a:schemeClr val="bg1"/>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chemeClr val="bg1"/>
                </a:solidFill>
              </a:rPr>
              <a:t>“</a:t>
            </a:r>
            <a:r>
              <a:rPr lang="en-GB" i="1" dirty="0" smtClean="0">
                <a:solidFill>
                  <a:schemeClr val="bg1"/>
                </a:solidFill>
              </a:rPr>
              <a:t>Social interaction design </a:t>
            </a:r>
            <a:r>
              <a:rPr lang="en-GB" dirty="0" smtClean="0">
                <a:solidFill>
                  <a:schemeClr val="bg1"/>
                </a:solidFill>
              </a:rPr>
              <a:t>is a set of principles, models, methodologies and other aids that are used in the proactive design and development of systems which involve social environments, in order to satisfy a system’s </a:t>
            </a:r>
            <a:r>
              <a:rPr lang="en-GB" i="1" dirty="0" smtClean="0">
                <a:solidFill>
                  <a:schemeClr val="bg1"/>
                </a:solidFill>
              </a:rPr>
              <a:t>social experience goals</a:t>
            </a:r>
            <a:r>
              <a:rPr lang="en-GB" dirty="0" smtClean="0">
                <a:solidFill>
                  <a:schemeClr val="bg1"/>
                </a:solidFill>
              </a:rPr>
              <a:t>. In turn, social experience goals are a set of goals derived from the social dimension of a system and describe social </a:t>
            </a:r>
            <a:r>
              <a:rPr lang="en-GB" dirty="0" err="1" smtClean="0">
                <a:solidFill>
                  <a:schemeClr val="bg1"/>
                </a:solidFill>
              </a:rPr>
              <a:t>behaviors</a:t>
            </a:r>
            <a:r>
              <a:rPr lang="en-GB" dirty="0" smtClean="0">
                <a:solidFill>
                  <a:schemeClr val="bg1"/>
                </a:solidFill>
              </a:rPr>
              <a:t>, interactions, attitudes and phenomena, which are identified by designers in order to meet system and user explicit as well as implicit overall goals.”</a:t>
            </a:r>
            <a:endParaRPr lang="en-GB" dirty="0">
              <a:solidFill>
                <a:schemeClr val="bg1"/>
              </a:solidFill>
            </a:endParaRPr>
          </a:p>
        </p:txBody>
      </p:sp>
    </p:spTree>
    <p:extLst>
      <p:ext uri="{BB962C8B-B14F-4D97-AF65-F5344CB8AC3E}">
        <p14:creationId xmlns:p14="http://schemas.microsoft.com/office/powerpoint/2010/main" val="723520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bg1"/>
                </a:solidFill>
              </a:rPr>
              <a:t>Social Experience Goals: Classified Examples</a:t>
            </a:r>
            <a:endParaRPr lang="en-US" dirty="0">
              <a:solidFill>
                <a:schemeClr val="bg1"/>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625834276"/>
              </p:ext>
            </p:extLst>
          </p:nvPr>
        </p:nvGraphicFramePr>
        <p:xfrm>
          <a:off x="457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63797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835" y="0"/>
            <a:ext cx="8413173" cy="6855178"/>
          </a:xfrm>
          <a:prstGeom prst="rect">
            <a:avLst/>
          </a:prstGeom>
        </p:spPr>
      </p:pic>
    </p:spTree>
    <p:extLst>
      <p:ext uri="{BB962C8B-B14F-4D97-AF65-F5344CB8AC3E}">
        <p14:creationId xmlns:p14="http://schemas.microsoft.com/office/powerpoint/2010/main" val="22012718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Example: Social Interaction Design in Practice</a:t>
            </a:r>
            <a:endParaRPr lang="en-US" dirty="0">
              <a:solidFill>
                <a:schemeClr val="bg1"/>
              </a:solidFill>
            </a:endParaRP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9600" y="2286000"/>
            <a:ext cx="4495800" cy="2997200"/>
          </a:xfrm>
          <a:effectLst>
            <a:outerShdw blurRad="50800" dist="50800" dir="5400000" algn="ctr" rotWithShape="0">
              <a:srgbClr val="000000"/>
            </a:outerShdw>
            <a:softEdge rad="635000"/>
          </a:effectLst>
        </p:spPr>
      </p:pic>
      <p:sp>
        <p:nvSpPr>
          <p:cNvPr id="7" name="Content Placeholder 6"/>
          <p:cNvSpPr>
            <a:spLocks noGrp="1"/>
          </p:cNvSpPr>
          <p:nvPr>
            <p:ph sz="half" idx="1"/>
          </p:nvPr>
        </p:nvSpPr>
        <p:spPr>
          <a:xfrm>
            <a:off x="457200" y="1600203"/>
            <a:ext cx="4038600" cy="4525963"/>
          </a:xfrm>
        </p:spPr>
        <p:txBody>
          <a:bodyPr>
            <a:normAutofit fontScale="77500" lnSpcReduction="20000"/>
          </a:bodyPr>
          <a:lstStyle/>
          <a:p>
            <a:r>
              <a:rPr lang="en-US" dirty="0" smtClean="0">
                <a:solidFill>
                  <a:schemeClr val="bg1"/>
                </a:solidFill>
              </a:rPr>
              <a:t>Social media service: </a:t>
            </a:r>
            <a:r>
              <a:rPr lang="en-US" dirty="0" err="1" smtClean="0">
                <a:solidFill>
                  <a:schemeClr val="bg1"/>
                </a:solidFill>
              </a:rPr>
              <a:t>YourCity</a:t>
            </a:r>
            <a:r>
              <a:rPr lang="en-US" dirty="0" smtClean="0">
                <a:solidFill>
                  <a:schemeClr val="bg1"/>
                </a:solidFill>
              </a:rPr>
              <a:t> </a:t>
            </a:r>
          </a:p>
          <a:p>
            <a:r>
              <a:rPr lang="en-US" dirty="0" smtClean="0">
                <a:solidFill>
                  <a:schemeClr val="bg1"/>
                </a:solidFill>
              </a:rPr>
              <a:t>Active </a:t>
            </a:r>
            <a:r>
              <a:rPr lang="en-US" dirty="0">
                <a:solidFill>
                  <a:schemeClr val="bg1"/>
                </a:solidFill>
              </a:rPr>
              <a:t>involvement of people in their communities. </a:t>
            </a:r>
            <a:endParaRPr lang="en-US" dirty="0" smtClean="0">
              <a:solidFill>
                <a:schemeClr val="bg1"/>
              </a:solidFill>
            </a:endParaRPr>
          </a:p>
          <a:p>
            <a:r>
              <a:rPr lang="en-US" dirty="0" smtClean="0">
                <a:solidFill>
                  <a:schemeClr val="bg1"/>
                </a:solidFill>
              </a:rPr>
              <a:t>Understand </a:t>
            </a:r>
            <a:r>
              <a:rPr lang="en-US" dirty="0">
                <a:solidFill>
                  <a:schemeClr val="bg1"/>
                </a:solidFill>
              </a:rPr>
              <a:t>issues, find solutions and help notify authorities faster about </a:t>
            </a:r>
            <a:r>
              <a:rPr lang="en-US" dirty="0" smtClean="0">
                <a:solidFill>
                  <a:schemeClr val="bg1"/>
                </a:solidFill>
              </a:rPr>
              <a:t>problems</a:t>
            </a:r>
            <a:r>
              <a:rPr lang="en-US" dirty="0">
                <a:solidFill>
                  <a:schemeClr val="bg1"/>
                </a:solidFill>
              </a:rPr>
              <a:t>. </a:t>
            </a:r>
            <a:endParaRPr lang="en-US" dirty="0" smtClean="0">
              <a:solidFill>
                <a:schemeClr val="bg1"/>
              </a:solidFill>
            </a:endParaRPr>
          </a:p>
          <a:p>
            <a:r>
              <a:rPr lang="en-US" dirty="0" smtClean="0">
                <a:solidFill>
                  <a:schemeClr val="bg1"/>
                </a:solidFill>
              </a:rPr>
              <a:t>The </a:t>
            </a:r>
            <a:r>
              <a:rPr lang="en-US" dirty="0">
                <a:solidFill>
                  <a:schemeClr val="bg1"/>
                </a:solidFill>
              </a:rPr>
              <a:t>public has not only power to report and find solutions for problems but also has power to assess on whether high rank officials are effectively doing their job.</a:t>
            </a:r>
          </a:p>
          <a:p>
            <a:endParaRPr lang="en-US" dirty="0">
              <a:solidFill>
                <a:schemeClr val="bg1"/>
              </a:solidFill>
            </a:endParaRPr>
          </a:p>
        </p:txBody>
      </p:sp>
      <p:sp>
        <p:nvSpPr>
          <p:cNvPr id="11" name="Rectangle 10"/>
          <p:cNvSpPr/>
          <p:nvPr/>
        </p:nvSpPr>
        <p:spPr>
          <a:xfrm>
            <a:off x="533400" y="6627168"/>
            <a:ext cx="8229600" cy="230832"/>
          </a:xfrm>
          <a:prstGeom prst="rect">
            <a:avLst/>
          </a:prstGeom>
        </p:spPr>
        <p:txBody>
          <a:bodyPr wrap="square" lIns="91360" tIns="45682" rIns="91360" bIns="45682">
            <a:spAutoFit/>
          </a:bodyPr>
          <a:lstStyle/>
          <a:p>
            <a:r>
              <a:rPr lang="en-GB" sz="900" dirty="0">
                <a:solidFill>
                  <a:schemeClr val="bg1">
                    <a:lumMod val="65000"/>
                  </a:schemeClr>
                </a:solidFill>
              </a:rPr>
              <a:t>Image Source: Paulo </a:t>
            </a:r>
            <a:r>
              <a:rPr lang="en-GB" sz="900" dirty="0" err="1">
                <a:solidFill>
                  <a:schemeClr val="bg1">
                    <a:lumMod val="65000"/>
                  </a:schemeClr>
                </a:solidFill>
              </a:rPr>
              <a:t>Barcellos</a:t>
            </a:r>
            <a:r>
              <a:rPr lang="en-GB" sz="900" dirty="0">
                <a:solidFill>
                  <a:schemeClr val="bg1">
                    <a:lumMod val="65000"/>
                  </a:schemeClr>
                </a:solidFill>
              </a:rPr>
              <a:t> at http://www.flickr.com/photos/paulobar/230134559</a:t>
            </a:r>
          </a:p>
        </p:txBody>
      </p:sp>
    </p:spTree>
    <p:extLst>
      <p:ext uri="{BB962C8B-B14F-4D97-AF65-F5344CB8AC3E}">
        <p14:creationId xmlns:p14="http://schemas.microsoft.com/office/powerpoint/2010/main" val="3359171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bg1"/>
                </a:solidFill>
              </a:rPr>
              <a:t>Today’s Forecast</a:t>
            </a:r>
            <a:endParaRPr lang="en-GB" dirty="0">
              <a:solidFill>
                <a:schemeClr val="bg1"/>
              </a:solidFill>
            </a:endParaRPr>
          </a:p>
        </p:txBody>
      </p:sp>
      <p:sp>
        <p:nvSpPr>
          <p:cNvPr id="8" name="Content Placeholder 7"/>
          <p:cNvSpPr>
            <a:spLocks noGrp="1"/>
          </p:cNvSpPr>
          <p:nvPr>
            <p:ph sz="half" idx="1"/>
          </p:nvPr>
        </p:nvSpPr>
        <p:spPr/>
        <p:txBody>
          <a:bodyPr anchor="ctr"/>
          <a:lstStyle/>
          <a:p>
            <a:pPr marL="0" indent="0">
              <a:buNone/>
            </a:pPr>
            <a:r>
              <a:rPr lang="en-US" dirty="0" smtClean="0">
                <a:solidFill>
                  <a:schemeClr val="bg1"/>
                </a:solidFill>
              </a:rPr>
              <a:t>“[…] </a:t>
            </a:r>
            <a:r>
              <a:rPr lang="en-GB" dirty="0" smtClean="0">
                <a:solidFill>
                  <a:schemeClr val="bg1"/>
                </a:solidFill>
              </a:rPr>
              <a:t>the rate of change and development of new features of social media will continue for the foreseeable future.” p. 256</a:t>
            </a:r>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7" y="2362208"/>
            <a:ext cx="4579061" cy="2819399"/>
          </a:xfrm>
          <a:effectLst/>
        </p:spPr>
      </p:pic>
      <p:sp>
        <p:nvSpPr>
          <p:cNvPr id="12" name="Rectangle 11"/>
          <p:cNvSpPr/>
          <p:nvPr/>
        </p:nvSpPr>
        <p:spPr>
          <a:xfrm>
            <a:off x="609604" y="6553200"/>
            <a:ext cx="8001000" cy="230832"/>
          </a:xfrm>
          <a:prstGeom prst="rect">
            <a:avLst/>
          </a:prstGeom>
        </p:spPr>
        <p:txBody>
          <a:bodyPr wrap="square" lIns="91360" tIns="45682" rIns="91360" bIns="45682">
            <a:spAutoFit/>
          </a:bodyPr>
          <a:lstStyle/>
          <a:p>
            <a:r>
              <a:rPr lang="en-GB" sz="900" dirty="0">
                <a:solidFill>
                  <a:schemeClr val="bg1">
                    <a:lumMod val="65000"/>
                  </a:schemeClr>
                </a:solidFill>
              </a:rPr>
              <a:t>Source: </a:t>
            </a:r>
            <a:r>
              <a:rPr lang="en-GB" sz="900" dirty="0" err="1">
                <a:solidFill>
                  <a:schemeClr val="bg1">
                    <a:lumMod val="65000"/>
                  </a:schemeClr>
                </a:solidFill>
              </a:rPr>
              <a:t>Poynter</a:t>
            </a:r>
            <a:r>
              <a:rPr lang="en-GB" sz="900" dirty="0">
                <a:solidFill>
                  <a:schemeClr val="bg1">
                    <a:lumMod val="65000"/>
                  </a:schemeClr>
                </a:solidFill>
              </a:rPr>
              <a:t>, R. (2010). The Handbook of Online and Social Media Research: Tools and Techniques for Market Researchers. John Wiley &amp; Sons.</a:t>
            </a:r>
          </a:p>
        </p:txBody>
      </p:sp>
    </p:spTree>
    <p:extLst>
      <p:ext uri="{BB962C8B-B14F-4D97-AF65-F5344CB8AC3E}">
        <p14:creationId xmlns:p14="http://schemas.microsoft.com/office/powerpoint/2010/main" val="1773027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chemeClr val="bg1"/>
                </a:solidFill>
              </a:rPr>
              <a:t>Needfinding</a:t>
            </a:r>
            <a:r>
              <a:rPr lang="en-US" dirty="0" smtClean="0">
                <a:solidFill>
                  <a:schemeClr val="bg1"/>
                </a:solidFill>
              </a:rPr>
              <a:t> for Social Experience Goals</a:t>
            </a:r>
            <a:endParaRPr lang="en-US" dirty="0">
              <a:solidFill>
                <a:schemeClr val="bg1"/>
              </a:solidFill>
            </a:endParaRPr>
          </a:p>
        </p:txBody>
      </p:sp>
      <p:sp>
        <p:nvSpPr>
          <p:cNvPr id="3" name="Content Placeholder 2"/>
          <p:cNvSpPr>
            <a:spLocks noGrp="1"/>
          </p:cNvSpPr>
          <p:nvPr>
            <p:ph sz="half" idx="1"/>
          </p:nvPr>
        </p:nvSpPr>
        <p:spPr/>
        <p:txBody>
          <a:bodyPr>
            <a:normAutofit lnSpcReduction="10000"/>
          </a:bodyPr>
          <a:lstStyle/>
          <a:p>
            <a:r>
              <a:rPr lang="en-US" dirty="0" smtClean="0">
                <a:solidFill>
                  <a:schemeClr val="bg1"/>
                </a:solidFill>
              </a:rPr>
              <a:t>Source: Users but also system designers and stakeholders</a:t>
            </a:r>
          </a:p>
          <a:p>
            <a:r>
              <a:rPr lang="en-US" dirty="0" smtClean="0">
                <a:solidFill>
                  <a:schemeClr val="bg1"/>
                </a:solidFill>
              </a:rPr>
              <a:t>Methods: On-site Observation, Interviews, Participant Observation, Questionnaires, Focus Groups etc.</a:t>
            </a:r>
          </a:p>
          <a:p>
            <a:r>
              <a:rPr lang="en-US" dirty="0" smtClean="0">
                <a:solidFill>
                  <a:schemeClr val="bg1"/>
                </a:solidFill>
              </a:rPr>
              <a:t>Development of personas</a:t>
            </a:r>
            <a:endParaRPr lang="en-US" dirty="0">
              <a:solidFill>
                <a:schemeClr val="bg1"/>
              </a:solidFill>
            </a:endParaRP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381788566"/>
              </p:ext>
            </p:extLst>
          </p:nvPr>
        </p:nvGraphicFramePr>
        <p:xfrm>
          <a:off x="4648200" y="1600203"/>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62636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Designing Social Interaction</a:t>
            </a:r>
            <a:endParaRPr lang="en-US" dirty="0">
              <a:solidFill>
                <a:schemeClr val="bg1"/>
              </a:solidFill>
            </a:endParaRPr>
          </a:p>
        </p:txBody>
      </p:sp>
      <p:sp>
        <p:nvSpPr>
          <p:cNvPr id="8" name="Text Placeholder 7"/>
          <p:cNvSpPr>
            <a:spLocks noGrp="1"/>
          </p:cNvSpPr>
          <p:nvPr>
            <p:ph type="body" idx="1"/>
          </p:nvPr>
        </p:nvSpPr>
        <p:spPr/>
        <p:txBody>
          <a:bodyPr/>
          <a:lstStyle/>
          <a:p>
            <a:r>
              <a:rPr lang="en-US" dirty="0" smtClean="0">
                <a:solidFill>
                  <a:schemeClr val="bg1"/>
                </a:solidFill>
              </a:rPr>
              <a:t>Groupthink</a:t>
            </a:r>
            <a:endParaRPr lang="en-US" dirty="0">
              <a:solidFill>
                <a:schemeClr val="bg1"/>
              </a:solidFill>
            </a:endParaRPr>
          </a:p>
        </p:txBody>
      </p:sp>
      <p:sp>
        <p:nvSpPr>
          <p:cNvPr id="9" name="Content Placeholder 8"/>
          <p:cNvSpPr>
            <a:spLocks noGrp="1"/>
          </p:cNvSpPr>
          <p:nvPr>
            <p:ph sz="half" idx="2"/>
          </p:nvPr>
        </p:nvSpPr>
        <p:spPr/>
        <p:txBody>
          <a:bodyPr/>
          <a:lstStyle/>
          <a:p>
            <a:r>
              <a:rPr lang="en-US" dirty="0" smtClean="0">
                <a:solidFill>
                  <a:schemeClr val="bg1"/>
                </a:solidFill>
              </a:rPr>
              <a:t>Anonymity states</a:t>
            </a:r>
          </a:p>
          <a:p>
            <a:r>
              <a:rPr lang="en-US" dirty="0" smtClean="0">
                <a:solidFill>
                  <a:schemeClr val="bg1"/>
                </a:solidFill>
              </a:rPr>
              <a:t>Pro/con lists</a:t>
            </a:r>
          </a:p>
          <a:p>
            <a:r>
              <a:rPr lang="en-US" dirty="0" smtClean="0">
                <a:solidFill>
                  <a:schemeClr val="bg1"/>
                </a:solidFill>
              </a:rPr>
              <a:t>Public identification of leaders</a:t>
            </a:r>
          </a:p>
          <a:p>
            <a:r>
              <a:rPr lang="en-US" dirty="0" smtClean="0">
                <a:solidFill>
                  <a:schemeClr val="bg1"/>
                </a:solidFill>
              </a:rPr>
              <a:t>Response Item randomization</a:t>
            </a:r>
            <a:endParaRPr lang="en-US" dirty="0">
              <a:solidFill>
                <a:schemeClr val="bg1"/>
              </a:solidFill>
            </a:endParaRPr>
          </a:p>
        </p:txBody>
      </p:sp>
      <p:sp>
        <p:nvSpPr>
          <p:cNvPr id="10" name="Text Placeholder 9"/>
          <p:cNvSpPr>
            <a:spLocks noGrp="1"/>
          </p:cNvSpPr>
          <p:nvPr>
            <p:ph type="body" sz="quarter" idx="3"/>
          </p:nvPr>
        </p:nvSpPr>
        <p:spPr/>
        <p:txBody>
          <a:bodyPr/>
          <a:lstStyle/>
          <a:p>
            <a:r>
              <a:rPr lang="en-US" dirty="0" smtClean="0">
                <a:solidFill>
                  <a:schemeClr val="bg1"/>
                </a:solidFill>
              </a:rPr>
              <a:t>Aggression</a:t>
            </a:r>
            <a:endParaRPr lang="en-US" dirty="0">
              <a:solidFill>
                <a:schemeClr val="bg1"/>
              </a:solidFill>
            </a:endParaRPr>
          </a:p>
        </p:txBody>
      </p:sp>
      <p:sp>
        <p:nvSpPr>
          <p:cNvPr id="11" name="Content Placeholder 10"/>
          <p:cNvSpPr>
            <a:spLocks noGrp="1"/>
          </p:cNvSpPr>
          <p:nvPr>
            <p:ph sz="quarter" idx="4"/>
          </p:nvPr>
        </p:nvSpPr>
        <p:spPr/>
        <p:txBody>
          <a:bodyPr/>
          <a:lstStyle/>
          <a:p>
            <a:r>
              <a:rPr lang="en-US" dirty="0" smtClean="0">
                <a:solidFill>
                  <a:schemeClr val="bg1"/>
                </a:solidFill>
              </a:rPr>
              <a:t>Anonymity states</a:t>
            </a:r>
          </a:p>
          <a:p>
            <a:r>
              <a:rPr lang="en-US" dirty="0" smtClean="0">
                <a:solidFill>
                  <a:schemeClr val="bg1"/>
                </a:solidFill>
              </a:rPr>
              <a:t>Message submission errors</a:t>
            </a:r>
          </a:p>
          <a:p>
            <a:r>
              <a:rPr lang="en-US" dirty="0" smtClean="0">
                <a:solidFill>
                  <a:schemeClr val="bg1"/>
                </a:solidFill>
              </a:rPr>
              <a:t>Helpfulness, aesthetics and comprehension of error messages</a:t>
            </a:r>
            <a:endParaRPr lang="en-US" dirty="0">
              <a:solidFill>
                <a:schemeClr val="bg1"/>
              </a:solidFill>
            </a:endParaRPr>
          </a:p>
        </p:txBody>
      </p:sp>
    </p:spTree>
    <p:extLst>
      <p:ext uri="{BB962C8B-B14F-4D97-AF65-F5344CB8AC3E}">
        <p14:creationId xmlns:p14="http://schemas.microsoft.com/office/powerpoint/2010/main" val="3643813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819400"/>
            <a:ext cx="8229600" cy="1143000"/>
          </a:xfrm>
        </p:spPr>
        <p:txBody>
          <a:bodyPr/>
          <a:lstStyle/>
          <a:p>
            <a:r>
              <a:rPr lang="en-US" dirty="0" smtClean="0">
                <a:solidFill>
                  <a:schemeClr val="bg1"/>
                </a:solidFill>
              </a:rPr>
              <a:t>Prototyping for </a:t>
            </a:r>
            <a:r>
              <a:rPr lang="en-US" dirty="0" err="1" smtClean="0">
                <a:solidFill>
                  <a:schemeClr val="bg1"/>
                </a:solidFill>
              </a:rPr>
              <a:t>SIxD</a:t>
            </a:r>
            <a:endParaRPr lang="en-US" dirty="0">
              <a:solidFill>
                <a:schemeClr val="bg1"/>
              </a:solidFill>
            </a:endParaRPr>
          </a:p>
        </p:txBody>
      </p:sp>
    </p:spTree>
    <p:extLst>
      <p:ext uri="{BB962C8B-B14F-4D97-AF65-F5344CB8AC3E}">
        <p14:creationId xmlns:p14="http://schemas.microsoft.com/office/powerpoint/2010/main" val="30347497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47" y="0"/>
            <a:ext cx="8964706" cy="6858000"/>
          </a:xfrm>
          <a:prstGeom prst="rect">
            <a:avLst/>
          </a:prstGeom>
          <a:effectLst>
            <a:softEdge rad="31750"/>
          </a:effectLst>
        </p:spPr>
      </p:pic>
    </p:spTree>
    <p:extLst>
      <p:ext uri="{BB962C8B-B14F-4D97-AF65-F5344CB8AC3E}">
        <p14:creationId xmlns:p14="http://schemas.microsoft.com/office/powerpoint/2010/main" val="21994434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47" y="0"/>
            <a:ext cx="8964706" cy="6858000"/>
          </a:xfrm>
          <a:prstGeom prst="rect">
            <a:avLst/>
          </a:prstGeom>
          <a:effectLst>
            <a:softEdge rad="31750"/>
          </a:effectLst>
        </p:spPr>
      </p:pic>
      <p:sp>
        <p:nvSpPr>
          <p:cNvPr id="3" name="Oval 2"/>
          <p:cNvSpPr/>
          <p:nvPr/>
        </p:nvSpPr>
        <p:spPr>
          <a:xfrm>
            <a:off x="5943600" y="4191000"/>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rtlCol="0" anchor="ctr"/>
          <a:lstStyle/>
          <a:p>
            <a:pPr algn="ctr"/>
            <a:endParaRPr lang="en-US"/>
          </a:p>
        </p:txBody>
      </p:sp>
      <p:sp>
        <p:nvSpPr>
          <p:cNvPr id="4" name="Oval 3"/>
          <p:cNvSpPr/>
          <p:nvPr/>
        </p:nvSpPr>
        <p:spPr>
          <a:xfrm>
            <a:off x="5943600" y="5105400"/>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rtlCol="0" anchor="ctr"/>
          <a:lstStyle/>
          <a:p>
            <a:pPr algn="ctr"/>
            <a:endParaRPr lang="en-US"/>
          </a:p>
        </p:txBody>
      </p:sp>
    </p:spTree>
    <p:extLst>
      <p:ext uri="{BB962C8B-B14F-4D97-AF65-F5344CB8AC3E}">
        <p14:creationId xmlns:p14="http://schemas.microsoft.com/office/powerpoint/2010/main" val="24742426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47" y="0"/>
            <a:ext cx="8964706" cy="6858000"/>
          </a:xfrm>
          <a:prstGeom prst="rect">
            <a:avLst/>
          </a:prstGeom>
          <a:effectLst>
            <a:softEdge rad="31750"/>
          </a:effectLst>
        </p:spPr>
      </p:pic>
      <p:sp>
        <p:nvSpPr>
          <p:cNvPr id="3" name="Oval 2"/>
          <p:cNvSpPr/>
          <p:nvPr/>
        </p:nvSpPr>
        <p:spPr>
          <a:xfrm>
            <a:off x="1752604" y="3886200"/>
            <a:ext cx="5334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rtlCol="0" anchor="ctr"/>
          <a:lstStyle/>
          <a:p>
            <a:pPr algn="ctr"/>
            <a:endParaRPr lang="en-US"/>
          </a:p>
        </p:txBody>
      </p:sp>
      <p:sp>
        <p:nvSpPr>
          <p:cNvPr id="4" name="Oval 3"/>
          <p:cNvSpPr/>
          <p:nvPr/>
        </p:nvSpPr>
        <p:spPr>
          <a:xfrm>
            <a:off x="1763486" y="4800600"/>
            <a:ext cx="5475514"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rtlCol="0" anchor="ctr"/>
          <a:lstStyle/>
          <a:p>
            <a:pPr algn="ctr"/>
            <a:endParaRPr lang="en-US"/>
          </a:p>
        </p:txBody>
      </p:sp>
    </p:spTree>
    <p:extLst>
      <p:ext uri="{BB962C8B-B14F-4D97-AF65-F5344CB8AC3E}">
        <p14:creationId xmlns:p14="http://schemas.microsoft.com/office/powerpoint/2010/main" val="31794874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47" y="0"/>
            <a:ext cx="8964706" cy="6858000"/>
          </a:xfrm>
          <a:prstGeom prst="rect">
            <a:avLst/>
          </a:prstGeom>
          <a:effectLst>
            <a:softEdge rad="31750"/>
          </a:effectLst>
        </p:spPr>
      </p:pic>
    </p:spTree>
    <p:extLst>
      <p:ext uri="{BB962C8B-B14F-4D97-AF65-F5344CB8AC3E}">
        <p14:creationId xmlns:p14="http://schemas.microsoft.com/office/powerpoint/2010/main" val="32608458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47" y="0"/>
            <a:ext cx="8964706" cy="6858000"/>
          </a:xfrm>
          <a:prstGeom prst="rect">
            <a:avLst/>
          </a:prstGeom>
          <a:effectLst>
            <a:softEdge rad="31750"/>
          </a:effectLst>
        </p:spPr>
      </p:pic>
    </p:spTree>
    <p:extLst>
      <p:ext uri="{BB962C8B-B14F-4D97-AF65-F5344CB8AC3E}">
        <p14:creationId xmlns:p14="http://schemas.microsoft.com/office/powerpoint/2010/main" val="37875046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47" y="0"/>
            <a:ext cx="8964706" cy="6858000"/>
          </a:xfrm>
          <a:prstGeom prst="rect">
            <a:avLst/>
          </a:prstGeom>
          <a:effectLst>
            <a:softEdge rad="31750"/>
          </a:effectLst>
        </p:spPr>
      </p:pic>
      <p:sp>
        <p:nvSpPr>
          <p:cNvPr id="3" name="Oval 2"/>
          <p:cNvSpPr/>
          <p:nvPr/>
        </p:nvSpPr>
        <p:spPr>
          <a:xfrm>
            <a:off x="2209800" y="3581400"/>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rtlCol="0" anchor="ctr"/>
          <a:lstStyle/>
          <a:p>
            <a:pPr algn="ctr"/>
            <a:endParaRPr lang="en-US">
              <a:solidFill>
                <a:prstClr val="white"/>
              </a:solidFill>
            </a:endParaRPr>
          </a:p>
        </p:txBody>
      </p:sp>
      <p:sp>
        <p:nvSpPr>
          <p:cNvPr id="5" name="Oval 4"/>
          <p:cNvSpPr/>
          <p:nvPr/>
        </p:nvSpPr>
        <p:spPr>
          <a:xfrm>
            <a:off x="2438400" y="4049486"/>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rtlCol="0" anchor="ctr"/>
          <a:lstStyle/>
          <a:p>
            <a:pPr algn="ctr"/>
            <a:endParaRPr lang="en-US">
              <a:solidFill>
                <a:prstClr val="white"/>
              </a:solidFill>
            </a:endParaRPr>
          </a:p>
        </p:txBody>
      </p:sp>
      <p:sp>
        <p:nvSpPr>
          <p:cNvPr id="6" name="Oval 5"/>
          <p:cNvSpPr/>
          <p:nvPr/>
        </p:nvSpPr>
        <p:spPr>
          <a:xfrm>
            <a:off x="2057400" y="4561115"/>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rtlCol="0" anchor="ctr"/>
          <a:lstStyle/>
          <a:p>
            <a:pPr algn="ctr"/>
            <a:endParaRPr lang="en-US">
              <a:solidFill>
                <a:prstClr val="white"/>
              </a:solidFill>
            </a:endParaRPr>
          </a:p>
        </p:txBody>
      </p:sp>
      <p:sp>
        <p:nvSpPr>
          <p:cNvPr id="7" name="Oval 6"/>
          <p:cNvSpPr/>
          <p:nvPr/>
        </p:nvSpPr>
        <p:spPr>
          <a:xfrm>
            <a:off x="2209800" y="5061859"/>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rtlCol="0" anchor="ctr"/>
          <a:lstStyle/>
          <a:p>
            <a:pPr algn="ctr"/>
            <a:endParaRPr lang="en-US">
              <a:solidFill>
                <a:prstClr val="white"/>
              </a:solidFill>
            </a:endParaRPr>
          </a:p>
        </p:txBody>
      </p:sp>
      <p:sp>
        <p:nvSpPr>
          <p:cNvPr id="9" name="Oval 8"/>
          <p:cNvSpPr/>
          <p:nvPr/>
        </p:nvSpPr>
        <p:spPr>
          <a:xfrm>
            <a:off x="5257800" y="1981200"/>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rtlCol="0" anchor="ctr"/>
          <a:lstStyle/>
          <a:p>
            <a:pPr algn="ctr"/>
            <a:endParaRPr lang="en-US">
              <a:solidFill>
                <a:prstClr val="white"/>
              </a:solidFill>
            </a:endParaRPr>
          </a:p>
        </p:txBody>
      </p:sp>
    </p:spTree>
    <p:extLst>
      <p:ext uri="{BB962C8B-B14F-4D97-AF65-F5344CB8AC3E}">
        <p14:creationId xmlns:p14="http://schemas.microsoft.com/office/powerpoint/2010/main" val="29342325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598" y="-6094"/>
            <a:ext cx="8873067" cy="6787896"/>
          </a:xfrm>
          <a:prstGeom prst="rect">
            <a:avLst/>
          </a:prstGeom>
          <a:effectLst>
            <a:softEdge rad="3175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0"/>
            <a:ext cx="8865098" cy="6781801"/>
          </a:xfrm>
          <a:prstGeom prst="rect">
            <a:avLst/>
          </a:prstGeom>
          <a:effectLst>
            <a:softEdge rad="3175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4169" y="0"/>
            <a:ext cx="8865099" cy="6781801"/>
          </a:xfrm>
          <a:prstGeom prst="rect">
            <a:avLst/>
          </a:prstGeom>
          <a:effectLst>
            <a:softEdge rad="31750"/>
          </a:effectLst>
        </p:spPr>
      </p:pic>
    </p:spTree>
    <p:extLst>
      <p:ext uri="{BB962C8B-B14F-4D97-AF65-F5344CB8AC3E}">
        <p14:creationId xmlns:p14="http://schemas.microsoft.com/office/powerpoint/2010/main" val="25079522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514605"/>
            <a:ext cx="7772400" cy="1470025"/>
          </a:xfrm>
        </p:spPr>
        <p:txBody>
          <a:bodyPr/>
          <a:lstStyle/>
          <a:p>
            <a:r>
              <a:rPr lang="en-US" dirty="0" smtClean="0">
                <a:solidFill>
                  <a:schemeClr val="bg1"/>
                </a:solidFill>
              </a:rPr>
              <a:t>Defining Social Networks and Online Communities</a:t>
            </a:r>
            <a:endParaRPr lang="en-US" dirty="0">
              <a:solidFill>
                <a:schemeClr val="bg1"/>
              </a:solidFill>
            </a:endParaRPr>
          </a:p>
        </p:txBody>
      </p:sp>
    </p:spTree>
    <p:extLst>
      <p:ext uri="{BB962C8B-B14F-4D97-AF65-F5344CB8AC3E}">
        <p14:creationId xmlns:p14="http://schemas.microsoft.com/office/powerpoint/2010/main" val="28049175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solidFill>
                  <a:schemeClr val="bg1"/>
                </a:solidFill>
              </a:rPr>
              <a:t>Evaluation in Social Interaction Design</a:t>
            </a:r>
            <a:endParaRPr lang="en-US" dirty="0">
              <a:solidFill>
                <a:schemeClr val="bg1"/>
              </a:solidFill>
            </a:endParaRPr>
          </a:p>
        </p:txBody>
      </p:sp>
      <p:sp>
        <p:nvSpPr>
          <p:cNvPr id="4" name="Content Placeholder 3"/>
          <p:cNvSpPr>
            <a:spLocks noGrp="1"/>
          </p:cNvSpPr>
          <p:nvPr>
            <p:ph idx="1"/>
          </p:nvPr>
        </p:nvSpPr>
        <p:spPr/>
        <p:txBody>
          <a:bodyPr>
            <a:normAutofit lnSpcReduction="10000"/>
          </a:bodyPr>
          <a:lstStyle/>
          <a:p>
            <a:r>
              <a:rPr lang="en-US" dirty="0" smtClean="0">
                <a:solidFill>
                  <a:schemeClr val="bg1"/>
                </a:solidFill>
              </a:rPr>
              <a:t>H1: As anonymity rises so does the likelihood of individuals contributing more solutions.</a:t>
            </a:r>
          </a:p>
          <a:p>
            <a:r>
              <a:rPr lang="en-US" dirty="0" smtClean="0">
                <a:solidFill>
                  <a:schemeClr val="bg1"/>
                </a:solidFill>
              </a:rPr>
              <a:t>H2: Pro/con lists may help individuals process information better and produce more arguments than textual information representation.</a:t>
            </a:r>
          </a:p>
          <a:p>
            <a:r>
              <a:rPr lang="en-US" dirty="0" smtClean="0">
                <a:solidFill>
                  <a:schemeClr val="bg1"/>
                </a:solidFill>
              </a:rPr>
              <a:t>H3: Pseudonymity is a more powerful contributor to aggression than complete anonymity.</a:t>
            </a:r>
            <a:endParaRPr lang="en-US" dirty="0">
              <a:solidFill>
                <a:schemeClr val="bg1"/>
              </a:solidFill>
            </a:endParaRPr>
          </a:p>
        </p:txBody>
      </p:sp>
    </p:spTree>
    <p:extLst>
      <p:ext uri="{BB962C8B-B14F-4D97-AF65-F5344CB8AC3E}">
        <p14:creationId xmlns:p14="http://schemas.microsoft.com/office/powerpoint/2010/main" val="1278504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mn-lt"/>
              </a:rPr>
              <a:t>H1: Wikipedia Survey</a:t>
            </a:r>
            <a:endParaRPr lang="en-US" dirty="0">
              <a:solidFill>
                <a:schemeClr val="bg1"/>
              </a:solidFill>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27138076"/>
              </p:ext>
            </p:extLst>
          </p:nvPr>
        </p:nvGraphicFramePr>
        <p:xfrm>
          <a:off x="457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1571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H1: Results</a:t>
            </a:r>
            <a:endParaRPr lang="en-US" dirty="0">
              <a:solidFill>
                <a:schemeClr val="bg1"/>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978603"/>
            <a:ext cx="8229600" cy="3769156"/>
          </a:xfrm>
          <a:effectLst>
            <a:softEdge rad="63500"/>
          </a:effectLst>
        </p:spPr>
      </p:pic>
      <p:sp>
        <p:nvSpPr>
          <p:cNvPr id="4" name="Rectangle 3"/>
          <p:cNvSpPr/>
          <p:nvPr/>
        </p:nvSpPr>
        <p:spPr>
          <a:xfrm>
            <a:off x="533400" y="6529979"/>
            <a:ext cx="8229600" cy="369332"/>
          </a:xfrm>
          <a:prstGeom prst="rect">
            <a:avLst/>
          </a:prstGeom>
        </p:spPr>
        <p:txBody>
          <a:bodyPr wrap="square" lIns="91360" tIns="45682" rIns="91360" bIns="45682">
            <a:spAutoFit/>
          </a:bodyPr>
          <a:lstStyle/>
          <a:p>
            <a:r>
              <a:rPr lang="en-GB" sz="900" dirty="0">
                <a:solidFill>
                  <a:schemeClr val="bg1">
                    <a:lumMod val="65000"/>
                  </a:schemeClr>
                </a:solidFill>
              </a:rPr>
              <a:t>Source: </a:t>
            </a:r>
            <a:r>
              <a:rPr lang="en-US" sz="900" dirty="0" err="1">
                <a:solidFill>
                  <a:schemeClr val="bg1">
                    <a:lumMod val="65000"/>
                  </a:schemeClr>
                </a:solidFill>
              </a:rPr>
              <a:t>Tsikerdekis</a:t>
            </a:r>
            <a:r>
              <a:rPr lang="en-US" sz="900" dirty="0">
                <a:solidFill>
                  <a:schemeClr val="bg1">
                    <a:lumMod val="65000"/>
                  </a:schemeClr>
                </a:solidFill>
              </a:rPr>
              <a:t>, M. (2012). The Effects of Perceived Anonymity and Anonymity States on Conformity and Groupthink in Online Communities: A Wikipedia Study. Journal of the American Society for Information Science and Technology. To be published in 2012.</a:t>
            </a:r>
            <a:endParaRPr lang="en-GB" sz="900" dirty="0">
              <a:solidFill>
                <a:schemeClr val="bg1">
                  <a:lumMod val="65000"/>
                </a:schemeClr>
              </a:solidFill>
            </a:endParaRPr>
          </a:p>
        </p:txBody>
      </p:sp>
    </p:spTree>
    <p:extLst>
      <p:ext uri="{BB962C8B-B14F-4D97-AF65-F5344CB8AC3E}">
        <p14:creationId xmlns:p14="http://schemas.microsoft.com/office/powerpoint/2010/main" val="17913169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bg1"/>
                </a:solidFill>
              </a:rPr>
              <a:t>H2: Comparative analysis Wikipedia - </a:t>
            </a:r>
            <a:r>
              <a:rPr lang="en-US" dirty="0" err="1" smtClean="0">
                <a:solidFill>
                  <a:schemeClr val="bg1"/>
                </a:solidFill>
              </a:rPr>
              <a:t>Debatepedia</a:t>
            </a:r>
            <a:endParaRPr lang="en-US" dirty="0">
              <a:solidFill>
                <a:schemeClr val="bg1"/>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449656835"/>
              </p:ext>
            </p:extLst>
          </p:nvPr>
        </p:nvGraphicFramePr>
        <p:xfrm>
          <a:off x="457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64339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H2: Pro/Con lists and Groupthink Goal</a:t>
            </a: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1" y="1143000"/>
            <a:ext cx="4191000" cy="3358131"/>
          </a:xfrm>
          <a:effectLst>
            <a:softEdge rad="63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192433"/>
            <a:ext cx="4191000" cy="3360770"/>
          </a:xfrm>
          <a:prstGeom prst="rect">
            <a:avLst/>
          </a:prstGeom>
          <a:effectLst>
            <a:softEdge rad="63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162" y="1143000"/>
            <a:ext cx="4279446" cy="3429000"/>
          </a:xfrm>
          <a:prstGeom prst="rect">
            <a:avLst/>
          </a:prstGeom>
          <a:effectLst>
            <a:softEdge rad="63500"/>
          </a:effectLst>
        </p:spPr>
      </p:pic>
      <p:sp>
        <p:nvSpPr>
          <p:cNvPr id="7" name="TextBox 6"/>
          <p:cNvSpPr txBox="1"/>
          <p:nvPr/>
        </p:nvSpPr>
        <p:spPr>
          <a:xfrm>
            <a:off x="4724400" y="4584920"/>
            <a:ext cx="4185208" cy="1851350"/>
          </a:xfrm>
          <a:prstGeom prst="rect">
            <a:avLst/>
          </a:prstGeom>
          <a:noFill/>
        </p:spPr>
        <p:txBody>
          <a:bodyPr wrap="square" lIns="91360" tIns="45682" rIns="91360" bIns="45682" rtlCol="0">
            <a:spAutoFit/>
          </a:bodyPr>
          <a:lstStyle/>
          <a:p>
            <a:r>
              <a:rPr lang="en-US" sz="1600" dirty="0">
                <a:solidFill>
                  <a:schemeClr val="bg1"/>
                </a:solidFill>
              </a:rPr>
              <a:t>Total Arguments: </a:t>
            </a:r>
            <a:r>
              <a:rPr lang="pl-PL" sz="1600" dirty="0">
                <a:solidFill>
                  <a:schemeClr val="bg1"/>
                </a:solidFill>
              </a:rPr>
              <a:t>U = 68.5, Z = −1.827, p =</a:t>
            </a:r>
            <a:r>
              <a:rPr lang="en-US" sz="1600" dirty="0">
                <a:solidFill>
                  <a:schemeClr val="bg1"/>
                </a:solidFill>
              </a:rPr>
              <a:t> </a:t>
            </a:r>
            <a:r>
              <a:rPr lang="pl-PL" sz="1600" dirty="0">
                <a:solidFill>
                  <a:schemeClr val="bg1"/>
                </a:solidFill>
              </a:rPr>
              <a:t>.068, r = .334</a:t>
            </a:r>
            <a:endParaRPr lang="en-US" sz="1600" dirty="0">
              <a:solidFill>
                <a:schemeClr val="bg1"/>
              </a:solidFill>
            </a:endParaRPr>
          </a:p>
          <a:p>
            <a:r>
              <a:rPr lang="en-US" sz="1600" dirty="0">
                <a:solidFill>
                  <a:schemeClr val="bg1"/>
                </a:solidFill>
              </a:rPr>
              <a:t>Unique Arguments: </a:t>
            </a:r>
            <a:r>
              <a:rPr lang="fr-FR" sz="1600" dirty="0">
                <a:solidFill>
                  <a:schemeClr val="bg1"/>
                </a:solidFill>
              </a:rPr>
              <a:t>t(28) = 2.332, p = .027, r = .403</a:t>
            </a:r>
          </a:p>
          <a:p>
            <a:r>
              <a:rPr lang="fr-FR" sz="1600" dirty="0" err="1">
                <a:solidFill>
                  <a:schemeClr val="bg1"/>
                </a:solidFill>
              </a:rPr>
              <a:t>Readability</a:t>
            </a:r>
            <a:r>
              <a:rPr lang="fr-FR" sz="1600" dirty="0">
                <a:solidFill>
                  <a:schemeClr val="bg1"/>
                </a:solidFill>
              </a:rPr>
              <a:t>: FRE (</a:t>
            </a:r>
            <a:r>
              <a:rPr lang="pt-BR" sz="1600" dirty="0">
                <a:solidFill>
                  <a:schemeClr val="bg1"/>
                </a:solidFill>
              </a:rPr>
              <a:t>t(28) = −1.398, p = .173, r =</a:t>
            </a:r>
            <a:r>
              <a:rPr lang="fr-FR" sz="1600" dirty="0">
                <a:solidFill>
                  <a:schemeClr val="bg1"/>
                </a:solidFill>
              </a:rPr>
              <a:t> .255), </a:t>
            </a:r>
            <a:r>
              <a:rPr lang="pt-BR" sz="1600" dirty="0">
                <a:solidFill>
                  <a:schemeClr val="bg1"/>
                </a:solidFill>
              </a:rPr>
              <a:t>FK (t(28) = 0.666, p =. 511, r = .124), SMOG (t(28) = 0.649, p = .522, r = .122)</a:t>
            </a:r>
          </a:p>
        </p:txBody>
      </p:sp>
      <p:sp>
        <p:nvSpPr>
          <p:cNvPr id="8" name="Rectangle 7"/>
          <p:cNvSpPr/>
          <p:nvPr/>
        </p:nvSpPr>
        <p:spPr>
          <a:xfrm>
            <a:off x="533400" y="6488668"/>
            <a:ext cx="8229600" cy="369332"/>
          </a:xfrm>
          <a:prstGeom prst="rect">
            <a:avLst/>
          </a:prstGeom>
        </p:spPr>
        <p:txBody>
          <a:bodyPr wrap="square" lIns="91360" tIns="45682" rIns="91360" bIns="45682">
            <a:spAutoFit/>
          </a:bodyPr>
          <a:lstStyle/>
          <a:p>
            <a:r>
              <a:rPr lang="en-GB" sz="900" dirty="0">
                <a:solidFill>
                  <a:schemeClr val="bg1">
                    <a:lumMod val="65000"/>
                  </a:schemeClr>
                </a:solidFill>
              </a:rPr>
              <a:t>Source: </a:t>
            </a:r>
            <a:r>
              <a:rPr lang="en-US" sz="900" dirty="0" err="1">
                <a:solidFill>
                  <a:schemeClr val="bg1">
                    <a:lumMod val="65000"/>
                  </a:schemeClr>
                </a:solidFill>
              </a:rPr>
              <a:t>Tsikerdekis</a:t>
            </a:r>
            <a:r>
              <a:rPr lang="en-US" sz="900" dirty="0">
                <a:solidFill>
                  <a:schemeClr val="bg1">
                    <a:lumMod val="65000"/>
                  </a:schemeClr>
                </a:solidFill>
              </a:rPr>
              <a:t>, M. (2012). Pro/Con Lists and their Use in Group Decision Support Systems for Reducing Groupthink. INFOCOMP Journal of Computer Science, 11(3). To be published in September 2012</a:t>
            </a:r>
            <a:endParaRPr lang="en-GB" sz="900" dirty="0">
              <a:solidFill>
                <a:schemeClr val="bg1">
                  <a:lumMod val="65000"/>
                </a:schemeClr>
              </a:solidFill>
            </a:endParaRPr>
          </a:p>
        </p:txBody>
      </p:sp>
    </p:spTree>
    <p:extLst>
      <p:ext uri="{BB962C8B-B14F-4D97-AF65-F5344CB8AC3E}">
        <p14:creationId xmlns:p14="http://schemas.microsoft.com/office/powerpoint/2010/main" val="12852102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H3: Facebook Survey</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3345664"/>
              </p:ext>
            </p:extLst>
          </p:nvPr>
        </p:nvGraphicFramePr>
        <p:xfrm>
          <a:off x="457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59873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H3: Anonymity States and Aggression</a:t>
            </a: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8061" y="1981200"/>
            <a:ext cx="7335341" cy="2743200"/>
          </a:xfrm>
          <a:effectLst>
            <a:softEdge rad="63500"/>
          </a:effectLst>
        </p:spPr>
      </p:pic>
      <p:sp>
        <p:nvSpPr>
          <p:cNvPr id="5" name="TextBox 4"/>
          <p:cNvSpPr txBox="1"/>
          <p:nvPr/>
        </p:nvSpPr>
        <p:spPr>
          <a:xfrm>
            <a:off x="914400" y="4840069"/>
            <a:ext cx="7086600" cy="646331"/>
          </a:xfrm>
          <a:prstGeom prst="rect">
            <a:avLst/>
          </a:prstGeom>
          <a:noFill/>
        </p:spPr>
        <p:txBody>
          <a:bodyPr wrap="square" lIns="91360" tIns="45682" rIns="91360" bIns="45682" rtlCol="0">
            <a:spAutoFit/>
          </a:bodyPr>
          <a:lstStyle/>
          <a:p>
            <a:r>
              <a:rPr lang="en-US" dirty="0" smtClean="0">
                <a:solidFill>
                  <a:schemeClr val="bg1"/>
                </a:solidFill>
              </a:rPr>
              <a:t>Real names and complete anonymity produced similar levels of aggressive responses and lower than pseudonymity.</a:t>
            </a:r>
            <a:endParaRPr lang="en-US" dirty="0">
              <a:solidFill>
                <a:schemeClr val="bg1"/>
              </a:solidFill>
            </a:endParaRPr>
          </a:p>
        </p:txBody>
      </p:sp>
      <p:sp>
        <p:nvSpPr>
          <p:cNvPr id="6" name="Rectangle 5"/>
          <p:cNvSpPr/>
          <p:nvPr/>
        </p:nvSpPr>
        <p:spPr>
          <a:xfrm>
            <a:off x="533400" y="6488668"/>
            <a:ext cx="8229600" cy="369332"/>
          </a:xfrm>
          <a:prstGeom prst="rect">
            <a:avLst/>
          </a:prstGeom>
        </p:spPr>
        <p:txBody>
          <a:bodyPr wrap="square" lIns="91360" tIns="45682" rIns="91360" bIns="45682">
            <a:spAutoFit/>
          </a:bodyPr>
          <a:lstStyle/>
          <a:p>
            <a:r>
              <a:rPr lang="en-GB" sz="900" dirty="0">
                <a:solidFill>
                  <a:schemeClr val="bg1">
                    <a:lumMod val="65000"/>
                  </a:schemeClr>
                </a:solidFill>
              </a:rPr>
              <a:t>Source: </a:t>
            </a:r>
            <a:r>
              <a:rPr lang="en-US" sz="900" dirty="0" err="1">
                <a:solidFill>
                  <a:schemeClr val="bg1">
                    <a:lumMod val="65000"/>
                  </a:schemeClr>
                </a:solidFill>
              </a:rPr>
              <a:t>Tsikerdekis</a:t>
            </a:r>
            <a:r>
              <a:rPr lang="en-US" sz="900" dirty="0">
                <a:solidFill>
                  <a:schemeClr val="bg1">
                    <a:lumMod val="65000"/>
                  </a:schemeClr>
                </a:solidFill>
              </a:rPr>
              <a:t>, M. (2012). The choice of complete anonymity versus pseudonymity for aggression online. </a:t>
            </a:r>
            <a:r>
              <a:rPr lang="en-US" sz="900" dirty="0" err="1">
                <a:solidFill>
                  <a:schemeClr val="bg1">
                    <a:lumMod val="65000"/>
                  </a:schemeClr>
                </a:solidFill>
              </a:rPr>
              <a:t>eMinds</a:t>
            </a:r>
            <a:r>
              <a:rPr lang="en-US" sz="900" dirty="0">
                <a:solidFill>
                  <a:schemeClr val="bg1">
                    <a:lumMod val="65000"/>
                  </a:schemeClr>
                </a:solidFill>
              </a:rPr>
              <a:t> International Journal on Human-Computer Interaction, 2(8), 35–57. Retrieved from http://www.eminds.uniovi.es/index.php?journal=eminds&amp;page=article&amp;op=viewFile&amp;path%5B%5D=106&amp;path%5B%5D=67</a:t>
            </a:r>
            <a:endParaRPr lang="en-GB" sz="900" dirty="0">
              <a:solidFill>
                <a:schemeClr val="bg1">
                  <a:lumMod val="65000"/>
                </a:schemeClr>
              </a:solidFill>
            </a:endParaRPr>
          </a:p>
        </p:txBody>
      </p:sp>
    </p:spTree>
    <p:extLst>
      <p:ext uri="{BB962C8B-B14F-4D97-AF65-F5344CB8AC3E}">
        <p14:creationId xmlns:p14="http://schemas.microsoft.com/office/powerpoint/2010/main" val="37637525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Decisions on Design based on Evaluation</a:t>
            </a:r>
            <a:endParaRPr lang="en-US" dirty="0">
              <a:solidFill>
                <a:schemeClr val="bg1"/>
              </a:solidFill>
            </a:endParaRPr>
          </a:p>
        </p:txBody>
      </p:sp>
      <p:sp>
        <p:nvSpPr>
          <p:cNvPr id="3" name="Content Placeholder 2"/>
          <p:cNvSpPr>
            <a:spLocks noGrp="1"/>
          </p:cNvSpPr>
          <p:nvPr>
            <p:ph idx="1"/>
          </p:nvPr>
        </p:nvSpPr>
        <p:spPr>
          <a:xfrm>
            <a:off x="457200" y="1600201"/>
            <a:ext cx="8229600" cy="4800600"/>
          </a:xfrm>
        </p:spPr>
        <p:txBody>
          <a:bodyPr>
            <a:normAutofit lnSpcReduction="10000"/>
          </a:bodyPr>
          <a:lstStyle/>
          <a:p>
            <a:r>
              <a:rPr lang="en-US" dirty="0" smtClean="0">
                <a:solidFill>
                  <a:schemeClr val="bg1"/>
                </a:solidFill>
              </a:rPr>
              <a:t>Norms and other strategies will be employed so that members will be using their real names (at least the majority).</a:t>
            </a:r>
          </a:p>
          <a:p>
            <a:r>
              <a:rPr lang="en-US" dirty="0" smtClean="0">
                <a:solidFill>
                  <a:schemeClr val="bg1"/>
                </a:solidFill>
              </a:rPr>
              <a:t>Additional option will be given for posting and proposing solutions where individuals can post completely anonymously.</a:t>
            </a:r>
          </a:p>
          <a:p>
            <a:r>
              <a:rPr lang="en-US" dirty="0" smtClean="0">
                <a:solidFill>
                  <a:schemeClr val="bg1"/>
                </a:solidFill>
              </a:rPr>
              <a:t>Solutions will have a description section as well as a pro/con list section where users can contribute their own opinions on the solutions.</a:t>
            </a:r>
            <a:endParaRPr lang="en-US" dirty="0">
              <a:solidFill>
                <a:schemeClr val="bg1"/>
              </a:solidFill>
            </a:endParaRPr>
          </a:p>
        </p:txBody>
      </p:sp>
    </p:spTree>
    <p:extLst>
      <p:ext uri="{BB962C8B-B14F-4D97-AF65-F5344CB8AC3E}">
        <p14:creationId xmlns:p14="http://schemas.microsoft.com/office/powerpoint/2010/main" val="40334481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265374"/>
            <a:ext cx="8228763" cy="6142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solidFill>
                  <a:schemeClr val="bg1"/>
                </a:solidFill>
                <a:latin typeface="+mn-lt"/>
              </a:rPr>
              <a:t>Summary (1)</a:t>
            </a:r>
          </a:p>
        </p:txBody>
      </p:sp>
      <p:sp>
        <p:nvSpPr>
          <p:cNvPr id="3" name="Text Placeholder 2"/>
          <p:cNvSpPr txBox="1">
            <a:spLocks noGrp="1"/>
          </p:cNvSpPr>
          <p:nvPr>
            <p:ph type="body" idx="4294967295"/>
          </p:nvPr>
        </p:nvSpPr>
        <p:spPr>
          <a:xfrm>
            <a:off x="457172" y="1424309"/>
            <a:ext cx="8228763" cy="5073140"/>
          </a:xfrm>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endParaRPr lang="fi-FI" sz="2500" dirty="0">
              <a:solidFill>
                <a:schemeClr val="bg1"/>
              </a:solidFill>
              <a:latin typeface="+mn-lt"/>
            </a:endParaRPr>
          </a:p>
        </p:txBody>
      </p:sp>
    </p:spTree>
    <p:extLst>
      <p:ext uri="{BB962C8B-B14F-4D97-AF65-F5344CB8AC3E}">
        <p14:creationId xmlns:p14="http://schemas.microsoft.com/office/powerpoint/2010/main" val="394224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solidFill>
                  <a:schemeClr val="bg1"/>
                </a:solidFill>
                <a:latin typeface="+mn-lt"/>
              </a:rPr>
              <a:t>Summary (2)</a:t>
            </a:r>
          </a:p>
        </p:txBody>
      </p:sp>
      <p:sp>
        <p:nvSpPr>
          <p:cNvPr id="3" name="Text Placeholder 2"/>
          <p:cNvSpPr txBox="1">
            <a:spLocks noGrp="1"/>
          </p:cNvSpPr>
          <p:nvPr>
            <p:ph type="body" idx="4294967295"/>
          </p:nvPr>
        </p:nvSpPr>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endParaRPr lang="fi-FI" sz="2500" dirty="0">
              <a:solidFill>
                <a:schemeClr val="bg1"/>
              </a:solidFill>
              <a:latin typeface="+mn-lt"/>
            </a:endParaRPr>
          </a:p>
        </p:txBody>
      </p:sp>
    </p:spTree>
    <p:extLst>
      <p:ext uri="{BB962C8B-B14F-4D97-AF65-F5344CB8AC3E}">
        <p14:creationId xmlns:p14="http://schemas.microsoft.com/office/powerpoint/2010/main" val="3956048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517" y="271201"/>
            <a:ext cx="8228110" cy="602933"/>
          </a:xfrm>
        </p:spPr>
        <p:txBody>
          <a:bodyPr wrap="square" tIns="31319" anchorCtr="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nSpc>
                <a:spcPct val="93000"/>
              </a:lnSpc>
              <a:buNone/>
            </a:pPr>
            <a:r>
              <a:rPr lang="en-GB" dirty="0">
                <a:solidFill>
                  <a:schemeClr val="bg1"/>
                </a:solidFill>
                <a:latin typeface="+mn-lt"/>
              </a:rPr>
              <a:t>What is a </a:t>
            </a:r>
            <a:r>
              <a:rPr lang="en-GB" dirty="0" smtClean="0">
                <a:solidFill>
                  <a:schemeClr val="bg1"/>
                </a:solidFill>
                <a:latin typeface="+mn-lt"/>
              </a:rPr>
              <a:t>Social Network</a:t>
            </a:r>
            <a:r>
              <a:rPr lang="en-GB" dirty="0">
                <a:solidFill>
                  <a:schemeClr val="bg1"/>
                </a:solidFill>
                <a:latin typeface="+mn-lt"/>
              </a:rPr>
              <a:t>?</a:t>
            </a:r>
          </a:p>
        </p:txBody>
      </p:sp>
      <p:sp>
        <p:nvSpPr>
          <p:cNvPr id="3" name="Text Placeholder 2"/>
          <p:cNvSpPr txBox="1">
            <a:spLocks noGrp="1"/>
          </p:cNvSpPr>
          <p:nvPr>
            <p:ph type="body" idx="4294967295"/>
          </p:nvPr>
        </p:nvSpPr>
        <p:spPr>
          <a:xfrm>
            <a:off x="456192" y="1604189"/>
            <a:ext cx="8228110" cy="4526475"/>
          </a:xfrm>
        </p:spPr>
        <p:txBody>
          <a:bodyPr wrap="square" tIns="25448" anchor="t" anchorCtr="0"/>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marL="310592" indent="-310592">
              <a:lnSpc>
                <a:spcPct val="93000"/>
              </a:lnSpc>
              <a:spcAft>
                <a:spcPts val="1291"/>
              </a:spcAft>
              <a:buNone/>
            </a:pPr>
            <a:r>
              <a:rPr lang="en-GB" dirty="0">
                <a:solidFill>
                  <a:schemeClr val="bg1"/>
                </a:solidFill>
                <a:latin typeface="+mn-lt"/>
              </a:rPr>
              <a:t>A </a:t>
            </a:r>
            <a:r>
              <a:rPr lang="en-GB" i="1" dirty="0">
                <a:solidFill>
                  <a:schemeClr val="bg1"/>
                </a:solidFill>
                <a:latin typeface="+mn-lt"/>
              </a:rPr>
              <a:t>social network </a:t>
            </a:r>
            <a:r>
              <a:rPr lang="en-GB" dirty="0">
                <a:solidFill>
                  <a:schemeClr val="bg1"/>
                </a:solidFill>
                <a:latin typeface="+mn-lt"/>
              </a:rPr>
              <a:t>is a social structure made up of individuals (or organizations) called "nodes", which are tied (connected) by one or more specific types of interdependency, such as friendship, kinship, common interest, financial exchange, dislike, sexual relationships, or relationships of beliefs, knowledge or prestige.</a:t>
            </a:r>
          </a:p>
          <a:p>
            <a:pPr marL="310592" indent="-310592">
              <a:lnSpc>
                <a:spcPct val="93000"/>
              </a:lnSpc>
              <a:spcAft>
                <a:spcPts val="1291"/>
              </a:spcAft>
              <a:buNone/>
            </a:pPr>
            <a:r>
              <a:rPr lang="en-GB" i="1" dirty="0" smtClean="0">
                <a:solidFill>
                  <a:schemeClr val="bg1"/>
                </a:solidFill>
                <a:latin typeface="+mn-lt"/>
              </a:rPr>
              <a:t>Online </a:t>
            </a:r>
            <a:r>
              <a:rPr lang="en-GB" i="1" dirty="0">
                <a:solidFill>
                  <a:schemeClr val="bg1"/>
                </a:solidFill>
                <a:latin typeface="+mn-lt"/>
              </a:rPr>
              <a:t>communities</a:t>
            </a:r>
            <a:r>
              <a:rPr lang="en-GB" dirty="0">
                <a:solidFill>
                  <a:schemeClr val="bg1"/>
                </a:solidFill>
                <a:latin typeface="+mn-lt"/>
              </a:rPr>
              <a:t> </a:t>
            </a:r>
            <a:r>
              <a:rPr lang="en-GB" dirty="0" smtClean="0">
                <a:solidFill>
                  <a:schemeClr val="bg1"/>
                </a:solidFill>
                <a:latin typeface="+mn-lt"/>
              </a:rPr>
              <a:t>are Web </a:t>
            </a:r>
            <a:r>
              <a:rPr lang="en-GB" dirty="0">
                <a:solidFill>
                  <a:schemeClr val="bg1"/>
                </a:solidFill>
                <a:latin typeface="+mn-lt"/>
              </a:rPr>
              <a:t>sites where user </a:t>
            </a:r>
            <a:r>
              <a:rPr lang="en-GB" dirty="0" smtClean="0">
                <a:solidFill>
                  <a:schemeClr val="bg1"/>
                </a:solidFill>
                <a:latin typeface="+mn-lt"/>
              </a:rPr>
              <a:t>relationships </a:t>
            </a:r>
            <a:r>
              <a:rPr lang="en-GB" dirty="0">
                <a:solidFill>
                  <a:schemeClr val="bg1"/>
                </a:solidFill>
                <a:latin typeface="+mn-lt"/>
              </a:rPr>
              <a:t>develop.</a:t>
            </a:r>
          </a:p>
          <a:p>
            <a:pPr marL="310592" indent="-310592">
              <a:lnSpc>
                <a:spcPct val="93000"/>
              </a:lnSpc>
              <a:spcAft>
                <a:spcPts val="1291"/>
              </a:spcAft>
              <a:buNone/>
            </a:pPr>
            <a:endParaRPr lang="en-GB" dirty="0">
              <a:solidFill>
                <a:schemeClr val="bg1"/>
              </a:solidFill>
              <a:latin typeface="+mn-lt"/>
            </a:endParaRPr>
          </a:p>
        </p:txBody>
      </p:sp>
      <p:sp>
        <p:nvSpPr>
          <p:cNvPr id="4" name="Freeform 3"/>
          <p:cNvSpPr/>
          <p:nvPr/>
        </p:nvSpPr>
        <p:spPr>
          <a:xfrm>
            <a:off x="207687" y="6470599"/>
            <a:ext cx="8501760" cy="3569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56" rIns="0" bIns="0" anchor="t" anchorCtr="0" compatLnSpc="0"/>
          <a:lstStyle/>
          <a:p>
            <a:pPr defTabSz="828678" hangingPunct="0">
              <a:lnSpc>
                <a:spcPct val="93000"/>
              </a:lnSpc>
            </a:pPr>
            <a:r>
              <a:rPr lang="en-GB" sz="900" dirty="0">
                <a:solidFill>
                  <a:prstClr val="white">
                    <a:lumMod val="65000"/>
                  </a:prstClr>
                </a:solidFill>
                <a:ea typeface="DejaVu Sans" pitchFamily="2"/>
                <a:cs typeface="DejaVu Sans" pitchFamily="2"/>
              </a:rPr>
              <a:t>Source: Wikipedia (2011). http://en.wikipedia.org/wiki/Social_network . Accessed November 2011.</a:t>
            </a:r>
          </a:p>
          <a:p>
            <a:pPr defTabSz="828678" hangingPunct="0">
              <a:lnSpc>
                <a:spcPct val="93000"/>
              </a:lnSpc>
            </a:pPr>
            <a:r>
              <a:rPr lang="en-GB" sz="900" dirty="0">
                <a:solidFill>
                  <a:prstClr val="white">
                    <a:lumMod val="65000"/>
                  </a:prstClr>
                </a:solidFill>
                <a:ea typeface="DejaVu Sans" pitchFamily="2"/>
                <a:cs typeface="DejaVu Sans" pitchFamily="2"/>
              </a:rPr>
              <a:t>Source: Buss, A. and Strauss, N., Online Community Handbook: Building Your Business and Brand on the Web, 2009</a:t>
            </a:r>
          </a:p>
        </p:txBody>
      </p:sp>
    </p:spTree>
    <p:extLst>
      <p:ext uri="{BB962C8B-B14F-4D97-AF65-F5344CB8AC3E}">
        <p14:creationId xmlns:p14="http://schemas.microsoft.com/office/powerpoint/2010/main" val="4161421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solidFill>
                  <a:schemeClr val="bg1"/>
                </a:solidFill>
                <a:latin typeface="+mn-lt"/>
              </a:rPr>
              <a:t>Further Reading</a:t>
            </a:r>
          </a:p>
        </p:txBody>
      </p:sp>
      <p:sp>
        <p:nvSpPr>
          <p:cNvPr id="3" name="Text Placeholder 2"/>
          <p:cNvSpPr txBox="1">
            <a:spLocks noGrp="1"/>
          </p:cNvSpPr>
          <p:nvPr>
            <p:ph type="body" idx="4294967295"/>
          </p:nvPr>
        </p:nvSpPr>
        <p:spPr>
          <a:xfrm>
            <a:off x="457172" y="1604841"/>
            <a:ext cx="8228763" cy="4874941"/>
          </a:xfrm>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r>
              <a:rPr lang="fi-FI">
                <a:solidFill>
                  <a:schemeClr val="bg1"/>
                </a:solidFill>
                <a:latin typeface="+mn-lt"/>
              </a:rPr>
              <a:t>John P. Scott. Social Network Analysis: A Handbook. Sage Publications Ltd; 2nd edition (March 2000)</a:t>
            </a:r>
          </a:p>
          <a:p>
            <a:pPr lvl="0"/>
            <a:r>
              <a:rPr lang="fi-FI">
                <a:solidFill>
                  <a:schemeClr val="bg1"/>
                </a:solidFill>
                <a:latin typeface="+mn-lt"/>
              </a:rPr>
              <a:t>John P Scott (Editor), Peter Carrington (Editor).  The SAGE Handbook of Social Network Analysis. Sage Publications Ltd (May 25, 2011)</a:t>
            </a:r>
          </a:p>
          <a:p>
            <a:pPr lvl="0"/>
            <a:r>
              <a:rPr lang="fi-FI">
                <a:solidFill>
                  <a:schemeClr val="bg1"/>
                </a:solidFill>
                <a:latin typeface="+mn-lt"/>
              </a:rPr>
              <a:t>Penelope Hawe and Laura Ghali Use of social network analysis to map the social relationships of staff and teachers at school Health Educ. Res. (2008) 23(1): 62-69 first published online February 7, 2007 doi:10.1093/her/cyl162</a:t>
            </a:r>
          </a:p>
        </p:txBody>
      </p:sp>
    </p:spTree>
    <p:extLst>
      <p:ext uri="{BB962C8B-B14F-4D97-AF65-F5344CB8AC3E}">
        <p14:creationId xmlns:p14="http://schemas.microsoft.com/office/powerpoint/2010/main" val="3684814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solidFill>
                  <a:schemeClr val="bg1"/>
                </a:solidFill>
                <a:latin typeface="+mn-lt"/>
              </a:rPr>
              <a:t>Further Reading</a:t>
            </a:r>
          </a:p>
        </p:txBody>
      </p:sp>
      <p:sp>
        <p:nvSpPr>
          <p:cNvPr id="3" name="Text Placeholder 2"/>
          <p:cNvSpPr txBox="1">
            <a:spLocks noGrp="1"/>
          </p:cNvSpPr>
          <p:nvPr>
            <p:ph type="body" idx="4294967295"/>
          </p:nvPr>
        </p:nvSpPr>
        <p:spPr>
          <a:xfrm>
            <a:off x="457172" y="1147623"/>
            <a:ext cx="8228763" cy="5345550"/>
          </a:xfrm>
        </p:spPr>
        <p:txBody>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lvl="0">
              <a:lnSpc>
                <a:spcPct val="93000"/>
              </a:lnSpc>
            </a:pPr>
            <a:r>
              <a:rPr lang="en-GB" sz="2400" dirty="0" err="1">
                <a:solidFill>
                  <a:schemeClr val="bg1"/>
                </a:solidFill>
                <a:latin typeface="+mn-lt"/>
              </a:rPr>
              <a:t>Tharon</a:t>
            </a:r>
            <a:r>
              <a:rPr lang="en-GB" sz="2400" dirty="0">
                <a:solidFill>
                  <a:schemeClr val="bg1"/>
                </a:solidFill>
                <a:latin typeface="+mn-lt"/>
              </a:rPr>
              <a:t> Howard, Elsevier - Morgan Kaufmann Design to Thrive Creating Social Networks Edition 2010</a:t>
            </a:r>
          </a:p>
          <a:p>
            <a:pPr lvl="0">
              <a:lnSpc>
                <a:spcPct val="93000"/>
              </a:lnSpc>
            </a:pPr>
            <a:r>
              <a:rPr lang="en-GB" sz="2400" dirty="0">
                <a:solidFill>
                  <a:schemeClr val="bg1"/>
                </a:solidFill>
                <a:latin typeface="+mn-lt"/>
              </a:rPr>
              <a:t>Amy J. Kim. Community Building on the Web : Secret Strategies for   Successful Online Communities. </a:t>
            </a:r>
            <a:r>
              <a:rPr lang="en-GB" sz="2400" dirty="0" err="1">
                <a:solidFill>
                  <a:schemeClr val="bg1"/>
                </a:solidFill>
                <a:latin typeface="+mn-lt"/>
              </a:rPr>
              <a:t>Peachpit</a:t>
            </a:r>
            <a:r>
              <a:rPr lang="en-GB" sz="2400" dirty="0">
                <a:solidFill>
                  <a:schemeClr val="bg1"/>
                </a:solidFill>
                <a:latin typeface="+mn-lt"/>
              </a:rPr>
              <a:t> Press, April 2000.</a:t>
            </a:r>
          </a:p>
          <a:p>
            <a:pPr lvl="0">
              <a:lnSpc>
                <a:spcPct val="93000"/>
              </a:lnSpc>
            </a:pPr>
            <a:r>
              <a:rPr lang="en-GB" sz="2400" dirty="0" err="1">
                <a:solidFill>
                  <a:schemeClr val="bg1"/>
                </a:solidFill>
                <a:latin typeface="+mn-lt"/>
              </a:rPr>
              <a:t>boyd</a:t>
            </a:r>
            <a:r>
              <a:rPr lang="en-GB" sz="2400" dirty="0">
                <a:solidFill>
                  <a:schemeClr val="bg1"/>
                </a:solidFill>
                <a:latin typeface="+mn-lt"/>
              </a:rPr>
              <a:t>, d. m. and Ellison, N. B. (2007), Social Network Sites: Definition, History, and Scholarship. Journal of Computer-Mediated Communication, 13: 210–230.</a:t>
            </a:r>
          </a:p>
          <a:p>
            <a:pPr lvl="0">
              <a:lnSpc>
                <a:spcPct val="93000"/>
              </a:lnSpc>
            </a:pPr>
            <a:r>
              <a:rPr lang="en-GB" sz="2400" dirty="0">
                <a:solidFill>
                  <a:schemeClr val="bg1"/>
                </a:solidFill>
                <a:latin typeface="+mn-lt"/>
              </a:rPr>
              <a:t> Mayfield, Anthony. 2007. What is Social Media? (Online </a:t>
            </a:r>
            <a:r>
              <a:rPr lang="en-GB" sz="2400" dirty="0" err="1">
                <a:solidFill>
                  <a:schemeClr val="bg1"/>
                </a:solidFill>
                <a:latin typeface="+mn-lt"/>
              </a:rPr>
              <a:t>resource:http</a:t>
            </a:r>
            <a:r>
              <a:rPr lang="en-GB" sz="2400" dirty="0">
                <a:solidFill>
                  <a:schemeClr val="bg1"/>
                </a:solidFill>
                <a:latin typeface="+mn-lt"/>
              </a:rPr>
              <a:t>://www.icrossing.co.uk/fileadmin/uploads/eBooks/What_is_Social_Media_iCrossing_ebook.pdf). </a:t>
            </a:r>
            <a:r>
              <a:rPr lang="en-GB" sz="2400" dirty="0" err="1">
                <a:solidFill>
                  <a:schemeClr val="bg1"/>
                </a:solidFill>
                <a:latin typeface="+mn-lt"/>
              </a:rPr>
              <a:t>ICrossing</a:t>
            </a:r>
            <a:r>
              <a:rPr lang="en-GB" sz="2400" dirty="0">
                <a:solidFill>
                  <a:schemeClr val="bg1"/>
                </a:solidFill>
                <a:latin typeface="+mn-lt"/>
              </a:rPr>
              <a:t>.</a:t>
            </a:r>
          </a:p>
          <a:p>
            <a:pPr lvl="0">
              <a:lnSpc>
                <a:spcPct val="93000"/>
              </a:lnSpc>
            </a:pPr>
            <a:r>
              <a:rPr lang="en-GB" sz="2400" dirty="0">
                <a:solidFill>
                  <a:schemeClr val="bg1"/>
                </a:solidFill>
                <a:latin typeface="+mn-lt"/>
              </a:rPr>
              <a:t>Kaplan, Andreas M.; Michael </a:t>
            </a:r>
            <a:r>
              <a:rPr lang="en-GB" sz="2400" dirty="0" err="1">
                <a:solidFill>
                  <a:schemeClr val="bg1"/>
                </a:solidFill>
                <a:latin typeface="+mn-lt"/>
              </a:rPr>
              <a:t>Haenlein</a:t>
            </a:r>
            <a:r>
              <a:rPr lang="en-GB" sz="2400" dirty="0">
                <a:solidFill>
                  <a:schemeClr val="bg1"/>
                </a:solidFill>
                <a:latin typeface="+mn-lt"/>
              </a:rPr>
              <a:t> (2010). "Users of the world, unite! The challenges and opportunities of Social Media". Business Horizons 53 (1): 59–68.</a:t>
            </a:r>
          </a:p>
        </p:txBody>
      </p:sp>
    </p:spTree>
    <p:extLst>
      <p:ext uri="{BB962C8B-B14F-4D97-AF65-F5344CB8AC3E}">
        <p14:creationId xmlns:p14="http://schemas.microsoft.com/office/powerpoint/2010/main" val="2556478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895600"/>
            <a:ext cx="9164425" cy="1752759"/>
          </a:xfrm>
        </p:spPr>
      </p:pic>
    </p:spTree>
    <p:extLst>
      <p:ext uri="{BB962C8B-B14F-4D97-AF65-F5344CB8AC3E}">
        <p14:creationId xmlns:p14="http://schemas.microsoft.com/office/powerpoint/2010/main" val="3761815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a:latin typeface="+mn-lt"/>
              </a:rPr>
              <a:t>Comparison of Social Networks and Online Communities (1)</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11441122"/>
              </p:ext>
            </p:extLst>
          </p:nvPr>
        </p:nvGraphicFramePr>
        <p:xfrm>
          <a:off x="456480" y="1355191"/>
          <a:ext cx="8229600" cy="4977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reeform 3"/>
          <p:cNvSpPr/>
          <p:nvPr/>
        </p:nvSpPr>
        <p:spPr>
          <a:xfrm>
            <a:off x="208013" y="6595071"/>
            <a:ext cx="8501760" cy="232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14356" rIns="0" bIns="0" anchor="t" anchorCtr="0" compatLnSpc="0"/>
          <a:lstStyle/>
          <a:p>
            <a:pPr defTabSz="828678" hangingPunct="0">
              <a:lnSpc>
                <a:spcPct val="93000"/>
              </a:lnSpc>
            </a:pPr>
            <a:r>
              <a:rPr lang="en-GB" sz="900" dirty="0">
                <a:solidFill>
                  <a:prstClr val="white">
                    <a:lumMod val="65000"/>
                  </a:prstClr>
                </a:solidFill>
                <a:ea typeface="DejaVu Sans" pitchFamily="2"/>
                <a:cs typeface="DejaVu Sans" pitchFamily="2"/>
              </a:rPr>
              <a:t>Source: </a:t>
            </a:r>
            <a:r>
              <a:rPr lang="en-GB" sz="900" dirty="0" err="1">
                <a:solidFill>
                  <a:prstClr val="white">
                    <a:lumMod val="65000"/>
                  </a:prstClr>
                </a:solidFill>
              </a:rPr>
              <a:t>Tharon</a:t>
            </a:r>
            <a:r>
              <a:rPr lang="en-GB" sz="900" dirty="0">
                <a:solidFill>
                  <a:prstClr val="white">
                    <a:lumMod val="65000"/>
                  </a:prstClr>
                </a:solidFill>
              </a:rPr>
              <a:t> Howard, Elsevier - Morgan Kaufmann Design to Thrive Creating Social Networks Edition 2010</a:t>
            </a:r>
            <a:endParaRPr lang="en-GB" sz="900" dirty="0">
              <a:solidFill>
                <a:prstClr val="white">
                  <a:lumMod val="65000"/>
                </a:prstClr>
              </a:solidFill>
              <a:ea typeface="DejaVu Sans" pitchFamily="2"/>
              <a:cs typeface="DejaVu Sans" pitchFamily="2"/>
            </a:endParaRPr>
          </a:p>
        </p:txBody>
      </p:sp>
    </p:spTree>
    <p:extLst>
      <p:ext uri="{BB962C8B-B14F-4D97-AF65-F5344CB8AC3E}">
        <p14:creationId xmlns:p14="http://schemas.microsoft.com/office/powerpoint/2010/main" val="1676469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749</TotalTime>
  <Words>4803</Words>
  <Application>Microsoft Office PowerPoint</Application>
  <PresentationFormat>Předvádění na obrazovce (4:3)</PresentationFormat>
  <Paragraphs>391</Paragraphs>
  <Slides>82</Slides>
  <Notes>51</Notes>
  <HiddenSlides>2</HiddenSlides>
  <MMClips>1</MMClips>
  <ScaleCrop>false</ScaleCrop>
  <HeadingPairs>
    <vt:vector size="4" baseType="variant">
      <vt:variant>
        <vt:lpstr>Motiv</vt:lpstr>
      </vt:variant>
      <vt:variant>
        <vt:i4>6</vt:i4>
      </vt:variant>
      <vt:variant>
        <vt:lpstr>Nadpisy snímků</vt:lpstr>
      </vt:variant>
      <vt:variant>
        <vt:i4>82</vt:i4>
      </vt:variant>
    </vt:vector>
  </HeadingPairs>
  <TitlesOfParts>
    <vt:vector size="88" baseType="lpstr">
      <vt:lpstr>Office Theme</vt:lpstr>
      <vt:lpstr>Blue</vt:lpstr>
      <vt:lpstr>1_Blue</vt:lpstr>
      <vt:lpstr>1_Office Theme</vt:lpstr>
      <vt:lpstr>2_Blue</vt:lpstr>
      <vt:lpstr>3_Blue</vt:lpstr>
      <vt:lpstr>Prezentace aplikace PowerPoint</vt:lpstr>
      <vt:lpstr>Designing Social Interaction</vt:lpstr>
      <vt:lpstr>Prezentace aplikace PowerPoint</vt:lpstr>
      <vt:lpstr>Social Media Classifications</vt:lpstr>
      <vt:lpstr>Applications of Social media</vt:lpstr>
      <vt:lpstr>Today’s Forecast</vt:lpstr>
      <vt:lpstr>Defining Social Networks and Online Communities</vt:lpstr>
      <vt:lpstr>What is a Social Network?</vt:lpstr>
      <vt:lpstr>Comparison of Social Networks and Online Communities (1)</vt:lpstr>
      <vt:lpstr>Comparison of Social Networks and Online Communities (2)</vt:lpstr>
      <vt:lpstr>Shirky's ladder</vt:lpstr>
      <vt:lpstr>Ingredients for a social network site</vt:lpstr>
      <vt:lpstr>“social network site” ≠ “social networking sites”</vt:lpstr>
      <vt:lpstr>Designing Social Spaces</vt:lpstr>
      <vt:lpstr>Maslow’s Hierarchy of Needs</vt:lpstr>
      <vt:lpstr>Examples of satisfying needs for Security and Safety &amp; Self-Esteem</vt:lpstr>
      <vt:lpstr>Moderating the content</vt:lpstr>
      <vt:lpstr>Youtube's automated approach: What is the Content ID tool?</vt:lpstr>
      <vt:lpstr>Youtube's Content ID Video</vt:lpstr>
      <vt:lpstr>Software moderation: Bullytracer's example</vt:lpstr>
      <vt:lpstr>Best approach: Mixed-Methods(?)</vt:lpstr>
      <vt:lpstr>Cooperative principle</vt:lpstr>
      <vt:lpstr>Example: Maxim of Quality</vt:lpstr>
      <vt:lpstr>Design, Development and Management of a Social Network/ing Site</vt:lpstr>
      <vt:lpstr>The Friendster case</vt:lpstr>
      <vt:lpstr>How old is Friendster?</vt:lpstr>
      <vt:lpstr>Friendster highlights</vt:lpstr>
      <vt:lpstr>Technical Difficulties</vt:lpstr>
      <vt:lpstr>Social difficulties</vt:lpstr>
      <vt:lpstr>Friendster's solution</vt:lpstr>
      <vt:lpstr>Friendster's Violations of Maslow's Hierarchy</vt:lpstr>
      <vt:lpstr>Prezentace aplikace PowerPoint</vt:lpstr>
      <vt:lpstr>RIBS Model</vt:lpstr>
      <vt:lpstr>Remuneration (1)</vt:lpstr>
      <vt:lpstr>Remuneration (2)</vt:lpstr>
      <vt:lpstr>Remuneration: Examples of Techniques</vt:lpstr>
      <vt:lpstr>What is Influence?</vt:lpstr>
      <vt:lpstr>Three membership models for considering influence needs</vt:lpstr>
      <vt:lpstr>Social technographics ladder and influence needs</vt:lpstr>
      <vt:lpstr>Social technographics ladder</vt:lpstr>
      <vt:lpstr>Belonging</vt:lpstr>
      <vt:lpstr>Belonging: Examples of techniques</vt:lpstr>
      <vt:lpstr>Significance</vt:lpstr>
      <vt:lpstr>The paradox of exclusivity</vt:lpstr>
      <vt:lpstr>Social Capital &amp; Significance</vt:lpstr>
      <vt:lpstr>Quality vs Quantity</vt:lpstr>
      <vt:lpstr>Using Nodes and Connectors to Start the Conversation (1)</vt:lpstr>
      <vt:lpstr>Using Nodes and Connectors to Start the Conversation (2)</vt:lpstr>
      <vt:lpstr>Using Nodes and Connectors to Start the Conversation (3)</vt:lpstr>
      <vt:lpstr>Social Interaction Design</vt:lpstr>
      <vt:lpstr>Interaction Design (IxD)</vt:lpstr>
      <vt:lpstr>Interaction Design Goals</vt:lpstr>
      <vt:lpstr>Prezentace aplikace PowerPoint</vt:lpstr>
      <vt:lpstr>Prezentace aplikace PowerPoint</vt:lpstr>
      <vt:lpstr>Prezentace aplikace PowerPoint</vt:lpstr>
      <vt:lpstr>Social Interaction Design</vt:lpstr>
      <vt:lpstr>Social Experience Goals: Classified Examples</vt:lpstr>
      <vt:lpstr>Prezentace aplikace PowerPoint</vt:lpstr>
      <vt:lpstr>Example: Social Interaction Design in Practice</vt:lpstr>
      <vt:lpstr>Needfinding for Social Experience Goals</vt:lpstr>
      <vt:lpstr>Designing Social Interaction</vt:lpstr>
      <vt:lpstr>Prototyping for SIxD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Evaluation in Social Interaction Design</vt:lpstr>
      <vt:lpstr>H1: Wikipedia Survey</vt:lpstr>
      <vt:lpstr>H1: Results</vt:lpstr>
      <vt:lpstr>H2: Comparative analysis Wikipedia - Debatepedia</vt:lpstr>
      <vt:lpstr>H2: Pro/Con lists and Groupthink Goal</vt:lpstr>
      <vt:lpstr>H3: Facebook Survey</vt:lpstr>
      <vt:lpstr>H3: Anonymity States and Aggression</vt:lpstr>
      <vt:lpstr>Decisions on Design based on Evaluation</vt:lpstr>
      <vt:lpstr>Summary (1)</vt:lpstr>
      <vt:lpstr>Summary (2)</vt:lpstr>
      <vt:lpstr>Further Reading</vt:lpstr>
      <vt:lpstr>Further Reading</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Interaction Design and Social Media</dc:title>
  <dc:creator>Michael</dc:creator>
  <cp:lastModifiedBy>DELL1</cp:lastModifiedBy>
  <cp:revision>139</cp:revision>
  <dcterms:created xsi:type="dcterms:W3CDTF">2012-09-08T07:54:47Z</dcterms:created>
  <dcterms:modified xsi:type="dcterms:W3CDTF">2013-04-03T19:48:03Z</dcterms:modified>
</cp:coreProperties>
</file>