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7D66-2E96-41BD-8410-55A4D8A447CB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4F07C-8B61-4791-AC25-C3F72EC961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A7D66-2E96-41BD-8410-55A4D8A447CB}" type="datetimeFigureOut">
              <a:rPr lang="cs-CZ" smtClean="0"/>
              <a:pPr/>
              <a:t>11.11.2013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4F07C-8B61-4791-AC25-C3F72EC9611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CH_01 6. lekcija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00320"/>
          </a:xfrm>
        </p:spPr>
        <p:txBody>
          <a:bodyPr/>
          <a:lstStyle/>
          <a:p>
            <a:r>
              <a:rPr lang="cs-CZ" smtClean="0"/>
              <a:t>DATIV, LOKATIV, INSTRUMENTAL množine</a:t>
            </a:r>
          </a:p>
          <a:p>
            <a:r>
              <a:rPr lang="cs-CZ" smtClean="0"/>
              <a:t>Tijelo, kod liječnika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428595" y="285728"/>
          <a:ext cx="8501125" cy="63579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1589496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 SKUPINA 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 ROD</a:t>
                      </a:r>
                      <a:endParaRPr lang="cs-CZ"/>
                    </a:p>
                  </a:txBody>
                  <a:tcPr anchor="ctr"/>
                </a:tc>
              </a:tr>
              <a:tr h="1589496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</a:tr>
              <a:tr h="1589496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LOKATIV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</a:tr>
              <a:tr h="1589496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INSTRUMENTAL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-AMA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-IMA</a:t>
                      </a:r>
                      <a:endParaRPr lang="cs-CZ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428595" y="285728"/>
          <a:ext cx="8501125" cy="63579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1589496"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GLAVNA SKUPINA MUŠKOG RODA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A-SKUPINA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I-SKUPINA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SREDNJI ROD</a:t>
                      </a:r>
                      <a:endParaRPr lang="cs-CZ"/>
                    </a:p>
                  </a:txBody>
                  <a:tcPr anchor="ctr"/>
                </a:tc>
              </a:tr>
              <a:tr h="1589496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DATIV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MUŠKARCIMA</a:t>
                      </a:r>
                    </a:p>
                    <a:p>
                      <a:pPr algn="ctr"/>
                      <a:r>
                        <a:rPr lang="cs-CZ" smtClean="0"/>
                        <a:t>MUŽEVIMA</a:t>
                      </a:r>
                    </a:p>
                    <a:p>
                      <a:pPr algn="ctr"/>
                      <a:r>
                        <a:rPr lang="cs-CZ" smtClean="0"/>
                        <a:t>ORLOVIMA</a:t>
                      </a:r>
                    </a:p>
                    <a:p>
                      <a:pPr algn="ctr"/>
                      <a:r>
                        <a:rPr lang="cs-CZ" smtClean="0"/>
                        <a:t>PAUCIMA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ŽENAMA</a:t>
                      </a:r>
                    </a:p>
                    <a:p>
                      <a:pPr algn="ctr"/>
                      <a:r>
                        <a:rPr lang="cs-CZ" smtClean="0"/>
                        <a:t>SNAGAMA</a:t>
                      </a:r>
                    </a:p>
                    <a:p>
                      <a:pPr algn="ctr"/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KOSTIMA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MORIMA</a:t>
                      </a:r>
                      <a:endParaRPr lang="cs-CZ"/>
                    </a:p>
                  </a:txBody>
                  <a:tcPr anchor="ctr"/>
                </a:tc>
              </a:tr>
              <a:tr h="1589496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LOKATIV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PUŽEVIMA</a:t>
                      </a:r>
                    </a:p>
                    <a:p>
                      <a:pPr algn="ctr"/>
                      <a:r>
                        <a:rPr lang="cs-CZ" smtClean="0"/>
                        <a:t>SLONOVIMA</a:t>
                      </a:r>
                    </a:p>
                    <a:p>
                      <a:pPr algn="ctr"/>
                      <a:r>
                        <a:rPr lang="cs-CZ" smtClean="0"/>
                        <a:t>DJEČACIMA</a:t>
                      </a:r>
                    </a:p>
                    <a:p>
                      <a:pPr algn="ctr"/>
                      <a:r>
                        <a:rPr lang="cs-CZ" smtClean="0"/>
                        <a:t>MOMCIMA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VUNAMA</a:t>
                      </a:r>
                    </a:p>
                    <a:p>
                      <a:pPr algn="ctr"/>
                      <a:r>
                        <a:rPr lang="cs-CZ" smtClean="0"/>
                        <a:t>RUŽAMA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OBITELJIMA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SUNCIMA</a:t>
                      </a:r>
                      <a:endParaRPr lang="cs-CZ"/>
                    </a:p>
                  </a:txBody>
                  <a:tcPr anchor="ctr"/>
                </a:tc>
              </a:tr>
              <a:tr h="1589496"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INSTRUMENTAL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OČEVIMA</a:t>
                      </a:r>
                    </a:p>
                    <a:p>
                      <a:pPr algn="ctr"/>
                      <a:r>
                        <a:rPr lang="cs-CZ" smtClean="0"/>
                        <a:t>STRIČEVIMA</a:t>
                      </a:r>
                    </a:p>
                    <a:p>
                      <a:pPr algn="ctr"/>
                      <a:r>
                        <a:rPr lang="cs-CZ" smtClean="0"/>
                        <a:t>SUCIMA</a:t>
                      </a:r>
                    </a:p>
                    <a:p>
                      <a:pPr algn="ctr"/>
                      <a:r>
                        <a:rPr lang="cs-CZ" smtClean="0"/>
                        <a:t>ZUBOVIMA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KOLEGAMA</a:t>
                      </a:r>
                    </a:p>
                    <a:p>
                      <a:pPr algn="ctr"/>
                      <a:r>
                        <a:rPr lang="cs-CZ" smtClean="0"/>
                        <a:t>KROŠNJAMA</a:t>
                      </a:r>
                    </a:p>
                    <a:p>
                      <a:pPr algn="ctr"/>
                      <a:r>
                        <a:rPr lang="cs-CZ" smtClean="0"/>
                        <a:t>TORBAMA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LJUBAVIMA</a:t>
                      </a:r>
                      <a:endParaRPr lang="cs-CZ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mtClean="0"/>
                        <a:t>RAČUNALIMA</a:t>
                      </a:r>
                      <a:endParaRPr lang="cs-CZ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85720" y="500042"/>
            <a:ext cx="864399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UPIŠITE LOKATIV IMENICA</a:t>
            </a:r>
          </a:p>
          <a:p>
            <a:r>
              <a:rPr lang="cs-CZ" smtClean="0"/>
              <a:t>Pula je poznata po (Arena).</a:t>
            </a:r>
          </a:p>
          <a:p>
            <a:r>
              <a:rPr lang="cs-CZ" smtClean="0"/>
              <a:t>Zagreb je poznat po (crkva, mn)</a:t>
            </a:r>
          </a:p>
          <a:p>
            <a:r>
              <a:rPr lang="cs-CZ" smtClean="0"/>
              <a:t>Slavonski Brod je poznat po (tvrđava).</a:t>
            </a:r>
          </a:p>
          <a:p>
            <a:r>
              <a:rPr lang="cs-CZ" smtClean="0"/>
              <a:t>Senj je poznat po (Nehaj).</a:t>
            </a:r>
          </a:p>
          <a:p>
            <a:r>
              <a:rPr lang="cs-CZ" smtClean="0"/>
              <a:t>Prag je poznat po (trg, mn).</a:t>
            </a:r>
          </a:p>
          <a:p>
            <a:r>
              <a:rPr lang="cs-CZ" smtClean="0"/>
              <a:t>Brno je poznato po (zmaj).</a:t>
            </a:r>
          </a:p>
          <a:p>
            <a:r>
              <a:rPr lang="cs-CZ" smtClean="0"/>
              <a:t>Hrvatska je poznata po (Slava Raškaj).</a:t>
            </a:r>
          </a:p>
          <a:p>
            <a:r>
              <a:rPr lang="cs-CZ" smtClean="0"/>
              <a:t>Češka je poznata po (pivo).</a:t>
            </a:r>
          </a:p>
          <a:p>
            <a:r>
              <a:rPr lang="cs-CZ" smtClean="0"/>
              <a:t>Brazil je poznat po (nogometaš, mn).</a:t>
            </a:r>
          </a:p>
          <a:p>
            <a:r>
              <a:rPr lang="cs-CZ" smtClean="0"/>
              <a:t>Bosna je poznata po (planina, mn).</a:t>
            </a:r>
          </a:p>
          <a:p>
            <a:r>
              <a:rPr lang="cs-CZ" smtClean="0"/>
              <a:t>Njemačka je poznata po (Thomas Mann).</a:t>
            </a:r>
          </a:p>
          <a:p>
            <a:r>
              <a:rPr lang="cs-CZ" smtClean="0"/>
              <a:t>Velika Britanija je poznata po (kraljica Elizabeta).</a:t>
            </a:r>
          </a:p>
          <a:p>
            <a:r>
              <a:rPr lang="cs-CZ" smtClean="0"/>
              <a:t>Grčka je poznata po (Aristotel).</a:t>
            </a:r>
          </a:p>
          <a:p>
            <a:endParaRPr lang="cs-CZ"/>
          </a:p>
          <a:p>
            <a:r>
              <a:rPr lang="cs-CZ" smtClean="0"/>
              <a:t>Odakle ste? Po čemu je poznat vaš grad?</a:t>
            </a:r>
          </a:p>
          <a:p>
            <a:r>
              <a:rPr lang="cs-CZ" smtClean="0"/>
              <a:t> 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00034" y="357166"/>
            <a:ext cx="835824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stavite u množinu</a:t>
            </a:r>
          </a:p>
          <a:p>
            <a:r>
              <a:rPr lang="cs-CZ" smtClean="0"/>
              <a:t>Cipela je na (noga). = Cipela je na nozi. Cipele su na nogama.</a:t>
            </a:r>
          </a:p>
          <a:p>
            <a:r>
              <a:rPr lang="cs-CZ" smtClean="0"/>
              <a:t>Turisti </a:t>
            </a:r>
            <a:r>
              <a:rPr lang="cs-CZ" smtClean="0"/>
              <a:t>plivaju </a:t>
            </a:r>
            <a:r>
              <a:rPr lang="cs-CZ" smtClean="0"/>
              <a:t>u (more). </a:t>
            </a:r>
          </a:p>
          <a:p>
            <a:r>
              <a:rPr lang="cs-CZ" smtClean="0"/>
              <a:t>Razgovaramo o (majka).</a:t>
            </a:r>
          </a:p>
          <a:p>
            <a:r>
              <a:rPr lang="cs-CZ" smtClean="0"/>
              <a:t>Što imaš u (ruka)?</a:t>
            </a:r>
          </a:p>
          <a:p>
            <a:r>
              <a:rPr lang="cs-CZ" smtClean="0"/>
              <a:t>Sanjaju o (praznik).</a:t>
            </a:r>
          </a:p>
          <a:p>
            <a:r>
              <a:rPr lang="cs-CZ" smtClean="0"/>
              <a:t>Momak je na (otok).</a:t>
            </a:r>
          </a:p>
          <a:p>
            <a:r>
              <a:rPr lang="cs-CZ" smtClean="0"/>
              <a:t>Igračka je na (tepih).</a:t>
            </a:r>
          </a:p>
          <a:p>
            <a:r>
              <a:rPr lang="cs-CZ" smtClean="0"/>
              <a:t>Govore o (Grk).</a:t>
            </a:r>
          </a:p>
          <a:p>
            <a:r>
              <a:rPr lang="cs-CZ" smtClean="0"/>
              <a:t>Razmišljaju o (Čeh).</a:t>
            </a:r>
          </a:p>
          <a:p>
            <a:r>
              <a:rPr lang="cs-CZ" smtClean="0"/>
              <a:t>Predstava se događa unatoč (kiša).</a:t>
            </a:r>
          </a:p>
          <a:p>
            <a:r>
              <a:rPr lang="cs-CZ" smtClean="0"/>
              <a:t>Dolazi momak s (djevojka).</a:t>
            </a:r>
          </a:p>
          <a:p>
            <a:r>
              <a:rPr lang="cs-CZ" smtClean="0"/>
              <a:t>Rukavica je na (ruka).</a:t>
            </a:r>
          </a:p>
          <a:p>
            <a:r>
              <a:rPr lang="cs-CZ" smtClean="0"/>
              <a:t>Ne slažem se sa (suradnik).</a:t>
            </a:r>
          </a:p>
          <a:p>
            <a:r>
              <a:rPr lang="cs-CZ" smtClean="0"/>
              <a:t>General ruča s (vojnik).</a:t>
            </a:r>
          </a:p>
          <a:p>
            <a:r>
              <a:rPr lang="cs-CZ" smtClean="0"/>
              <a:t>Sanjam o lijepim (more).</a:t>
            </a:r>
          </a:p>
          <a:p>
            <a:r>
              <a:rPr lang="cs-CZ" smtClean="0"/>
              <a:t>Imam probleme s (kost).</a:t>
            </a:r>
          </a:p>
          <a:p>
            <a:r>
              <a:rPr lang="cs-CZ" smtClean="0"/>
              <a:t>Mislim da netko mora živjeti na (zvijezda).</a:t>
            </a:r>
          </a:p>
          <a:p>
            <a:r>
              <a:rPr lang="cs-CZ" smtClean="0"/>
              <a:t>Vraćam se kući u sitnim (sat, mn).</a:t>
            </a:r>
          </a:p>
          <a:p>
            <a:r>
              <a:rPr lang="cs-CZ" smtClean="0"/>
              <a:t>Pušači se ubijaju (cigareta).</a:t>
            </a:r>
          </a:p>
          <a:p>
            <a:r>
              <a:rPr lang="cs-CZ" smtClean="0"/>
              <a:t>Cigarete se pune (duhan).</a:t>
            </a:r>
          </a:p>
          <a:p>
            <a:r>
              <a:rPr lang="cs-CZ" smtClean="0"/>
              <a:t>Idemo u školu (auto).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57158" y="357166"/>
            <a:ext cx="850112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KOLIKO JE SATI?</a:t>
            </a:r>
          </a:p>
          <a:p>
            <a:r>
              <a:rPr lang="cs-CZ" smtClean="0"/>
              <a:t>12:00	Dvanaest je sati.</a:t>
            </a:r>
          </a:p>
          <a:p>
            <a:r>
              <a:rPr lang="cs-CZ" smtClean="0"/>
              <a:t>15:00	Petnaest je sati. Tri su sata.</a:t>
            </a:r>
          </a:p>
          <a:p>
            <a:r>
              <a:rPr lang="cs-CZ" smtClean="0"/>
              <a:t>13:05	Jedan je sat i pet minuta.</a:t>
            </a:r>
          </a:p>
          <a:p>
            <a:r>
              <a:rPr lang="cs-CZ" smtClean="0"/>
              <a:t>15:15	Petnast je do pola četiri. Petnaest je sati i petnaest minuta.</a:t>
            </a:r>
          </a:p>
          <a:p>
            <a:endParaRPr lang="cs-CZ"/>
          </a:p>
          <a:p>
            <a:pPr marL="342900" indent="-342900">
              <a:buAutoNum type="arabicPlain"/>
            </a:pPr>
            <a:r>
              <a:rPr lang="cs-CZ" smtClean="0"/>
              <a:t>jedan sat	</a:t>
            </a:r>
          </a:p>
          <a:p>
            <a:pPr marL="342900" indent="-342900">
              <a:buAutoNum type="arabicPlain"/>
            </a:pPr>
            <a:r>
              <a:rPr lang="cs-CZ" smtClean="0"/>
              <a:t>dva sata</a:t>
            </a:r>
          </a:p>
          <a:p>
            <a:pPr marL="342900" indent="-342900">
              <a:buAutoNum type="arabicPlain"/>
            </a:pPr>
            <a:r>
              <a:rPr lang="cs-CZ" smtClean="0"/>
              <a:t>tri sata</a:t>
            </a:r>
          </a:p>
          <a:p>
            <a:pPr marL="342900" indent="-342900">
              <a:buAutoNum type="arabicPlain"/>
            </a:pPr>
            <a:r>
              <a:rPr lang="cs-CZ" smtClean="0"/>
              <a:t>četiri sata</a:t>
            </a:r>
          </a:p>
          <a:p>
            <a:pPr marL="342900" indent="-342900"/>
            <a:r>
              <a:rPr lang="cs-CZ" smtClean="0"/>
              <a:t>5...	pet je sati, šest je sati</a:t>
            </a:r>
          </a:p>
          <a:p>
            <a:pPr marL="342900" indent="-342900"/>
            <a:endParaRPr lang="cs-CZ"/>
          </a:p>
          <a:p>
            <a:pPr marL="342900" indent="-342900"/>
            <a:r>
              <a:rPr lang="cs-CZ" smtClean="0"/>
              <a:t>Jedna minuta</a:t>
            </a:r>
          </a:p>
          <a:p>
            <a:pPr marL="342900" indent="-342900"/>
            <a:r>
              <a:rPr lang="cs-CZ" smtClean="0"/>
              <a:t>Dvije minute</a:t>
            </a:r>
          </a:p>
          <a:p>
            <a:pPr marL="342900" indent="-342900"/>
            <a:r>
              <a:rPr lang="cs-CZ" smtClean="0"/>
              <a:t>Tri minute</a:t>
            </a:r>
          </a:p>
          <a:p>
            <a:pPr marL="342900" indent="-342900"/>
            <a:r>
              <a:rPr lang="cs-CZ" smtClean="0"/>
              <a:t>četiri minute</a:t>
            </a:r>
          </a:p>
          <a:p>
            <a:pPr marL="342900" indent="-342900"/>
            <a:r>
              <a:rPr lang="cs-CZ" smtClean="0"/>
              <a:t>pet minuta, šest minuta....	</a:t>
            </a:r>
          </a:p>
          <a:p>
            <a:pPr marL="342900" indent="-342900"/>
            <a:endParaRPr lang="cs-CZ"/>
          </a:p>
          <a:p>
            <a:pPr marL="342900" indent="-342900"/>
            <a:r>
              <a:rPr lang="cs-CZ" smtClean="0"/>
              <a:t>jutro – prijepodne – podne – poslijepodne – večer – noć - ponoć</a:t>
            </a:r>
          </a:p>
          <a:p>
            <a:pPr marL="342900" indent="-342900"/>
            <a:endParaRPr lang="cs-CZ"/>
          </a:p>
          <a:p>
            <a:pPr marL="342900" indent="-342900"/>
            <a:r>
              <a:rPr lang="cs-CZ" smtClean="0"/>
              <a:t>koliko je sati?</a:t>
            </a:r>
          </a:p>
          <a:p>
            <a:pPr marL="342900" indent="-342900"/>
            <a:r>
              <a:rPr lang="cs-CZ" smtClean="0"/>
              <a:t>2:34, 4:50, 10:30, 12:00, 19:23, 24:00, 12:45, 16:20, 18:10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8596" y="285728"/>
            <a:ext cx="850112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Pročitajte razgovor između doktora Bovića i gospođe Marić</a:t>
            </a:r>
          </a:p>
          <a:p>
            <a:endParaRPr lang="cs-CZ"/>
          </a:p>
          <a:p>
            <a:r>
              <a:rPr lang="cs-CZ" smtClean="0"/>
              <a:t>B: Dobro jutro, gospođo Marić.</a:t>
            </a:r>
          </a:p>
          <a:p>
            <a:r>
              <a:rPr lang="cs-CZ" smtClean="0"/>
              <a:t>M: Dobar dan, gospodine doktore.</a:t>
            </a:r>
          </a:p>
          <a:p>
            <a:r>
              <a:rPr lang="cs-CZ" smtClean="0"/>
              <a:t>B: Što vam fali?</a:t>
            </a:r>
          </a:p>
          <a:p>
            <a:r>
              <a:rPr lang="cs-CZ" smtClean="0"/>
              <a:t>M:  Bole me leđa, kosti i glava.</a:t>
            </a:r>
          </a:p>
          <a:p>
            <a:r>
              <a:rPr lang="cs-CZ" smtClean="0"/>
              <a:t>B: Imate li temperaturu?</a:t>
            </a:r>
          </a:p>
          <a:p>
            <a:r>
              <a:rPr lang="cs-CZ" smtClean="0"/>
              <a:t>M: Imam. 39 stupnjeva.</a:t>
            </a:r>
          </a:p>
          <a:p>
            <a:r>
              <a:rPr lang="cs-CZ" smtClean="0"/>
              <a:t>B: Izgleda kao gripa. Otvorite usta... disajte duboko...</a:t>
            </a:r>
            <a:r>
              <a:rPr lang="cs-CZ"/>
              <a:t> </a:t>
            </a:r>
            <a:r>
              <a:rPr lang="cs-CZ" smtClean="0"/>
              <a:t>Boli li vas još nešto?</a:t>
            </a:r>
          </a:p>
          <a:p>
            <a:r>
              <a:rPr lang="cs-CZ" smtClean="0"/>
              <a:t>M: Da, ponekad me bole noge.</a:t>
            </a:r>
          </a:p>
          <a:p>
            <a:r>
              <a:rPr lang="cs-CZ" smtClean="0"/>
              <a:t>B: Dobro, dobit ćete lijekove. Za tjedan dana dođite ponovo.</a:t>
            </a:r>
          </a:p>
          <a:p>
            <a:r>
              <a:rPr lang="cs-CZ" smtClean="0"/>
              <a:t>M: Hvala doktore. Doviđenja.</a:t>
            </a:r>
          </a:p>
          <a:p>
            <a:r>
              <a:rPr lang="cs-CZ" smtClean="0"/>
              <a:t>B: Doviđenja.</a:t>
            </a:r>
          </a:p>
          <a:p>
            <a:endParaRPr lang="cs-CZ"/>
          </a:p>
          <a:p>
            <a:r>
              <a:rPr lang="cs-CZ" smtClean="0"/>
              <a:t>Što vam fali? Što vas boli?</a:t>
            </a:r>
          </a:p>
          <a:p>
            <a:endParaRPr lang="cs-CZ" smtClean="0"/>
          </a:p>
          <a:p>
            <a:r>
              <a:rPr lang="cs-CZ" smtClean="0"/>
              <a:t>temperatura, medicinska sestra, ljekarna, lijek, toplomjer, liječnik, liječnica, bolnica, hitna pomoć, bolest, bol (m + ž), gripa, upala, srčani udar, moždani udar, sida, rak, operacija, zubar, zubarica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14348" y="714356"/>
            <a:ext cx="78581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b="1" smtClean="0"/>
          </a:p>
          <a:p>
            <a:r>
              <a:rPr lang="cs-CZ" sz="2400" b="1" smtClean="0"/>
              <a:t>Zove me društvo na čašu ______</a:t>
            </a:r>
          </a:p>
          <a:p>
            <a:r>
              <a:rPr lang="cs-CZ" sz="2400" b="1" smtClean="0"/>
              <a:t>Da nam _________ tiho svira</a:t>
            </a:r>
          </a:p>
          <a:p>
            <a:r>
              <a:rPr lang="cs-CZ" sz="2400" b="1" smtClean="0"/>
              <a:t>A meni noćas do ničeg nije</a:t>
            </a:r>
          </a:p>
          <a:p>
            <a:r>
              <a:rPr lang="cs-CZ" sz="2400" b="1" smtClean="0"/>
              <a:t>_______ se samo od sebe krije</a:t>
            </a:r>
          </a:p>
          <a:p>
            <a:endParaRPr lang="cs-CZ" sz="2400" b="1" smtClean="0"/>
          </a:p>
          <a:p>
            <a:r>
              <a:rPr lang="cs-CZ" sz="2400" b="1" smtClean="0"/>
              <a:t>Ja nemam više razloga da _______</a:t>
            </a:r>
          </a:p>
          <a:p>
            <a:r>
              <a:rPr lang="cs-CZ" sz="2400" b="1" smtClean="0"/>
              <a:t>Ja nemam više čemu da se _______</a:t>
            </a:r>
          </a:p>
          <a:p>
            <a:r>
              <a:rPr lang="cs-CZ" sz="2400" b="1" smtClean="0"/>
              <a:t>Ja _______ noćas ni za koga znat'</a:t>
            </a:r>
          </a:p>
          <a:p>
            <a:r>
              <a:rPr lang="cs-CZ" sz="2400" b="1" smtClean="0"/>
              <a:t>Kad nje već nema, bolje da sam sam</a:t>
            </a:r>
          </a:p>
          <a:p>
            <a:endParaRPr lang="cs-CZ" sz="2400" b="1" smtClean="0"/>
          </a:p>
          <a:p>
            <a:r>
              <a:rPr lang="cs-CZ" sz="2400" b="1"/>
              <a:t>Kako da pjevam, kad mi se </a:t>
            </a:r>
            <a:r>
              <a:rPr lang="cs-CZ" sz="2400" b="1" smtClean="0"/>
              <a:t>_______</a:t>
            </a:r>
            <a:br>
              <a:rPr lang="cs-CZ" sz="2400" b="1" smtClean="0"/>
            </a:br>
            <a:r>
              <a:rPr lang="cs-CZ" sz="2400" b="1"/>
              <a:t>Kako da pijem, kad duša </a:t>
            </a:r>
            <a:r>
              <a:rPr lang="cs-CZ" sz="2400" b="1" smtClean="0"/>
              <a:t>______</a:t>
            </a:r>
            <a:br>
              <a:rPr lang="cs-CZ" sz="2400" b="1" smtClean="0"/>
            </a:br>
            <a:r>
              <a:rPr lang="cs-CZ" sz="2400" b="1"/>
              <a:t>Kako ću kako, noćas s vama</a:t>
            </a:r>
            <a:r>
              <a:rPr lang="cs-CZ" sz="2400" b="1" smtClean="0"/>
              <a:t/>
            </a:r>
            <a:br>
              <a:rPr lang="cs-CZ" sz="2400" b="1" smtClean="0"/>
            </a:br>
            <a:r>
              <a:rPr lang="cs-CZ" sz="2400" b="1"/>
              <a:t>Kad ona negdje, drugoga </a:t>
            </a:r>
            <a:r>
              <a:rPr lang="cs-CZ" sz="2400" b="1" smtClean="0"/>
              <a:t>_______</a:t>
            </a:r>
            <a:endParaRPr lang="cs-CZ" sz="24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574</Words>
  <Application>Microsoft Office PowerPoint</Application>
  <PresentationFormat>Předvádění na obrazovce (4:3)</PresentationFormat>
  <Paragraphs>144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CH_01 6. lekcija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CH_01 6. lekcija</dc:title>
  <dc:creator>Pavel</dc:creator>
  <cp:lastModifiedBy>Pavel</cp:lastModifiedBy>
  <cp:revision>7</cp:revision>
  <dcterms:created xsi:type="dcterms:W3CDTF">2012-11-01T13:47:47Z</dcterms:created>
  <dcterms:modified xsi:type="dcterms:W3CDTF">2013-11-11T08:56:04Z</dcterms:modified>
</cp:coreProperties>
</file>