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42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89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60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42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44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68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88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0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09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03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DE0A-00E3-4F2E-A7DA-82CB33C8D818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24A66-9C97-460F-9ECB-2913BEEFE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5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CH_01, 4. lekce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genitiv, akuzativ</a:t>
            </a:r>
          </a:p>
          <a:p>
            <a:r>
              <a:rPr lang="cs-CZ" smtClean="0"/>
              <a:t>U učionici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0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Genitiv – nejčastější předložky s genitivem</a:t>
            </a:r>
          </a:p>
          <a:p>
            <a:r>
              <a:rPr lang="vi-VN" i="1" smtClean="0"/>
              <a:t>od</a:t>
            </a:r>
            <a:r>
              <a:rPr lang="cs-CZ" i="1" smtClean="0"/>
              <a:t>, </a:t>
            </a:r>
            <a:r>
              <a:rPr lang="vi-VN" i="1" smtClean="0"/>
              <a:t>do, iz, s(a), ispred, iza, izvan, unutar, iznad, ispod, prije, poslije, nakon, tijekom, krajem, oko, blizu, kod, kraj, pokraj, pored, nadomak, nadohvat, duž, preko, bez, osim, umjesto</a:t>
            </a:r>
            <a:r>
              <a:rPr lang="cs-CZ" i="1" smtClean="0"/>
              <a:t>, </a:t>
            </a:r>
            <a:r>
              <a:rPr lang="vi-VN" i="1" smtClean="0"/>
              <a:t>između, protiv, nasuprot, usprkos, unatoč, zbog, radi</a:t>
            </a:r>
            <a:endParaRPr lang="cs-CZ" i="1" smtClean="0"/>
          </a:p>
          <a:p>
            <a:endParaRPr lang="cs-CZ" i="1"/>
          </a:p>
          <a:p>
            <a:r>
              <a:rPr lang="cs-CZ" i="1" smtClean="0"/>
              <a:t>vježbamo</a:t>
            </a:r>
          </a:p>
          <a:p>
            <a:endParaRPr lang="cs-CZ" i="1"/>
          </a:p>
          <a:p>
            <a:r>
              <a:rPr lang="cs-CZ" i="1" smtClean="0"/>
              <a:t>Od/do</a:t>
            </a:r>
          </a:p>
          <a:p>
            <a:r>
              <a:rPr lang="cs-CZ" smtClean="0"/>
              <a:t>Od (rano) do (podne) ništa ne radim.</a:t>
            </a:r>
          </a:p>
          <a:p>
            <a:r>
              <a:rPr lang="cs-CZ" smtClean="0"/>
              <a:t>Od (kraj) do (počet</a:t>
            </a:r>
            <a:r>
              <a:rPr lang="cs-CZ" u="sng" smtClean="0"/>
              <a:t>a</a:t>
            </a:r>
            <a:r>
              <a:rPr lang="cs-CZ" smtClean="0"/>
              <a:t>k) je dosadno.</a:t>
            </a:r>
          </a:p>
          <a:p>
            <a:r>
              <a:rPr lang="cs-CZ" smtClean="0"/>
              <a:t>Umirem od (tuga).</a:t>
            </a:r>
          </a:p>
          <a:p>
            <a:r>
              <a:rPr lang="cs-CZ" smtClean="0"/>
              <a:t>Jedno kolo, jedna raja, od (Prijedor) do (Mostar), od (Bihać) do (Zvornika), Sarajevo svima dika.</a:t>
            </a:r>
          </a:p>
          <a:p>
            <a:endParaRPr lang="cs-CZ"/>
          </a:p>
          <a:p>
            <a:r>
              <a:rPr lang="cs-CZ" smtClean="0"/>
              <a:t>iz/s</a:t>
            </a:r>
          </a:p>
          <a:p>
            <a:r>
              <a:rPr lang="cs-CZ" smtClean="0"/>
              <a:t>Jan dolazi iz (Rusija), a ja se vraćam s (otok).</a:t>
            </a:r>
          </a:p>
          <a:p>
            <a:r>
              <a:rPr lang="cs-CZ" smtClean="0"/>
              <a:t>Majka vadi tortu iz (pećenica).</a:t>
            </a:r>
          </a:p>
          <a:p>
            <a:r>
              <a:rPr lang="cs-CZ" smtClean="0"/>
              <a:t>Croatijo, iz (duša) te ljubim!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99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3528" y="260648"/>
            <a:ext cx="849694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Genitiv – nejčastější předložky s genitivem</a:t>
            </a:r>
          </a:p>
          <a:p>
            <a:r>
              <a:rPr lang="vi-VN"/>
              <a:t>od, do, iz, s(a), ispred, iza, izvan, unutar, iznad, ispod, prije, poslije, nakon, tijekom, oko, blizu, kod, kraj, pokraj, pored, nadomak, nadohvat, duž, preko, bez, osim, umjesto, između, protiv, nasuprot, usprkos, unatoč, zbog, radi</a:t>
            </a:r>
          </a:p>
          <a:p>
            <a:endParaRPr lang="vi-VN"/>
          </a:p>
          <a:p>
            <a:r>
              <a:rPr lang="vi-VN"/>
              <a:t>vježbamo</a:t>
            </a:r>
          </a:p>
          <a:p>
            <a:endParaRPr lang="vi-VN"/>
          </a:p>
          <a:p>
            <a:r>
              <a:rPr lang="vi-VN"/>
              <a:t>Od (rano) do (podne) ništa ne radim.</a:t>
            </a:r>
          </a:p>
          <a:p>
            <a:r>
              <a:rPr lang="vi-VN"/>
              <a:t>Od (kraj) do (početak) je dosadno.</a:t>
            </a:r>
          </a:p>
          <a:p>
            <a:r>
              <a:rPr lang="vi-VN"/>
              <a:t>Umirem od (tuga).</a:t>
            </a:r>
          </a:p>
          <a:p>
            <a:r>
              <a:rPr lang="vi-VN"/>
              <a:t>Jedno kolo, jedna raja, od (Prijedor) do (Mostar), od (Bihać) do (Zvornika), Sarajevo svima dika.</a:t>
            </a:r>
          </a:p>
          <a:p>
            <a:r>
              <a:rPr lang="vi-VN"/>
              <a:t>Jan dolazi iz (Rusija), a ja se vraćam s (otok).</a:t>
            </a:r>
          </a:p>
          <a:p>
            <a:r>
              <a:rPr lang="vi-VN"/>
              <a:t>Majka vadi tortu iz (pećenica).</a:t>
            </a:r>
          </a:p>
          <a:p>
            <a:r>
              <a:rPr lang="vi-VN"/>
              <a:t>Croatijo, iz (duša) te ljubim!</a:t>
            </a:r>
          </a:p>
          <a:p>
            <a:r>
              <a:rPr lang="vi-VN"/>
              <a:t>Nijemi se vraćaju s (more).</a:t>
            </a:r>
          </a:p>
          <a:p>
            <a:r>
              <a:rPr lang="vi-VN"/>
              <a:t>Bogovi dolaze sa (sunce).</a:t>
            </a:r>
          </a:p>
          <a:p>
            <a:r>
              <a:rPr lang="vi-VN"/>
              <a:t>Turisti silaze s (brdo).</a:t>
            </a:r>
          </a:p>
          <a:p>
            <a:r>
              <a:rPr lang="vi-VN"/>
              <a:t>Makni ovu knjigu sa (stol).</a:t>
            </a:r>
          </a:p>
          <a:p>
            <a:r>
              <a:rPr lang="vi-VN"/>
              <a:t>Sanduk stoji ispred (svećenik).</a:t>
            </a:r>
          </a:p>
          <a:p>
            <a:r>
              <a:rPr lang="vi-VN"/>
              <a:t>Crveni auto stoji ispred (bicikl).</a:t>
            </a:r>
          </a:p>
          <a:p>
            <a:r>
              <a:rPr lang="vi-VN"/>
              <a:t>Zuzana se šminka ispred (ogledalo).</a:t>
            </a:r>
          </a:p>
          <a:p>
            <a:r>
              <a:rPr lang="vi-VN"/>
              <a:t>Iza (crkva) je veliki vrt.</a:t>
            </a:r>
          </a:p>
          <a:p>
            <a:r>
              <a:rPr lang="vi-VN"/>
              <a:t>Književnici stoje iza (muza).</a:t>
            </a:r>
          </a:p>
          <a:p>
            <a:endParaRPr lang="vi-VN"/>
          </a:p>
          <a:p>
            <a:endParaRPr lang="vi-VN"/>
          </a:p>
          <a:p>
            <a:endParaRPr lang="vi-VN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49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71296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Hamilton je došao u cilj iza (Button).</a:t>
            </a:r>
          </a:p>
          <a:p>
            <a:r>
              <a:rPr lang="vi-VN"/>
              <a:t>Izvan (kuća) puše vjetar.</a:t>
            </a:r>
          </a:p>
          <a:p>
            <a:r>
              <a:rPr lang="vi-VN"/>
              <a:t>Izvan (učionica) se okupljaju djeca.</a:t>
            </a:r>
          </a:p>
          <a:p>
            <a:r>
              <a:rPr lang="vi-VN"/>
              <a:t>Unutar (škola) je puno djece.</a:t>
            </a:r>
          </a:p>
          <a:p>
            <a:r>
              <a:rPr lang="vi-VN"/>
              <a:t>Dva policajca sjede unutar (postaja).</a:t>
            </a:r>
          </a:p>
          <a:p>
            <a:r>
              <a:rPr lang="vi-VN"/>
              <a:t>Imam bolobe unutar (trbuh).</a:t>
            </a:r>
          </a:p>
          <a:p>
            <a:r>
              <a:rPr lang="vi-VN"/>
              <a:t>Zastava vijori iznad (dvorac).</a:t>
            </a:r>
          </a:p>
          <a:p>
            <a:r>
              <a:rPr lang="vi-VN"/>
              <a:t>Puška mi je pukla iznad (glava).</a:t>
            </a:r>
          </a:p>
          <a:p>
            <a:r>
              <a:rPr lang="vi-VN"/>
              <a:t>Iznad (prozor) visi slika Isusa.</a:t>
            </a:r>
          </a:p>
          <a:p>
            <a:r>
              <a:rPr lang="vi-VN"/>
              <a:t>Mačka se skriva ispod (krevet).</a:t>
            </a:r>
          </a:p>
          <a:p>
            <a:r>
              <a:rPr lang="vi-VN"/>
              <a:t>Stavljam cipele ispod (ormar).</a:t>
            </a:r>
          </a:p>
          <a:p>
            <a:r>
              <a:rPr lang="vi-VN"/>
              <a:t>Ispod (autobus) je bomba.</a:t>
            </a:r>
          </a:p>
          <a:p>
            <a:r>
              <a:rPr lang="vi-VN"/>
              <a:t>Marko dolazi prije (Igor), a poslije (Helena).</a:t>
            </a:r>
          </a:p>
          <a:p>
            <a:r>
              <a:rPr lang="vi-VN"/>
              <a:t>Nakon dugog (dan) sam se odmorio.</a:t>
            </a:r>
          </a:p>
          <a:p>
            <a:r>
              <a:rPr lang="vi-VN"/>
              <a:t>Tijekom (nastava) se dobro zabavljamo.</a:t>
            </a:r>
          </a:p>
          <a:p>
            <a:r>
              <a:rPr lang="vi-VN"/>
              <a:t>Sviđa mi se Matoševa zbirka "Oko (lobor)".</a:t>
            </a:r>
          </a:p>
          <a:p>
            <a:r>
              <a:rPr lang="vi-VN"/>
              <a:t>Kolodvor je blizu (centar).</a:t>
            </a:r>
          </a:p>
          <a:p>
            <a:r>
              <a:rPr lang="vi-VN"/>
              <a:t>Najbolje se osjećam kod (kuća).</a:t>
            </a:r>
          </a:p>
          <a:p>
            <a:r>
              <a:rPr lang="vi-VN"/>
              <a:t>Stavljam boce pokraj (stolac).</a:t>
            </a:r>
          </a:p>
          <a:p>
            <a:r>
              <a:rPr lang="vi-VN"/>
              <a:t>Majka stoji pored (otac).</a:t>
            </a:r>
          </a:p>
          <a:p>
            <a:r>
              <a:rPr lang="vi-VN"/>
              <a:t>Ormar se nalazi pored (prozor).</a:t>
            </a:r>
          </a:p>
          <a:p>
            <a:r>
              <a:rPr lang="vi-VN"/>
              <a:t>Pobjeda je nadohvat (ruka).</a:t>
            </a:r>
          </a:p>
          <a:p>
            <a:r>
              <a:rPr lang="vi-VN"/>
              <a:t>Hodamo duž (obala).</a:t>
            </a:r>
          </a:p>
          <a:p>
            <a:endParaRPr lang="vi-VN"/>
          </a:p>
          <a:p>
            <a:endParaRPr lang="vi-VN"/>
          </a:p>
          <a:p>
            <a:endParaRPr lang="vi-VN"/>
          </a:p>
          <a:p>
            <a:endParaRPr lang="vi-VN"/>
          </a:p>
          <a:p>
            <a:endParaRPr lang="vi-VN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058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260648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Grafiti su naslikani duž (zid).</a:t>
            </a:r>
          </a:p>
          <a:p>
            <a:r>
              <a:rPr lang="vi-VN"/>
              <a:t>Ljekarna se nalazi preko (put).</a:t>
            </a:r>
          </a:p>
          <a:p>
            <a:r>
              <a:rPr lang="vi-VN"/>
              <a:t>Dječak trči preko (dvorište).</a:t>
            </a:r>
          </a:p>
          <a:p>
            <a:r>
              <a:rPr lang="vi-VN"/>
              <a:t>Težak je život bez (ljubav). - i-skupina</a:t>
            </a:r>
          </a:p>
          <a:p>
            <a:r>
              <a:rPr lang="vi-VN"/>
              <a:t>Ostao sam bez (nada).</a:t>
            </a:r>
          </a:p>
          <a:p>
            <a:r>
              <a:rPr lang="vi-VN"/>
              <a:t>Zadaću su napisali svi osim (Luka).</a:t>
            </a:r>
          </a:p>
          <a:p>
            <a:r>
              <a:rPr lang="vi-VN"/>
              <a:t>U ratu su bile sve države osim (Jugoslavija).</a:t>
            </a:r>
          </a:p>
          <a:p>
            <a:r>
              <a:rPr lang="vi-VN"/>
              <a:t>Umjesto (Ivica) pozivam (Dragutin).</a:t>
            </a:r>
          </a:p>
          <a:p>
            <a:r>
              <a:rPr lang="vi-VN"/>
              <a:t>Između (otac) i (stric) nema problema.</a:t>
            </a:r>
          </a:p>
          <a:p>
            <a:r>
              <a:rPr lang="vi-VN"/>
              <a:t>Češka igra protiv (Bugarska).</a:t>
            </a:r>
          </a:p>
          <a:p>
            <a:r>
              <a:rPr lang="vi-VN"/>
              <a:t>Nemam ništa protiv (Velimir).</a:t>
            </a:r>
          </a:p>
          <a:p>
            <a:r>
              <a:rPr lang="vi-VN"/>
              <a:t>Idemo na izlet usprkos (kiša).</a:t>
            </a:r>
          </a:p>
          <a:p>
            <a:r>
              <a:rPr lang="vi-VN"/>
              <a:t>Unatoč (dug) živimo dobro.</a:t>
            </a:r>
          </a:p>
          <a:p>
            <a:r>
              <a:rPr lang="vi-VN"/>
              <a:t>Rat je počeo zbog (nacizam).</a:t>
            </a:r>
          </a:p>
          <a:p>
            <a:r>
              <a:rPr lang="vi-VN"/>
              <a:t>Idem k liječniku zbog (bol).</a:t>
            </a:r>
          </a:p>
          <a:p>
            <a:r>
              <a:rPr lang="vi-VN"/>
              <a:t>Studiram radi (znanje).</a:t>
            </a:r>
          </a:p>
          <a:p>
            <a:r>
              <a:rPr lang="vi-VN"/>
              <a:t>U frizera idem radi (frizura).</a:t>
            </a:r>
          </a:p>
          <a:p>
            <a:endParaRPr lang="vi-VN"/>
          </a:p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794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88640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AKUZATIV - nejčastější předložky s akuzativem</a:t>
            </a:r>
          </a:p>
          <a:p>
            <a:endParaRPr lang="vi-VN"/>
          </a:p>
          <a:p>
            <a:r>
              <a:rPr lang="vi-VN"/>
              <a:t>kroz, niz, uz, na, po, u, među, nad, pod, pred, za</a:t>
            </a:r>
          </a:p>
          <a:p>
            <a:endParaRPr lang="vi-VN"/>
          </a:p>
          <a:p>
            <a:r>
              <a:rPr lang="vi-VN"/>
              <a:t>U (Portugal) putujemo kroz (Austrija, Njemačka, Francuska i Španjolska).</a:t>
            </a:r>
          </a:p>
          <a:p>
            <a:r>
              <a:rPr lang="vi-VN"/>
              <a:t>Bacanje smeća kroz (prozor) je strogo zabranjeno!</a:t>
            </a:r>
          </a:p>
          <a:p>
            <a:r>
              <a:rPr lang="vi-VN"/>
              <a:t>Brod plovi kroz (luka).</a:t>
            </a:r>
          </a:p>
          <a:p>
            <a:r>
              <a:rPr lang="vi-VN"/>
              <a:t>Bolje da idem niz (stepenice) nego da uzimam taxi.</a:t>
            </a:r>
          </a:p>
          <a:p>
            <a:r>
              <a:rPr lang="vi-VN"/>
              <a:t>Idemo niz (brdo) i susrećemo se s onima koji idu gore.</a:t>
            </a:r>
          </a:p>
          <a:p>
            <a:r>
              <a:rPr lang="vi-VN"/>
              <a:t>Obično jedemo meso uz (prilog).</a:t>
            </a:r>
          </a:p>
          <a:p>
            <a:r>
              <a:rPr lang="vi-VN"/>
              <a:t>Otac ide na kolodvor po (majka).</a:t>
            </a:r>
          </a:p>
          <a:p>
            <a:r>
              <a:rPr lang="vi-VN"/>
              <a:t>Idem na poštu po (pismo).</a:t>
            </a:r>
          </a:p>
          <a:p>
            <a:r>
              <a:rPr lang="vi-VN"/>
              <a:t>Ljudi dolaze na tržnicu po (voće i povrće).</a:t>
            </a:r>
          </a:p>
          <a:p>
            <a:r>
              <a:rPr lang="vi-VN"/>
              <a:t>Karel ide u (Prag), Mirka ide u (Bratislava), a ja idem u (Maribor).</a:t>
            </a:r>
          </a:p>
          <a:p>
            <a:r>
              <a:rPr lang="vi-VN"/>
              <a:t>Navijači idu u (rupa) bez dna.</a:t>
            </a:r>
          </a:p>
          <a:p>
            <a:r>
              <a:rPr lang="vi-VN"/>
              <a:t>Stavi opremu među (stol) i (zid).</a:t>
            </a:r>
          </a:p>
          <a:p>
            <a:r>
              <a:rPr lang="vi-VN"/>
              <a:t>Kupujem poklon za (djeca, otac i majka).</a:t>
            </a:r>
          </a:p>
          <a:p>
            <a:r>
              <a:rPr lang="vi-VN"/>
              <a:t>Ovaj film nije ništa za (djevojka).</a:t>
            </a:r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96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 sala de cl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61522"/>
            <a:ext cx="6486525" cy="64484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ovéPole 2"/>
          <p:cNvSpPr txBox="1"/>
          <p:nvPr/>
        </p:nvSpPr>
        <p:spPr>
          <a:xfrm>
            <a:off x="323528" y="669579"/>
            <a:ext cx="1584176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ploča</a:t>
            </a:r>
          </a:p>
          <a:p>
            <a:r>
              <a:rPr lang="cs-CZ" smtClean="0"/>
              <a:t>luster</a:t>
            </a:r>
          </a:p>
          <a:p>
            <a:r>
              <a:rPr lang="cs-CZ" smtClean="0"/>
              <a:t>sat</a:t>
            </a:r>
          </a:p>
          <a:p>
            <a:r>
              <a:rPr lang="cs-CZ" smtClean="0"/>
              <a:t>karta</a:t>
            </a:r>
          </a:p>
          <a:p>
            <a:r>
              <a:rPr lang="cs-CZ" smtClean="0"/>
              <a:t>vrata</a:t>
            </a:r>
          </a:p>
          <a:p>
            <a:r>
              <a:rPr lang="cs-CZ" smtClean="0"/>
              <a:t>zid</a:t>
            </a:r>
          </a:p>
          <a:p>
            <a:r>
              <a:rPr lang="cs-CZ" smtClean="0"/>
              <a:t>prozor</a:t>
            </a:r>
          </a:p>
          <a:p>
            <a:r>
              <a:rPr lang="cs-CZ" smtClean="0"/>
              <a:t>torba</a:t>
            </a:r>
          </a:p>
          <a:p>
            <a:r>
              <a:rPr lang="cs-CZ" smtClean="0"/>
              <a:t>učenik</a:t>
            </a:r>
          </a:p>
          <a:p>
            <a:r>
              <a:rPr lang="cs-CZ" smtClean="0"/>
              <a:t>stolac</a:t>
            </a:r>
          </a:p>
          <a:p>
            <a:r>
              <a:rPr lang="cs-CZ" smtClean="0"/>
              <a:t>knjiga</a:t>
            </a:r>
          </a:p>
          <a:p>
            <a:r>
              <a:rPr lang="cs-CZ" smtClean="0"/>
              <a:t>kreda</a:t>
            </a:r>
          </a:p>
          <a:p>
            <a:r>
              <a:rPr lang="cs-CZ" smtClean="0"/>
              <a:t>učiteljica</a:t>
            </a:r>
          </a:p>
          <a:p>
            <a:r>
              <a:rPr lang="cs-CZ" smtClean="0"/>
              <a:t>učenica</a:t>
            </a:r>
          </a:p>
          <a:p>
            <a:r>
              <a:rPr lang="cs-CZ" smtClean="0"/>
              <a:t>spužva</a:t>
            </a:r>
          </a:p>
          <a:p>
            <a:r>
              <a:rPr lang="cs-CZ" smtClean="0"/>
              <a:t>olovka</a:t>
            </a:r>
          </a:p>
          <a:p>
            <a:r>
              <a:rPr lang="cs-CZ" smtClean="0"/>
              <a:t>papir</a:t>
            </a:r>
          </a:p>
          <a:p>
            <a:r>
              <a:rPr lang="cs-CZ" smtClean="0"/>
              <a:t>bilježnica</a:t>
            </a:r>
          </a:p>
          <a:p>
            <a:r>
              <a:rPr lang="cs-CZ" smtClean="0"/>
              <a:t>stol</a:t>
            </a:r>
          </a:p>
          <a:p>
            <a:r>
              <a:rPr lang="cs-CZ" smtClean="0"/>
              <a:t>nalivpero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003365" y="10527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ploča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308304" y="476672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luster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596336" y="1268760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sat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96136" y="2132856"/>
            <a:ext cx="7920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karta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804248" y="1844824"/>
            <a:ext cx="7920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vrata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583014" y="980728"/>
            <a:ext cx="717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zid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8172400" y="2132856"/>
            <a:ext cx="7920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prozor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200292" y="2780928"/>
            <a:ext cx="8280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torba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7380312" y="4509120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učenik</a:t>
            </a:r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6084168" y="3861048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stolac</a:t>
            </a:r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583014" y="2965594"/>
            <a:ext cx="9692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knjiga</a:t>
            </a:r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5004048" y="2317522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kreda</a:t>
            </a:r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2843808" y="250218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učiteljica</a:t>
            </a:r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6444208" y="5445224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učenica</a:t>
            </a:r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2699792" y="3789040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spužva</a:t>
            </a:r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059832" y="4509120"/>
            <a:ext cx="7920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olovka</a:t>
            </a:r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961305" y="6186182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papir</a:t>
            </a:r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2483768" y="5445224"/>
            <a:ext cx="1080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bilježnica</a:t>
            </a:r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4003365" y="5733256"/>
            <a:ext cx="5363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stol</a:t>
            </a:r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4271537" y="4437112"/>
            <a:ext cx="10925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nalivpero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93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dugeek.net/attachments/forums/graphics-requests/9211d1295875348-school-subject-icons-school_subjects_ic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5619750" cy="494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131840" y="5517232"/>
            <a:ext cx="324036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259632" y="93017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kemija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771800" y="8715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fizika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95936" y="87153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informatika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148064" y="87153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zemljopis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02646" y="8682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biologija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007604" y="25649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filozofija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041830" y="2380238"/>
            <a:ext cx="88209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slikanje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995936" y="2383508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geometrija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194193" y="2383508"/>
            <a:ext cx="13681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matematika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7164288" y="2370204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geologija</a:t>
            </a:r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187624" y="364248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glazba</a:t>
            </a:r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726795" y="3411816"/>
            <a:ext cx="15121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tjelesni odgoj</a:t>
            </a:r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139952" y="3273149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književnost</a:t>
            </a:r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320413" y="3277639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tehnika</a:t>
            </a:r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7344308" y="37811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društvena znanja</a:t>
            </a:r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3995936" y="55461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 drugo...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40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914</Words>
  <Application>Microsoft Office PowerPoint</Application>
  <PresentationFormat>Předvádění na obrazovce (4:3)</PresentationFormat>
  <Paragraphs>159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CH_01, 4. lekce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CH_01, 4. lekce</dc:title>
  <dc:creator>Pavel Pilch</dc:creator>
  <cp:lastModifiedBy>Pavel Pilch</cp:lastModifiedBy>
  <cp:revision>5</cp:revision>
  <dcterms:created xsi:type="dcterms:W3CDTF">2012-10-16T11:33:59Z</dcterms:created>
  <dcterms:modified xsi:type="dcterms:W3CDTF">2012-10-18T13:36:22Z</dcterms:modified>
</cp:coreProperties>
</file>