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93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66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85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37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34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51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69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08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35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07F7-A2F2-46C9-951F-F5E7C41FACAA}" type="datetimeFigureOut">
              <a:rPr lang="cs-CZ" smtClean="0"/>
              <a:t>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F925-0604-4199-ACAF-3164F10F3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5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124744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 err="1" smtClean="0"/>
              <a:t>Države</a:t>
            </a:r>
            <a:r>
              <a:rPr lang="cs-CZ" sz="8000" b="1" dirty="0" smtClean="0"/>
              <a:t> i </a:t>
            </a:r>
            <a:r>
              <a:rPr lang="cs-CZ" sz="8000" b="1" dirty="0" err="1" smtClean="0"/>
              <a:t>državljani</a:t>
            </a:r>
            <a:endParaRPr lang="cs-CZ" sz="8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306896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Prevedite</a:t>
            </a:r>
            <a:r>
              <a:rPr lang="cs-CZ" dirty="0" smtClean="0"/>
              <a:t>:</a:t>
            </a:r>
          </a:p>
          <a:p>
            <a:r>
              <a:rPr lang="cs-CZ" sz="3600" dirty="0" smtClean="0"/>
              <a:t>Država, </a:t>
            </a:r>
            <a:r>
              <a:rPr lang="cs-CZ" sz="3600" dirty="0" err="1" smtClean="0"/>
              <a:t>državljanin</a:t>
            </a:r>
            <a:r>
              <a:rPr lang="cs-CZ" sz="3600" dirty="0" smtClean="0"/>
              <a:t>, </a:t>
            </a:r>
            <a:r>
              <a:rPr lang="cs-CZ" sz="3600" dirty="0" err="1" smtClean="0"/>
              <a:t>glavni</a:t>
            </a:r>
            <a:r>
              <a:rPr lang="cs-CZ" sz="3600" dirty="0" smtClean="0"/>
              <a:t> grad, grad, </a:t>
            </a:r>
            <a:r>
              <a:rPr lang="cs-CZ" sz="3600" dirty="0" err="1" smtClean="0"/>
              <a:t>predsjednik</a:t>
            </a:r>
            <a:r>
              <a:rPr lang="cs-CZ" sz="3600" dirty="0" smtClean="0"/>
              <a:t>, </a:t>
            </a:r>
            <a:r>
              <a:rPr lang="cs-CZ" sz="3600" dirty="0" err="1" smtClean="0"/>
              <a:t>premijer</a:t>
            </a:r>
            <a:r>
              <a:rPr lang="cs-CZ" sz="3600" dirty="0" smtClean="0"/>
              <a:t>, </a:t>
            </a:r>
            <a:r>
              <a:rPr lang="cs-CZ" sz="3600" dirty="0" err="1" smtClean="0"/>
              <a:t>premijerka</a:t>
            </a:r>
            <a:r>
              <a:rPr lang="cs-CZ" sz="3600" dirty="0" smtClean="0"/>
              <a:t>, </a:t>
            </a:r>
            <a:r>
              <a:rPr lang="cs-CZ" sz="3600" dirty="0" err="1" smtClean="0"/>
              <a:t>kralj</a:t>
            </a:r>
            <a:r>
              <a:rPr lang="cs-CZ" sz="3600" dirty="0" smtClean="0"/>
              <a:t>, </a:t>
            </a:r>
            <a:r>
              <a:rPr lang="cs-CZ" sz="3600" dirty="0" err="1" smtClean="0"/>
              <a:t>kraljica</a:t>
            </a:r>
            <a:r>
              <a:rPr lang="cs-CZ" sz="3600" dirty="0" smtClean="0"/>
              <a:t>, </a:t>
            </a:r>
            <a:r>
              <a:rPr lang="cs-CZ" sz="3600" dirty="0" err="1" smtClean="0"/>
              <a:t>zastava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538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40466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Druge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ržave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124744"/>
            <a:ext cx="806489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Sjedinjene</a:t>
            </a:r>
            <a:r>
              <a:rPr lang="cs-CZ" sz="3200" b="1" dirty="0" smtClean="0"/>
              <a:t> </a:t>
            </a:r>
            <a:r>
              <a:rPr lang="cs-CZ" sz="3200" b="1" dirty="0" err="1"/>
              <a:t>A</a:t>
            </a:r>
            <a:r>
              <a:rPr lang="cs-CZ" sz="3200" b="1" dirty="0" err="1" smtClean="0"/>
              <a:t>meričke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Države</a:t>
            </a:r>
            <a:r>
              <a:rPr lang="cs-CZ" sz="3200" b="1" dirty="0" smtClean="0"/>
              <a:t> (SAD)</a:t>
            </a:r>
          </a:p>
          <a:p>
            <a:pPr algn="ctr"/>
            <a:r>
              <a:rPr lang="cs-CZ" sz="3200" b="1" dirty="0" smtClean="0"/>
              <a:t>Kanada</a:t>
            </a:r>
          </a:p>
          <a:p>
            <a:pPr algn="ctr"/>
            <a:r>
              <a:rPr lang="cs-CZ" sz="3200" b="1" dirty="0" err="1" smtClean="0"/>
              <a:t>Egipat</a:t>
            </a:r>
            <a:endParaRPr lang="cs-CZ" sz="3200" b="1" dirty="0" smtClean="0"/>
          </a:p>
          <a:p>
            <a:pPr algn="ctr"/>
            <a:r>
              <a:rPr lang="cs-CZ" sz="3200" b="1" dirty="0" smtClean="0"/>
              <a:t>Argentina</a:t>
            </a:r>
          </a:p>
          <a:p>
            <a:pPr algn="ctr"/>
            <a:r>
              <a:rPr lang="cs-CZ" sz="3200" b="1" dirty="0" err="1" smtClean="0"/>
              <a:t>Brazil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Meksiko</a:t>
            </a:r>
            <a:endParaRPr lang="cs-CZ" sz="3200" b="1" dirty="0" smtClean="0"/>
          </a:p>
          <a:p>
            <a:pPr algn="ctr"/>
            <a:r>
              <a:rPr lang="cs-CZ" sz="3200" b="1" dirty="0" err="1" smtClean="0"/>
              <a:t>Južnoafrička</a:t>
            </a:r>
            <a:r>
              <a:rPr lang="cs-CZ" sz="3200" b="1" dirty="0" smtClean="0"/>
              <a:t> Republika</a:t>
            </a:r>
          </a:p>
          <a:p>
            <a:pPr algn="ctr"/>
            <a:r>
              <a:rPr lang="cs-CZ" sz="3200" b="1" dirty="0" smtClean="0"/>
              <a:t>Tunis</a:t>
            </a:r>
          </a:p>
          <a:p>
            <a:pPr algn="ctr"/>
            <a:r>
              <a:rPr lang="cs-CZ" sz="3200" b="1" dirty="0" smtClean="0"/>
              <a:t>Japan</a:t>
            </a:r>
          </a:p>
          <a:p>
            <a:pPr algn="ctr"/>
            <a:r>
              <a:rPr lang="cs-CZ" sz="3200" b="1" dirty="0" smtClean="0"/>
              <a:t>Kina</a:t>
            </a:r>
          </a:p>
          <a:p>
            <a:pPr algn="ctr"/>
            <a:r>
              <a:rPr lang="cs-CZ" sz="3200" b="1" dirty="0" smtClean="0"/>
              <a:t>Izrael</a:t>
            </a:r>
            <a:endParaRPr lang="cs-CZ" sz="32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6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94692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Čeh</a:t>
            </a:r>
            <a:r>
              <a:rPr lang="cs-CZ" dirty="0" smtClean="0"/>
              <a:t> / </a:t>
            </a:r>
            <a:r>
              <a:rPr lang="cs-CZ" dirty="0" err="1" smtClean="0"/>
              <a:t>Čehinja</a:t>
            </a:r>
            <a:r>
              <a:rPr lang="cs-CZ" dirty="0" smtClean="0"/>
              <a:t> / </a:t>
            </a:r>
            <a:r>
              <a:rPr lang="cs-CZ" dirty="0" err="1" smtClean="0"/>
              <a:t>Česi</a:t>
            </a:r>
            <a:endParaRPr lang="cs-CZ" dirty="0" smtClean="0"/>
          </a:p>
          <a:p>
            <a:r>
              <a:rPr lang="cs-CZ" dirty="0" err="1" smtClean="0"/>
              <a:t>Slovak</a:t>
            </a:r>
            <a:r>
              <a:rPr lang="cs-CZ" dirty="0" smtClean="0"/>
              <a:t> / </a:t>
            </a:r>
            <a:r>
              <a:rPr lang="cs-CZ" dirty="0" err="1" smtClean="0"/>
              <a:t>Slovakinja</a:t>
            </a:r>
            <a:r>
              <a:rPr lang="cs-CZ" dirty="0" smtClean="0"/>
              <a:t> / </a:t>
            </a:r>
            <a:r>
              <a:rPr lang="cs-CZ" dirty="0" err="1" smtClean="0"/>
              <a:t>Slovaci</a:t>
            </a:r>
            <a:endParaRPr lang="cs-CZ" dirty="0" smtClean="0"/>
          </a:p>
          <a:p>
            <a:r>
              <a:rPr lang="cs-CZ" dirty="0" err="1" smtClean="0"/>
              <a:t>Poljak</a:t>
            </a:r>
            <a:r>
              <a:rPr lang="cs-CZ" dirty="0" smtClean="0"/>
              <a:t> / </a:t>
            </a:r>
            <a:r>
              <a:rPr lang="cs-CZ" dirty="0" err="1" smtClean="0"/>
              <a:t>Poljakinja</a:t>
            </a:r>
            <a:r>
              <a:rPr lang="cs-CZ" dirty="0" smtClean="0"/>
              <a:t> / </a:t>
            </a:r>
            <a:r>
              <a:rPr lang="cs-CZ" dirty="0" err="1" smtClean="0"/>
              <a:t>Poljaci</a:t>
            </a:r>
            <a:endParaRPr lang="cs-CZ" dirty="0" smtClean="0"/>
          </a:p>
          <a:p>
            <a:r>
              <a:rPr lang="cs-CZ" dirty="0" err="1" smtClean="0"/>
              <a:t>Nijemac</a:t>
            </a:r>
            <a:r>
              <a:rPr lang="cs-CZ" dirty="0" smtClean="0"/>
              <a:t> / </a:t>
            </a:r>
            <a:r>
              <a:rPr lang="cs-CZ" dirty="0" err="1" smtClean="0"/>
              <a:t>Nijemica</a:t>
            </a:r>
            <a:r>
              <a:rPr lang="cs-CZ" dirty="0" smtClean="0"/>
              <a:t> / </a:t>
            </a:r>
            <a:r>
              <a:rPr lang="cs-CZ" dirty="0" err="1" smtClean="0"/>
              <a:t>Nijemci</a:t>
            </a:r>
            <a:endParaRPr lang="cs-CZ" dirty="0" smtClean="0"/>
          </a:p>
          <a:p>
            <a:r>
              <a:rPr lang="cs-CZ" dirty="0" err="1" smtClean="0"/>
              <a:t>Mađar</a:t>
            </a:r>
            <a:r>
              <a:rPr lang="cs-CZ" dirty="0" smtClean="0"/>
              <a:t> / </a:t>
            </a:r>
            <a:r>
              <a:rPr lang="cs-CZ" dirty="0" err="1" smtClean="0"/>
              <a:t>Mađarica</a:t>
            </a:r>
            <a:r>
              <a:rPr lang="cs-CZ" dirty="0" smtClean="0"/>
              <a:t> / </a:t>
            </a:r>
            <a:r>
              <a:rPr lang="cs-CZ" dirty="0" err="1" smtClean="0"/>
              <a:t>Mađari</a:t>
            </a:r>
            <a:endParaRPr lang="cs-CZ" dirty="0" smtClean="0"/>
          </a:p>
          <a:p>
            <a:r>
              <a:rPr lang="cs-CZ" dirty="0" err="1" smtClean="0"/>
              <a:t>Austrijanac</a:t>
            </a:r>
            <a:r>
              <a:rPr lang="cs-CZ" dirty="0" smtClean="0"/>
              <a:t> / </a:t>
            </a:r>
            <a:r>
              <a:rPr lang="cs-CZ" dirty="0" err="1" smtClean="0"/>
              <a:t>Austrijanka</a:t>
            </a:r>
            <a:r>
              <a:rPr lang="cs-CZ" dirty="0" smtClean="0"/>
              <a:t> / </a:t>
            </a:r>
            <a:r>
              <a:rPr lang="cs-CZ" dirty="0" err="1" smtClean="0"/>
              <a:t>Austrijanci</a:t>
            </a:r>
            <a:endParaRPr lang="cs-CZ" dirty="0" smtClean="0"/>
          </a:p>
          <a:p>
            <a:r>
              <a:rPr lang="cs-CZ" dirty="0" smtClean="0"/>
              <a:t>Rus / </a:t>
            </a:r>
            <a:r>
              <a:rPr lang="cs-CZ" dirty="0" err="1" smtClean="0"/>
              <a:t>Ruskinja</a:t>
            </a:r>
            <a:r>
              <a:rPr lang="cs-CZ" dirty="0" smtClean="0"/>
              <a:t> / Rusi</a:t>
            </a:r>
          </a:p>
          <a:p>
            <a:r>
              <a:rPr lang="cs-CZ" dirty="0" err="1" smtClean="0"/>
              <a:t>Ukrajinac</a:t>
            </a:r>
            <a:r>
              <a:rPr lang="cs-CZ" dirty="0" smtClean="0"/>
              <a:t> / Ukrajinka / Ukrajinci</a:t>
            </a:r>
          </a:p>
          <a:p>
            <a:r>
              <a:rPr lang="cs-CZ" dirty="0" err="1" smtClean="0"/>
              <a:t>Engles</a:t>
            </a:r>
            <a:r>
              <a:rPr lang="cs-CZ" dirty="0" smtClean="0"/>
              <a:t> / </a:t>
            </a:r>
            <a:r>
              <a:rPr lang="cs-CZ" dirty="0" err="1" smtClean="0"/>
              <a:t>Engleza</a:t>
            </a:r>
            <a:r>
              <a:rPr lang="cs-CZ" dirty="0" smtClean="0"/>
              <a:t> / </a:t>
            </a:r>
            <a:r>
              <a:rPr lang="cs-CZ" dirty="0" err="1" smtClean="0"/>
              <a:t>Englezi</a:t>
            </a:r>
            <a:endParaRPr lang="cs-CZ" dirty="0" smtClean="0"/>
          </a:p>
          <a:p>
            <a:r>
              <a:rPr lang="cs-CZ" dirty="0" err="1" smtClean="0"/>
              <a:t>Francus</a:t>
            </a:r>
            <a:r>
              <a:rPr lang="cs-CZ" dirty="0" smtClean="0"/>
              <a:t> / </a:t>
            </a:r>
            <a:r>
              <a:rPr lang="cs-CZ" dirty="0" err="1" smtClean="0"/>
              <a:t>Francuskinja</a:t>
            </a:r>
            <a:r>
              <a:rPr lang="cs-CZ" dirty="0" smtClean="0"/>
              <a:t> / </a:t>
            </a:r>
            <a:r>
              <a:rPr lang="cs-CZ" dirty="0" err="1" smtClean="0"/>
              <a:t>Francuzi</a:t>
            </a:r>
            <a:endParaRPr lang="cs-CZ" dirty="0" smtClean="0"/>
          </a:p>
          <a:p>
            <a:r>
              <a:rPr lang="cs-CZ" dirty="0" err="1" smtClean="0"/>
              <a:t>Španjolac</a:t>
            </a:r>
            <a:r>
              <a:rPr lang="cs-CZ" dirty="0" smtClean="0"/>
              <a:t> / </a:t>
            </a:r>
            <a:r>
              <a:rPr lang="cs-CZ" dirty="0" err="1" smtClean="0"/>
              <a:t>Španjolkinja</a:t>
            </a:r>
            <a:r>
              <a:rPr lang="cs-CZ" dirty="0" smtClean="0"/>
              <a:t> / </a:t>
            </a:r>
            <a:r>
              <a:rPr lang="cs-CZ" dirty="0" err="1" smtClean="0"/>
              <a:t>Španjolci</a:t>
            </a:r>
            <a:endParaRPr lang="cs-CZ" dirty="0" smtClean="0"/>
          </a:p>
          <a:p>
            <a:r>
              <a:rPr lang="cs-CZ" dirty="0" err="1" smtClean="0"/>
              <a:t>Portugalac</a:t>
            </a:r>
            <a:r>
              <a:rPr lang="cs-CZ" dirty="0" smtClean="0"/>
              <a:t> / Portugalka / </a:t>
            </a:r>
            <a:r>
              <a:rPr lang="cs-CZ" dirty="0" err="1" smtClean="0"/>
              <a:t>Portugalkinja</a:t>
            </a:r>
            <a:endParaRPr lang="cs-CZ" dirty="0" smtClean="0"/>
          </a:p>
          <a:p>
            <a:r>
              <a:rPr lang="cs-CZ" dirty="0" err="1" smtClean="0"/>
              <a:t>Hrvat</a:t>
            </a:r>
            <a:r>
              <a:rPr lang="cs-CZ" dirty="0" smtClean="0"/>
              <a:t> / </a:t>
            </a:r>
            <a:r>
              <a:rPr lang="cs-CZ" dirty="0" err="1" smtClean="0"/>
              <a:t>Hrvatica</a:t>
            </a:r>
            <a:r>
              <a:rPr lang="cs-CZ" dirty="0" smtClean="0"/>
              <a:t> / </a:t>
            </a:r>
            <a:r>
              <a:rPr lang="cs-CZ" dirty="0" err="1" smtClean="0"/>
              <a:t>Hrvati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POZOR</a:t>
            </a:r>
          </a:p>
          <a:p>
            <a:r>
              <a:rPr lang="cs-CZ" dirty="0" err="1" smtClean="0"/>
              <a:t>Slovenac</a:t>
            </a:r>
            <a:r>
              <a:rPr lang="cs-CZ" dirty="0" smtClean="0"/>
              <a:t> / Slovenka / </a:t>
            </a:r>
            <a:r>
              <a:rPr lang="cs-CZ" dirty="0" err="1" smtClean="0"/>
              <a:t>Slovenci</a:t>
            </a:r>
            <a:endParaRPr lang="cs-CZ" dirty="0"/>
          </a:p>
          <a:p>
            <a:r>
              <a:rPr lang="cs-CZ" dirty="0" err="1" smtClean="0"/>
              <a:t>Srbin</a:t>
            </a:r>
            <a:r>
              <a:rPr lang="cs-CZ" dirty="0" smtClean="0"/>
              <a:t> / </a:t>
            </a:r>
            <a:r>
              <a:rPr lang="cs-CZ" dirty="0" err="1" smtClean="0"/>
              <a:t>Srpkinja</a:t>
            </a:r>
            <a:r>
              <a:rPr lang="cs-CZ" dirty="0" smtClean="0"/>
              <a:t> / Srbi</a:t>
            </a:r>
          </a:p>
          <a:p>
            <a:r>
              <a:rPr lang="cs-CZ" dirty="0" err="1" smtClean="0"/>
              <a:t>Turčin</a:t>
            </a:r>
            <a:r>
              <a:rPr lang="cs-CZ" dirty="0" smtClean="0"/>
              <a:t> / </a:t>
            </a:r>
            <a:r>
              <a:rPr lang="cs-CZ" dirty="0" err="1" smtClean="0"/>
              <a:t>Turkinja</a:t>
            </a:r>
            <a:r>
              <a:rPr lang="cs-CZ" dirty="0" smtClean="0"/>
              <a:t> / Turci</a:t>
            </a:r>
          </a:p>
          <a:p>
            <a:r>
              <a:rPr lang="cs-CZ" dirty="0" err="1" smtClean="0"/>
              <a:t>Bugarin</a:t>
            </a:r>
            <a:r>
              <a:rPr lang="cs-CZ" dirty="0" smtClean="0"/>
              <a:t> / </a:t>
            </a:r>
            <a:r>
              <a:rPr lang="cs-CZ" dirty="0" err="1" smtClean="0"/>
              <a:t>Bugarkinja</a:t>
            </a:r>
            <a:r>
              <a:rPr lang="cs-CZ" dirty="0" smtClean="0"/>
              <a:t> / </a:t>
            </a:r>
            <a:r>
              <a:rPr lang="cs-CZ" dirty="0" err="1" smtClean="0"/>
              <a:t>Bugari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Bosanac</a:t>
            </a:r>
            <a:r>
              <a:rPr lang="cs-CZ" dirty="0" smtClean="0"/>
              <a:t> / </a:t>
            </a:r>
            <a:r>
              <a:rPr lang="cs-CZ" dirty="0" err="1" smtClean="0"/>
              <a:t>Bosanka</a:t>
            </a:r>
            <a:r>
              <a:rPr lang="cs-CZ" dirty="0" smtClean="0"/>
              <a:t> / </a:t>
            </a:r>
            <a:r>
              <a:rPr lang="cs-CZ" dirty="0" err="1" smtClean="0"/>
              <a:t>Bosanci</a:t>
            </a:r>
            <a:r>
              <a:rPr lang="cs-CZ" dirty="0" smtClean="0"/>
              <a:t> X </a:t>
            </a:r>
            <a:r>
              <a:rPr lang="cs-CZ" dirty="0" err="1" smtClean="0"/>
              <a:t>Bošnjak</a:t>
            </a:r>
            <a:r>
              <a:rPr lang="cs-CZ" dirty="0" smtClean="0"/>
              <a:t> / </a:t>
            </a:r>
            <a:r>
              <a:rPr lang="cs-CZ" dirty="0" err="1" smtClean="0"/>
              <a:t>Bošnjakinja</a:t>
            </a:r>
            <a:r>
              <a:rPr lang="cs-CZ" dirty="0" smtClean="0"/>
              <a:t> / </a:t>
            </a:r>
            <a:r>
              <a:rPr lang="cs-CZ" dirty="0" err="1" smtClean="0"/>
              <a:t>Bošnjaci</a:t>
            </a:r>
            <a:endParaRPr lang="cs-CZ" dirty="0" smtClean="0"/>
          </a:p>
          <a:p>
            <a:r>
              <a:rPr lang="cs-CZ" dirty="0" smtClean="0"/>
              <a:t>Židov / Židovka / Židovi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76056" y="729570"/>
            <a:ext cx="320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Imena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naroda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860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40466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 smtClean="0"/>
              <a:t>Svijet</a:t>
            </a:r>
            <a:endParaRPr lang="cs-CZ" sz="4400" dirty="0"/>
          </a:p>
        </p:txBody>
      </p:sp>
      <p:pic>
        <p:nvPicPr>
          <p:cNvPr id="1026" name="Picture 2" descr="http://vijestigorila.jutarnji.hr/var/mojportal/storage/images/media/images/svijet11/910191-1-cro-HR/svije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389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67944" y="3140968"/>
            <a:ext cx="9361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Europa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84168" y="2771636"/>
            <a:ext cx="6480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Azija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95736" y="3212976"/>
            <a:ext cx="1080120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Sjeverna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Amerika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err="1" smtClean="0"/>
              <a:t>Južna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11960" y="4320972"/>
            <a:ext cx="11521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Afrika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00192" y="4676383"/>
            <a:ext cx="11521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Australija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51920" y="5589240"/>
            <a:ext cx="11521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Antarktika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6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oteka:BlankMap-Eu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76116"/>
            <a:ext cx="6390039" cy="5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11760" y="260648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Europa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07904" y="1772816"/>
            <a:ext cx="194421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Sjeverna</a:t>
            </a:r>
            <a:r>
              <a:rPr lang="cs-CZ" dirty="0" smtClean="0"/>
              <a:t> Europa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23928" y="5373216"/>
            <a:ext cx="151216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Južna</a:t>
            </a:r>
            <a:r>
              <a:rPr lang="cs-CZ" dirty="0" smtClean="0"/>
              <a:t> Europa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39752" y="4005064"/>
            <a:ext cx="18002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Zapadna</a:t>
            </a:r>
            <a:r>
              <a:rPr lang="cs-CZ" dirty="0" smtClean="0"/>
              <a:t> Europa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88224" y="3303002"/>
            <a:ext cx="16561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Istočna</a:t>
            </a:r>
            <a:r>
              <a:rPr lang="cs-CZ" dirty="0" smtClean="0"/>
              <a:t> Europa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99992" y="4348808"/>
            <a:ext cx="16561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Srednja</a:t>
            </a:r>
            <a:r>
              <a:rPr lang="cs-CZ" dirty="0" smtClean="0"/>
              <a:t> Europa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4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5921"/>
            <a:ext cx="63055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1720" y="2606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Srednja</a:t>
            </a:r>
            <a:r>
              <a:rPr lang="cs-CZ" sz="3600" b="1" dirty="0" smtClean="0"/>
              <a:t> Europa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47964" y="37170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Češka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39752" y="308263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Njemačka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22048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Poljska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20072" y="4221088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Slovačka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51920" y="465313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Austrija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691680" y="50851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Švicarska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140901" y="50851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Mađarska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50029" y="5768689"/>
            <a:ext cx="161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Slovenija</a:t>
            </a:r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 rot="13198635">
            <a:off x="4506013" y="5714968"/>
            <a:ext cx="288032" cy="107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6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9752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Sjeverna</a:t>
            </a:r>
            <a:r>
              <a:rPr lang="cs-CZ" sz="3600" b="1" dirty="0" smtClean="0"/>
              <a:t> Europa</a:t>
            </a:r>
            <a:endParaRPr lang="cs-CZ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007"/>
            <a:ext cx="7929711" cy="523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67944" y="36450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Norveška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4149080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Švedska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060848"/>
            <a:ext cx="173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Island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5509" y="327569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Finska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55876" y="53012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Danska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36247" y="4931876"/>
            <a:ext cx="150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Latvija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03521" y="548587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Litva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72400" y="42817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Estonija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9670190">
            <a:off x="7845847" y="4445354"/>
            <a:ext cx="423217" cy="146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0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23728" y="20621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Istočna</a:t>
            </a:r>
            <a:r>
              <a:rPr lang="cs-CZ" sz="3200" b="1" dirty="0" smtClean="0"/>
              <a:t> Europa</a:t>
            </a:r>
            <a:endParaRPr lang="cs-CZ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68" y="790993"/>
            <a:ext cx="4362488" cy="507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51920" y="24208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Rusija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71800" y="39330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Bjelorusija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1880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Ukrajina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63788" y="550827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Moldova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3491880" y="5508277"/>
            <a:ext cx="28803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5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3326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Južnoistočna</a:t>
            </a:r>
            <a:r>
              <a:rPr lang="cs-CZ" sz="3600" b="1" dirty="0" smtClean="0"/>
              <a:t> Europa - </a:t>
            </a:r>
            <a:r>
              <a:rPr lang="cs-CZ" sz="3600" b="1" dirty="0" err="1" smtClean="0"/>
              <a:t>Balkan</a:t>
            </a:r>
            <a:endParaRPr lang="cs-CZ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33" y="1134455"/>
            <a:ext cx="7048078" cy="534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69879" y="22572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Hrvatska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1920" y="198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Rumunjska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58372" y="3140968"/>
            <a:ext cx="112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Bugarska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67844" y="27790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Srbija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39752" y="28112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BiH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79712" y="37170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Crna</a:t>
            </a:r>
            <a:r>
              <a:rPr lang="cs-CZ" dirty="0" smtClean="0"/>
              <a:t> Gora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12415" y="40863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Albanija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00192" y="4365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Turska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89234" y="471927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Grčka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427984" y="4455696"/>
            <a:ext cx="15841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Makedonija</a:t>
            </a:r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13507256">
            <a:off x="3832956" y="4179985"/>
            <a:ext cx="7560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516216" y="58616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Cipar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3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71556" cy="457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83768" y="2606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Južna</a:t>
            </a:r>
            <a:r>
              <a:rPr lang="cs-CZ" sz="3600" b="1" dirty="0" smtClean="0"/>
              <a:t> Europa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51720" y="37170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Španjolska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353236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Portugal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64088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Italija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60967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Malta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1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630721" cy="532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55776" y="188640"/>
            <a:ext cx="377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Zapadna</a:t>
            </a:r>
            <a:r>
              <a:rPr lang="cs-CZ" sz="3600" b="1" dirty="0" smtClean="0"/>
              <a:t> Europa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88024" y="217565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Ujedinjeno</a:t>
            </a:r>
            <a:r>
              <a:rPr lang="cs-CZ" dirty="0" smtClean="0"/>
              <a:t> </a:t>
            </a:r>
            <a:r>
              <a:rPr lang="cs-CZ" dirty="0" err="1" smtClean="0"/>
              <a:t>Kraljevstvo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71800" y="217565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Irska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72460" y="50851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Francuska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0232" y="40050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Belgija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60232" y="365883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Nizozemska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60232" y="43743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Luksemburg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9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225</Words>
  <Application>Microsoft Office PowerPoint</Application>
  <PresentationFormat>Předvádění na obrazovce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Pilch</dc:creator>
  <cp:lastModifiedBy>Pavel Pilch</cp:lastModifiedBy>
  <cp:revision>8</cp:revision>
  <dcterms:created xsi:type="dcterms:W3CDTF">2012-10-03T13:17:28Z</dcterms:created>
  <dcterms:modified xsi:type="dcterms:W3CDTF">2012-10-03T14:31:16Z</dcterms:modified>
</cp:coreProperties>
</file>