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8" r:id="rId6"/>
    <p:sldId id="269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306" autoAdjust="0"/>
  </p:normalViewPr>
  <p:slideViewPr>
    <p:cSldViewPr>
      <p:cViewPr varScale="1">
        <p:scale>
          <a:sx n="81" d="100"/>
          <a:sy n="81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F2ED4-49BB-47DB-A94B-9E7F6802BEBC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C0CD7-CA9C-4DEF-A5FD-954ECBD74B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25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23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3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3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3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3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3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3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  <a:p>
            <a:pPr marL="171450" indent="-171450">
              <a:buFontTx/>
              <a:buChar char="-"/>
            </a:pPr>
            <a:r>
              <a:rPr lang="en-US" sz="1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strategy </a:t>
            </a:r>
            <a:r>
              <a:rPr lang="en-US" sz="1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inv</a:t>
            </a:r>
            <a:r>
              <a:rPr lang="cs-CZ" sz="1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ent</a:t>
            </a:r>
            <a:r>
              <a:rPr lang="cs-CZ" sz="1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.</a:t>
            </a:r>
            <a:r>
              <a:rPr lang="en-US" sz="1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for lg. Learning</a:t>
            </a:r>
            <a:r>
              <a:rPr lang="cs-CZ" sz="1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- SILL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3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25th September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AED-D5E2-4EFE-8E49-31FE565B1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69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25th September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AED-D5E2-4EFE-8E49-31FE565B1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58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25th September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AED-D5E2-4EFE-8E49-31FE565B1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02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25th September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AED-D5E2-4EFE-8E49-31FE565B1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13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25th September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AED-D5E2-4EFE-8E49-31FE565B1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6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25th September 2013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AED-D5E2-4EFE-8E49-31FE565B1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78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25th September 2013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AED-D5E2-4EFE-8E49-31FE565B1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77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25th September 2013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AED-D5E2-4EFE-8E49-31FE565B1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71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25th September 2013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AED-D5E2-4EFE-8E49-31FE565B1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01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25th September 2013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AED-D5E2-4EFE-8E49-31FE565B1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96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25th September 2013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AED-D5E2-4EFE-8E49-31FE565B1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30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25th September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FEAED-D5E2-4EFE-8E49-31FE565B1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27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ites.google.com/site/eportfolios4ell/s-h-o-w-c-a-s-e-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296144"/>
          </a:xfrm>
        </p:spPr>
        <p:txBody>
          <a:bodyPr>
            <a:normAutofit fontScale="90000"/>
          </a:bodyPr>
          <a:lstStyle/>
          <a:p>
            <a:pPr algn="r"/>
            <a:r>
              <a:rPr lang="cs-CZ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endParaRPr lang="cs-CZ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7088832" cy="1656184"/>
          </a:xfrm>
        </p:spPr>
        <p:txBody>
          <a:bodyPr/>
          <a:lstStyle/>
          <a:p>
            <a:pPr algn="r"/>
            <a:r>
              <a:rPr lang="cs-CZ" dirty="0" smtClean="0"/>
              <a:t>Martina Šindelářová </a:t>
            </a:r>
            <a:r>
              <a:rPr lang="cs-CZ" dirty="0" err="1" smtClean="0"/>
              <a:t>Skupeňová</a:t>
            </a:r>
            <a:endParaRPr lang="cs-CZ" dirty="0" smtClean="0"/>
          </a:p>
          <a:p>
            <a:pPr algn="r"/>
            <a:r>
              <a:rPr lang="cs-CZ" dirty="0" smtClean="0"/>
              <a:t>Lenka Zouhar Ludvíková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" y="-99392"/>
            <a:ext cx="2690019" cy="27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064896" cy="4248472"/>
          </a:xfrm>
        </p:spPr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r">
              <a:buNone/>
            </a:pPr>
            <a:endParaRPr lang="cs-CZ" dirty="0" smtClean="0"/>
          </a:p>
          <a:p>
            <a:pPr marL="0" indent="0" algn="r">
              <a:buNone/>
            </a:pPr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second session:).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2nd </a:t>
            </a:r>
            <a:r>
              <a:rPr lang="cs-CZ" dirty="0" err="1"/>
              <a:t>O</a:t>
            </a:r>
            <a:r>
              <a:rPr lang="cs-CZ" dirty="0" err="1" smtClean="0"/>
              <a:t>ctober</a:t>
            </a:r>
            <a:r>
              <a:rPr lang="cs-CZ" dirty="0" smtClean="0"/>
              <a:t> </a:t>
            </a:r>
            <a:r>
              <a:rPr lang="cs-CZ" dirty="0" smtClean="0"/>
              <a:t>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5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– 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2nd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session</a:t>
            </a: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064896" cy="4248472"/>
          </a:xfrm>
        </p:spPr>
        <p:txBody>
          <a:bodyPr/>
          <a:lstStyle/>
          <a:p>
            <a:endParaRPr lang="cs-CZ" dirty="0" smtClean="0"/>
          </a:p>
          <a:p>
            <a:r>
              <a:rPr lang="en-US" dirty="0" smtClean="0"/>
              <a:t>learning </a:t>
            </a:r>
            <a:r>
              <a:rPr lang="en-US" dirty="0"/>
              <a:t>process</a:t>
            </a:r>
            <a:endParaRPr lang="en-US" dirty="0"/>
          </a:p>
          <a:p>
            <a:r>
              <a:rPr lang="en-US" dirty="0" smtClean="0"/>
              <a:t>multiple </a:t>
            </a:r>
            <a:r>
              <a:rPr lang="en-US" dirty="0" err="1"/>
              <a:t>intelligencies</a:t>
            </a:r>
            <a:endParaRPr lang="en-US" dirty="0"/>
          </a:p>
          <a:p>
            <a:r>
              <a:rPr lang="en-US" dirty="0" smtClean="0"/>
              <a:t>focus </a:t>
            </a:r>
            <a:r>
              <a:rPr lang="en-US" dirty="0"/>
              <a:t>on the language</a:t>
            </a:r>
            <a:endParaRPr lang="en-US" dirty="0"/>
          </a:p>
          <a:p>
            <a:r>
              <a:rPr lang="en-US" dirty="0" smtClean="0"/>
              <a:t>SILL</a:t>
            </a:r>
            <a:endParaRPr lang="en-US" dirty="0"/>
          </a:p>
          <a:p>
            <a:r>
              <a:rPr lang="en-US" dirty="0" smtClean="0"/>
              <a:t>contract</a:t>
            </a:r>
            <a:endParaRPr lang="en-US" dirty="0"/>
          </a:p>
          <a:p>
            <a:r>
              <a:rPr lang="en-US" dirty="0" smtClean="0"/>
              <a:t>support </a:t>
            </a:r>
            <a:r>
              <a:rPr lang="en-US" dirty="0"/>
              <a:t>groups selection, </a:t>
            </a:r>
            <a:r>
              <a:rPr lang="en-US" dirty="0" err="1"/>
              <a:t>counselling</a:t>
            </a:r>
            <a:r>
              <a:rPr lang="en-US" dirty="0"/>
              <a:t> reservation</a:t>
            </a:r>
            <a:endParaRPr lang="en-US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2nd </a:t>
            </a:r>
            <a:r>
              <a:rPr lang="cs-CZ" dirty="0" err="1" smtClean="0"/>
              <a:t>October</a:t>
            </a:r>
            <a:r>
              <a:rPr lang="cs-CZ" dirty="0" smtClean="0"/>
              <a:t> </a:t>
            </a:r>
            <a:r>
              <a:rPr lang="cs-CZ" dirty="0" smtClean="0"/>
              <a:t>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7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-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learning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process</a:t>
            </a: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064896" cy="4248472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2nd </a:t>
            </a:r>
            <a:r>
              <a:rPr lang="cs-CZ" dirty="0" err="1" smtClean="0"/>
              <a:t>October</a:t>
            </a:r>
            <a:r>
              <a:rPr lang="cs-CZ" dirty="0" smtClean="0"/>
              <a:t> </a:t>
            </a:r>
            <a:r>
              <a:rPr lang="cs-CZ" dirty="0" smtClean="0"/>
              <a:t>2013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09582"/>
            <a:ext cx="4673271" cy="51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0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-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multiple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intelligences</a:t>
            </a: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064896" cy="4248472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2nd </a:t>
            </a:r>
            <a:r>
              <a:rPr lang="cs-CZ" dirty="0" err="1"/>
              <a:t>O</a:t>
            </a:r>
            <a:r>
              <a:rPr lang="cs-CZ" dirty="0" err="1" smtClean="0"/>
              <a:t>ctober</a:t>
            </a:r>
            <a:r>
              <a:rPr lang="cs-CZ" dirty="0" smtClean="0"/>
              <a:t> </a:t>
            </a:r>
            <a:r>
              <a:rPr lang="cs-CZ" dirty="0" smtClean="0"/>
              <a:t>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22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-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multiple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intelligences</a:t>
            </a: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064896" cy="4248472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2nd </a:t>
            </a:r>
            <a:r>
              <a:rPr lang="cs-CZ" dirty="0" err="1"/>
              <a:t>O</a:t>
            </a:r>
            <a:r>
              <a:rPr lang="cs-CZ" dirty="0" err="1" smtClean="0"/>
              <a:t>ctober</a:t>
            </a:r>
            <a:r>
              <a:rPr lang="cs-CZ" dirty="0" smtClean="0"/>
              <a:t> </a:t>
            </a:r>
            <a:r>
              <a:rPr lang="cs-CZ" dirty="0" smtClean="0"/>
              <a:t>2013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26847"/>
            <a:ext cx="4464497" cy="460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-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focus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on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the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language</a:t>
            </a: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064896" cy="4248472"/>
          </a:xfrm>
        </p:spPr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dirty="0" err="1"/>
              <a:t>t</a:t>
            </a:r>
            <a:r>
              <a:rPr lang="cs-CZ" dirty="0" err="1" smtClean="0"/>
              <a:t>eacher</a:t>
            </a:r>
            <a:r>
              <a:rPr lang="cs-CZ" dirty="0" smtClean="0"/>
              <a:t> </a:t>
            </a:r>
            <a:r>
              <a:rPr lang="cs-CZ" dirty="0" err="1" smtClean="0"/>
              <a:t>centred</a:t>
            </a:r>
            <a:r>
              <a:rPr lang="cs-CZ" dirty="0" smtClean="0"/>
              <a:t> </a:t>
            </a:r>
            <a:r>
              <a:rPr lang="cs-CZ" dirty="0" err="1" smtClean="0"/>
              <a:t>class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student </a:t>
            </a:r>
            <a:r>
              <a:rPr lang="cs-CZ" dirty="0" err="1" smtClean="0"/>
              <a:t>centred</a:t>
            </a:r>
            <a:r>
              <a:rPr lang="cs-CZ" dirty="0" smtClean="0"/>
              <a:t> </a:t>
            </a:r>
            <a:r>
              <a:rPr lang="cs-CZ" dirty="0" err="1" smtClean="0"/>
              <a:t>class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l</a:t>
            </a:r>
            <a:r>
              <a:rPr lang="cs-CZ" dirty="0" err="1" smtClean="0"/>
              <a:t>earning</a:t>
            </a:r>
            <a:r>
              <a:rPr lang="cs-CZ" dirty="0" smtClean="0"/>
              <a:t> </a:t>
            </a:r>
            <a:r>
              <a:rPr lang="cs-CZ" dirty="0" err="1" smtClean="0"/>
              <a:t>centred</a:t>
            </a:r>
            <a:r>
              <a:rPr lang="cs-CZ" dirty="0" smtClean="0"/>
              <a:t> </a:t>
            </a:r>
            <a:r>
              <a:rPr lang="cs-CZ" dirty="0" err="1" smtClean="0"/>
              <a:t>class</a:t>
            </a:r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2nd </a:t>
            </a:r>
            <a:r>
              <a:rPr lang="cs-CZ" dirty="0" err="1"/>
              <a:t>O</a:t>
            </a:r>
            <a:r>
              <a:rPr lang="cs-CZ" dirty="0" err="1" smtClean="0"/>
              <a:t>ctober</a:t>
            </a:r>
            <a:r>
              <a:rPr lang="cs-CZ" dirty="0" smtClean="0"/>
              <a:t> </a:t>
            </a:r>
            <a:r>
              <a:rPr lang="cs-CZ" dirty="0" smtClean="0"/>
              <a:t>2013</a:t>
            </a:r>
            <a:endParaRPr lang="cs-CZ" dirty="0"/>
          </a:p>
        </p:txBody>
      </p:sp>
      <p:sp>
        <p:nvSpPr>
          <p:cNvPr id="6" name="Šipka dolů 5"/>
          <p:cNvSpPr/>
          <p:nvPr/>
        </p:nvSpPr>
        <p:spPr>
          <a:xfrm>
            <a:off x="1763688" y="2852936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1763688" y="443711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76" y="1832212"/>
            <a:ext cx="4136876" cy="411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0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- log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writing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tips</a:t>
            </a: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064896" cy="4248472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r>
              <a:rPr lang="en-US" dirty="0"/>
              <a:t>regular, frequent, English learning focused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- </a:t>
            </a:r>
            <a:r>
              <a:rPr lang="en-US" i="1" dirty="0"/>
              <a:t>what, why, when, where…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- </a:t>
            </a:r>
            <a:r>
              <a:rPr lang="en-US" i="1" dirty="0"/>
              <a:t>objective, goal, reflection, actual gain…</a:t>
            </a:r>
            <a:r>
              <a:rPr lang="en-US" dirty="0"/>
              <a:t>)</a:t>
            </a:r>
            <a:endParaRPr lang="en-US" dirty="0"/>
          </a:p>
          <a:p>
            <a:endParaRPr lang="cs-CZ" dirty="0" smtClean="0"/>
          </a:p>
          <a:p>
            <a:r>
              <a:rPr lang="en-US" dirty="0" smtClean="0"/>
              <a:t>online </a:t>
            </a:r>
            <a:r>
              <a:rPr lang="en-US" dirty="0"/>
              <a:t>log, video log, audio log, hand-written log, portfolio, book...</a:t>
            </a:r>
            <a:endParaRPr lang="en-US" dirty="0"/>
          </a:p>
          <a:p>
            <a:pPr marL="0" indent="0">
              <a:buNone/>
            </a:pPr>
            <a:endParaRPr lang="cs-CZ" dirty="0">
              <a:hlinkClick r:id="rId4"/>
            </a:endParaRP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://sites.google.com/site/eportfolios4ell/s-h-o-w-c-a-s-e-1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2nd </a:t>
            </a:r>
            <a:r>
              <a:rPr lang="cs-CZ" dirty="0" err="1"/>
              <a:t>O</a:t>
            </a:r>
            <a:r>
              <a:rPr lang="cs-CZ" dirty="0" err="1" smtClean="0"/>
              <a:t>ctober</a:t>
            </a:r>
            <a:r>
              <a:rPr lang="cs-CZ" dirty="0" smtClean="0"/>
              <a:t> </a:t>
            </a:r>
            <a:r>
              <a:rPr lang="cs-CZ" dirty="0" smtClean="0"/>
              <a:t>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24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- </a:t>
            </a:r>
            <a:r>
              <a:rPr lang="en-US" sz="3200" b="1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strategy </a:t>
            </a:r>
            <a:r>
              <a:rPr lang="en-US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inv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ent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.</a:t>
            </a:r>
            <a:r>
              <a:rPr lang="en-US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en-US" sz="3200" b="1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for lg. learning</a:t>
            </a:r>
            <a:r>
              <a:rPr lang="en-US" sz="3200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/>
            </a:r>
            <a:br>
              <a:rPr lang="en-US" sz="3200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064896" cy="4248472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err="1"/>
              <a:t>Memory</a:t>
            </a:r>
            <a:r>
              <a:rPr lang="cs-CZ" dirty="0"/>
              <a:t> </a:t>
            </a:r>
            <a:r>
              <a:rPr lang="cs-CZ" dirty="0" err="1"/>
              <a:t>strategies</a:t>
            </a:r>
            <a:endParaRPr lang="cs-CZ" dirty="0"/>
          </a:p>
          <a:p>
            <a:r>
              <a:rPr lang="cs-CZ" dirty="0" err="1"/>
              <a:t>Cognitive</a:t>
            </a:r>
            <a:r>
              <a:rPr lang="cs-CZ" dirty="0"/>
              <a:t> </a:t>
            </a:r>
            <a:r>
              <a:rPr lang="cs-CZ" dirty="0" err="1"/>
              <a:t>strategies</a:t>
            </a:r>
            <a:endParaRPr lang="cs-CZ" dirty="0"/>
          </a:p>
          <a:p>
            <a:r>
              <a:rPr lang="cs-CZ" dirty="0" err="1"/>
              <a:t>Compensation</a:t>
            </a:r>
            <a:r>
              <a:rPr lang="cs-CZ" dirty="0"/>
              <a:t> </a:t>
            </a:r>
            <a:r>
              <a:rPr lang="cs-CZ" dirty="0" err="1"/>
              <a:t>strategies</a:t>
            </a:r>
            <a:endParaRPr lang="cs-CZ" dirty="0"/>
          </a:p>
          <a:p>
            <a:r>
              <a:rPr lang="cs-CZ" dirty="0" err="1"/>
              <a:t>Metacognitive</a:t>
            </a:r>
            <a:r>
              <a:rPr lang="cs-CZ" dirty="0"/>
              <a:t> </a:t>
            </a:r>
            <a:r>
              <a:rPr lang="cs-CZ" dirty="0" err="1"/>
              <a:t>strategies</a:t>
            </a:r>
            <a:endParaRPr lang="cs-CZ" dirty="0"/>
          </a:p>
          <a:p>
            <a:r>
              <a:rPr lang="cs-CZ" dirty="0" err="1"/>
              <a:t>Affective</a:t>
            </a:r>
            <a:r>
              <a:rPr lang="cs-CZ" dirty="0"/>
              <a:t> </a:t>
            </a:r>
            <a:r>
              <a:rPr lang="cs-CZ" dirty="0" err="1"/>
              <a:t>strategies</a:t>
            </a:r>
            <a:endParaRPr lang="cs-CZ" dirty="0"/>
          </a:p>
          <a:p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strategies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2nd </a:t>
            </a:r>
            <a:r>
              <a:rPr lang="cs-CZ" dirty="0" err="1"/>
              <a:t>O</a:t>
            </a:r>
            <a:r>
              <a:rPr lang="cs-CZ" dirty="0" err="1" smtClean="0"/>
              <a:t>ctober</a:t>
            </a:r>
            <a:r>
              <a:rPr lang="cs-CZ" dirty="0" smtClean="0"/>
              <a:t> </a:t>
            </a:r>
            <a:r>
              <a:rPr lang="cs-CZ" dirty="0" smtClean="0"/>
              <a:t>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924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-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contract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/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plan</a:t>
            </a: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064896" cy="4248472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2nd </a:t>
            </a:r>
            <a:r>
              <a:rPr lang="cs-CZ" dirty="0" err="1"/>
              <a:t>O</a:t>
            </a:r>
            <a:r>
              <a:rPr lang="cs-CZ" dirty="0" err="1" smtClean="0"/>
              <a:t>ctober</a:t>
            </a:r>
            <a:r>
              <a:rPr lang="cs-CZ" dirty="0" smtClean="0"/>
              <a:t> </a:t>
            </a:r>
            <a:r>
              <a:rPr lang="cs-CZ" dirty="0" smtClean="0"/>
              <a:t>2013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952500" y="1948656"/>
          <a:ext cx="7239000" cy="3829050"/>
        </p:xfrm>
        <a:graphic>
          <a:graphicData uri="http://schemas.openxmlformats.org/drawingml/2006/table">
            <a:tbl>
              <a:tblPr/>
              <a:tblGrid>
                <a:gridCol w="5638800"/>
                <a:gridCol w="1600200"/>
              </a:tblGrid>
              <a:tr h="638175">
                <a:tc>
                  <a:txBody>
                    <a:bodyPr/>
                    <a:lstStyle/>
                    <a:p>
                      <a:pPr fontAlgn="t"/>
                      <a:r>
                        <a:rPr lang="cs-CZ">
                          <a:effectLst/>
                        </a:rPr>
                        <a:t>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hours</a:t>
                      </a:r>
                      <a:endParaRPr lang="cs-CZ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1st and 2nd session + HW  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cs-CZ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min. 2 modules of your choice  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+ 10</a:t>
                      </a:r>
                      <a:endParaRPr lang="cs-CZ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counselling and log writing </a:t>
                      </a:r>
                      <a:endParaRPr lang="cs-CZ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+ 5 </a:t>
                      </a:r>
                      <a:endParaRPr lang="cs-CZ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???</a:t>
                      </a:r>
                      <a:endParaRPr lang="cs-CZ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cs-CZ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 </a:t>
                      </a:r>
                      <a:endParaRPr lang="cs-CZ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cs-CZ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7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191</Words>
  <Application>Microsoft Office PowerPoint</Application>
  <PresentationFormat>Předvádění na obrazovce (4:3)</PresentationFormat>
  <Paragraphs>91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ENGLISH AUTONOMOUSLY</vt:lpstr>
      <vt:lpstr>ENGLISH AUTONOMOUSLY  – 2nd session</vt:lpstr>
      <vt:lpstr>ENGLISH AUTONOMOUSLY  - learning process</vt:lpstr>
      <vt:lpstr>ENGLISH AUTONOMOUSLY  - multiple intelligences</vt:lpstr>
      <vt:lpstr>ENGLISH AUTONOMOUSLY  - multiple intelligences</vt:lpstr>
      <vt:lpstr>ENGLISH AUTONOMOUSLY  - focus on the language</vt:lpstr>
      <vt:lpstr>ENGLISH AUTONOMOUSLY  - log writing tips</vt:lpstr>
      <vt:lpstr>ENGLISH AUTONOMOUSLY  - strategy invent. for lg. learning </vt:lpstr>
      <vt:lpstr>ENGLISH AUTONOMOUSLY  - contract / plan</vt:lpstr>
      <vt:lpstr>ENGLISH AUTONOMOUSLY  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AUTONOMOUSLY</dc:title>
  <dc:creator>Lenka Zouhar Ludvíková</dc:creator>
  <cp:lastModifiedBy>Lenka Zouhar Ludvíková</cp:lastModifiedBy>
  <cp:revision>23</cp:revision>
  <cp:lastPrinted>2013-10-02T16:40:47Z</cp:lastPrinted>
  <dcterms:created xsi:type="dcterms:W3CDTF">2013-09-24T13:27:16Z</dcterms:created>
  <dcterms:modified xsi:type="dcterms:W3CDTF">2013-10-02T16:49:52Z</dcterms:modified>
</cp:coreProperties>
</file>