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257" r:id="rId3"/>
    <p:sldId id="268" r:id="rId4"/>
    <p:sldId id="269" r:id="rId5"/>
    <p:sldId id="270" r:id="rId6"/>
    <p:sldId id="258" r:id="rId7"/>
    <p:sldId id="271" r:id="rId8"/>
    <p:sldId id="272" r:id="rId9"/>
    <p:sldId id="273" r:id="rId10"/>
    <p:sldId id="260" r:id="rId11"/>
    <p:sldId id="274" r:id="rId12"/>
    <p:sldId id="259" r:id="rId13"/>
    <p:sldId id="275" r:id="rId14"/>
    <p:sldId id="276" r:id="rId15"/>
    <p:sldId id="277" r:id="rId16"/>
    <p:sldId id="278" r:id="rId17"/>
    <p:sldId id="279" r:id="rId18"/>
    <p:sldId id="280" r:id="rId19"/>
    <p:sldId id="281" r:id="rId20"/>
    <p:sldId id="282" r:id="rId21"/>
    <p:sldId id="283" r:id="rId22"/>
    <p:sldId id="284" r:id="rId23"/>
    <p:sldId id="285" r:id="rId24"/>
    <p:sldId id="286" r:id="rId25"/>
    <p:sldId id="287" r:id="rId26"/>
    <p:sldId id="288" r:id="rId27"/>
    <p:sldId id="289" r:id="rId28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BEFC36-A042-42BA-A6C5-09F6EA7A34A6}" type="datetimeFigureOut">
              <a:rPr lang="cs-CZ" smtClean="0"/>
              <a:pPr/>
              <a:t>30.9.2012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7B4B7E-665F-4B6B-9F1E-D145CF6E3A7A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7B4B7E-665F-4B6B-9F1E-D145CF6E3A7A}" type="slidenum">
              <a:rPr lang="cs-CZ" smtClean="0"/>
              <a:pPr/>
              <a:t>1</a:t>
            </a:fld>
            <a:endParaRPr 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65004-9C56-4D77-91DA-5F6FE111C9DD}" type="datetimeFigureOut">
              <a:rPr lang="cs-CZ" smtClean="0"/>
              <a:pPr/>
              <a:t>30.9.2012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9EB5F-24E2-4A3E-96E6-67CD2D322C42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65004-9C56-4D77-91DA-5F6FE111C9DD}" type="datetimeFigureOut">
              <a:rPr lang="cs-CZ" smtClean="0"/>
              <a:pPr/>
              <a:t>30.9.2012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9EB5F-24E2-4A3E-96E6-67CD2D322C42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65004-9C56-4D77-91DA-5F6FE111C9DD}" type="datetimeFigureOut">
              <a:rPr lang="cs-CZ" smtClean="0"/>
              <a:pPr/>
              <a:t>30.9.2012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9EB5F-24E2-4A3E-96E6-67CD2D322C42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65004-9C56-4D77-91DA-5F6FE111C9DD}" type="datetimeFigureOut">
              <a:rPr lang="cs-CZ" smtClean="0"/>
              <a:pPr/>
              <a:t>30.9.2012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9EB5F-24E2-4A3E-96E6-67CD2D322C42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65004-9C56-4D77-91DA-5F6FE111C9DD}" type="datetimeFigureOut">
              <a:rPr lang="cs-CZ" smtClean="0"/>
              <a:pPr/>
              <a:t>30.9.2012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9EB5F-24E2-4A3E-96E6-67CD2D322C42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65004-9C56-4D77-91DA-5F6FE111C9DD}" type="datetimeFigureOut">
              <a:rPr lang="cs-CZ" smtClean="0"/>
              <a:pPr/>
              <a:t>30.9.2012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9EB5F-24E2-4A3E-96E6-67CD2D322C42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65004-9C56-4D77-91DA-5F6FE111C9DD}" type="datetimeFigureOut">
              <a:rPr lang="cs-CZ" smtClean="0"/>
              <a:pPr/>
              <a:t>30.9.2012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9EB5F-24E2-4A3E-96E6-67CD2D322C42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65004-9C56-4D77-91DA-5F6FE111C9DD}" type="datetimeFigureOut">
              <a:rPr lang="cs-CZ" smtClean="0"/>
              <a:pPr/>
              <a:t>30.9.2012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9EB5F-24E2-4A3E-96E6-67CD2D322C42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65004-9C56-4D77-91DA-5F6FE111C9DD}" type="datetimeFigureOut">
              <a:rPr lang="cs-CZ" smtClean="0"/>
              <a:pPr/>
              <a:t>30.9.2012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9EB5F-24E2-4A3E-96E6-67CD2D322C42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65004-9C56-4D77-91DA-5F6FE111C9DD}" type="datetimeFigureOut">
              <a:rPr lang="cs-CZ" smtClean="0"/>
              <a:pPr/>
              <a:t>30.9.2012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9EB5F-24E2-4A3E-96E6-67CD2D322C42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165004-9C56-4D77-91DA-5F6FE111C9DD}" type="datetimeFigureOut">
              <a:rPr lang="cs-CZ" smtClean="0"/>
              <a:pPr/>
              <a:t>30.9.2012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9EB5F-24E2-4A3E-96E6-67CD2D322C42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165004-9C56-4D77-91DA-5F6FE111C9DD}" type="datetimeFigureOut">
              <a:rPr lang="cs-CZ" smtClean="0"/>
              <a:pPr/>
              <a:t>30.9.2012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89EB5F-24E2-4A3E-96E6-67CD2D322C42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gl=CZ&amp;hl=cs&amp;v=7kKeiRdXDfw" TargetMode="External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Users\Silvie\Desktop\The%20Field%20Museum%20KISH%20Collection%20&#8211;%20kopie.avi" TargetMode="External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Nadpis 1"/>
          <p:cNvSpPr txBox="1">
            <a:spLocks/>
          </p:cNvSpPr>
          <p:nvPr/>
        </p:nvSpPr>
        <p:spPr>
          <a:xfrm>
            <a:off x="611560" y="692696"/>
            <a:ext cx="7772400" cy="21602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7200" b="1" i="0" u="none" strike="noStrike" kern="1200" cap="none" spc="0" normalizeH="0" baseline="0" noProof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Dějiny Předního Východu - seminář</a:t>
            </a:r>
            <a:endParaRPr kumimoji="0" lang="cs-CZ" sz="7200" b="1" i="0" u="none" strike="noStrike" kern="1200" cap="none" spc="0" normalizeH="0" baseline="0" noProof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Podnadpis 2"/>
          <p:cNvSpPr txBox="1">
            <a:spLocks/>
          </p:cNvSpPr>
          <p:nvPr/>
        </p:nvSpPr>
        <p:spPr>
          <a:xfrm>
            <a:off x="1524000" y="4038600"/>
            <a:ext cx="64008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cs-CZ" sz="4000" b="1" i="0" u="none" strike="noStrike" kern="1200" cap="all" spc="0" normalizeH="0" baseline="0" noProof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uLnTx/>
                <a:uFillTx/>
                <a:latin typeface="+mn-lt"/>
                <a:ea typeface="+mn-ea"/>
                <a:cs typeface="+mn-cs"/>
              </a:rPr>
              <a:t>2. hodina</a:t>
            </a:r>
            <a:br>
              <a:rPr kumimoji="0" lang="cs-CZ" sz="4000" b="1" i="0" u="none" strike="noStrike" kern="1200" cap="all" spc="0" normalizeH="0" baseline="0" noProof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cs-CZ" sz="4000" b="1" i="0" u="none" strike="noStrike" kern="1200" cap="all" spc="0" normalizeH="0" baseline="0" noProof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uLnTx/>
                <a:uFillTx/>
                <a:latin typeface="+mn-lt"/>
                <a:ea typeface="+mn-ea"/>
                <a:cs typeface="+mn-cs"/>
              </a:rPr>
              <a:t>Raně dynastické období</a:t>
            </a:r>
            <a:endParaRPr kumimoji="0" lang="cs-CZ" sz="4000" b="1" i="0" u="none" strike="noStrike" kern="1200" cap="all" spc="0" normalizeH="0" baseline="0" noProof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ovéPole 2"/>
          <p:cNvSpPr txBox="1"/>
          <p:nvPr/>
        </p:nvSpPr>
        <p:spPr>
          <a:xfrm>
            <a:off x="971600" y="908720"/>
            <a:ext cx="1735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Vykopávky v Uru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573016"/>
            <a:ext cx="5483441" cy="3017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Obrázek 1" descr="800px-Ancient_ziggurat_at_Ali_Air_Base_Iraq_200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11960" y="188640"/>
            <a:ext cx="4716016" cy="3537012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683568" y="692696"/>
            <a:ext cx="324036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b="1" dirty="0" smtClean="0"/>
              <a:t>Velký zikkurat v Uru</a:t>
            </a:r>
          </a:p>
          <a:p>
            <a:pPr algn="ctr"/>
            <a:r>
              <a:rPr lang="cs-CZ" b="1" dirty="0" smtClean="0"/>
              <a:t/>
            </a:r>
            <a:br>
              <a:rPr lang="cs-CZ" b="1" dirty="0" smtClean="0"/>
            </a:br>
            <a:r>
              <a:rPr lang="cs-CZ" b="1" dirty="0" smtClean="0"/>
              <a:t>částečně rekonstruovaná fasáda</a:t>
            </a:r>
          </a:p>
          <a:p>
            <a:pPr algn="ctr"/>
            <a:r>
              <a:rPr lang="cs-CZ" b="1" dirty="0" smtClean="0"/>
              <a:t>→</a:t>
            </a:r>
          </a:p>
          <a:p>
            <a:pPr algn="ctr"/>
            <a:endParaRPr lang="cs-CZ" b="1" dirty="0" smtClean="0"/>
          </a:p>
          <a:p>
            <a:pPr algn="ctr"/>
            <a:r>
              <a:rPr lang="cs-CZ" b="1" dirty="0" smtClean="0"/>
              <a:t>rekonstrukce podle </a:t>
            </a:r>
            <a:r>
              <a:rPr lang="cs-CZ" b="1" dirty="0" err="1" smtClean="0"/>
              <a:t>Woolleyho</a:t>
            </a:r>
            <a:endParaRPr lang="cs-CZ" b="1" dirty="0" smtClean="0"/>
          </a:p>
          <a:p>
            <a:pPr algn="ctr"/>
            <a:r>
              <a:rPr lang="cs-CZ" b="1" dirty="0" smtClean="0"/>
              <a:t>↓</a:t>
            </a:r>
          </a:p>
          <a:p>
            <a:pPr algn="ctr"/>
            <a:endParaRPr lang="cs-CZ" b="1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tumblr_m78qtwZYIt1ql5d2uo1_5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83768" y="2276872"/>
            <a:ext cx="6350000" cy="4229100"/>
          </a:xfrm>
          <a:prstGeom prst="rect">
            <a:avLst/>
          </a:prstGeom>
        </p:spPr>
      </p:pic>
      <p:pic>
        <p:nvPicPr>
          <p:cNvPr id="4" name="Obrázek 3" descr="12_standardur_l.jpg"/>
          <p:cNvPicPr>
            <a:picLocks noChangeAspect="1"/>
          </p:cNvPicPr>
          <p:nvPr/>
        </p:nvPicPr>
        <p:blipFill>
          <a:blip r:embed="rId3" cstate="print"/>
          <a:srcRect t="22680" b="21881"/>
          <a:stretch>
            <a:fillRect/>
          </a:stretch>
        </p:blipFill>
        <p:spPr>
          <a:xfrm>
            <a:off x="0" y="188640"/>
            <a:ext cx="5715000" cy="3168352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6948264" y="476672"/>
            <a:ext cx="17086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 smtClean="0"/>
              <a:t>Standarta z Uru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standard-of-ur-banquet-scene-2010-01-27-larg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431008"/>
            <a:ext cx="9144000" cy="4014216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3799408" y="611396"/>
            <a:ext cx="17086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b="1" dirty="0" smtClean="0"/>
              <a:t>„mírový“ panel</a:t>
            </a:r>
            <a:endParaRPr lang="cs-CZ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45c256903e19c1afffff89b4ffffe41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188640"/>
            <a:ext cx="3262243" cy="6480720"/>
          </a:xfrm>
          <a:prstGeom prst="rect">
            <a:avLst/>
          </a:prstGeom>
        </p:spPr>
      </p:pic>
      <p:pic>
        <p:nvPicPr>
          <p:cNvPr id="4" name="Obrázek 3" descr="bahgdad harp view with hea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00192" y="188640"/>
            <a:ext cx="2642658" cy="3168352"/>
          </a:xfrm>
          <a:prstGeom prst="rect">
            <a:avLst/>
          </a:prstGeom>
        </p:spPr>
      </p:pic>
      <p:pic>
        <p:nvPicPr>
          <p:cNvPr id="5" name="Obrázek 4" descr="Lyre Player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07904" y="188640"/>
            <a:ext cx="2412452" cy="3168352"/>
          </a:xfrm>
          <a:prstGeom prst="rect">
            <a:avLst/>
          </a:prstGeom>
        </p:spPr>
      </p:pic>
      <p:pic>
        <p:nvPicPr>
          <p:cNvPr id="2" name="Obrázek 1" descr="8dc792e4e7bdd9b0ffff815fffffe41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20411" y="3888432"/>
            <a:ext cx="2087893" cy="234888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ur_standard_of_ur_war_c2700BCE.jp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341329"/>
            <a:ext cx="9144000" cy="4175342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3799408" y="611396"/>
            <a:ext cx="17086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b="1" dirty="0" smtClean="0"/>
              <a:t>„válečný“ panel</a:t>
            </a:r>
            <a:endParaRPr lang="cs-CZ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d339397373f3d58affff843fffffe41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3212976"/>
            <a:ext cx="5292080" cy="3404831"/>
          </a:xfrm>
          <a:prstGeom prst="rect">
            <a:avLst/>
          </a:prstGeom>
        </p:spPr>
      </p:pic>
      <p:pic>
        <p:nvPicPr>
          <p:cNvPr id="4" name="Obrázek 3" descr="ur-boy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1527" y="188640"/>
            <a:ext cx="2748305" cy="2880320"/>
          </a:xfrm>
          <a:prstGeom prst="rect">
            <a:avLst/>
          </a:prstGeom>
        </p:spPr>
      </p:pic>
      <p:pic>
        <p:nvPicPr>
          <p:cNvPr id="2" name="Obrázek 1" descr="599d686ee7af6f5cffff844dffffe41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40152" y="2132856"/>
            <a:ext cx="2908016" cy="4536504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220px-Ur-head.jpg"/>
          <p:cNvPicPr>
            <a:picLocks noChangeAspect="1"/>
          </p:cNvPicPr>
          <p:nvPr/>
        </p:nvPicPr>
        <p:blipFill>
          <a:blip r:embed="rId2" cstate="print"/>
          <a:srcRect b="2041"/>
          <a:stretch>
            <a:fillRect/>
          </a:stretch>
        </p:blipFill>
        <p:spPr>
          <a:xfrm>
            <a:off x="611560" y="404664"/>
            <a:ext cx="2631343" cy="3456384"/>
          </a:xfrm>
          <a:prstGeom prst="rect">
            <a:avLst/>
          </a:prstGeom>
        </p:spPr>
      </p:pic>
      <p:pic>
        <p:nvPicPr>
          <p:cNvPr id="4" name="Obrázek 3" descr="image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00192" y="332656"/>
            <a:ext cx="2347653" cy="3618758"/>
          </a:xfrm>
          <a:prstGeom prst="rect">
            <a:avLst/>
          </a:prstGeom>
        </p:spPr>
      </p:pic>
      <p:pic>
        <p:nvPicPr>
          <p:cNvPr id="5" name="Obrázek 4" descr="sh1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51920" y="2895553"/>
            <a:ext cx="1872208" cy="3629791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1135112" y="5085184"/>
            <a:ext cx="17086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b="1" dirty="0" smtClean="0"/>
              <a:t>výbava z hrobu královny </a:t>
            </a:r>
            <a:r>
              <a:rPr lang="cs-CZ" b="1" dirty="0" err="1" smtClean="0"/>
              <a:t>Puabi</a:t>
            </a:r>
            <a:endParaRPr lang="cs-CZ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692696"/>
            <a:ext cx="8606644" cy="55526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8028384" y="260648"/>
            <a:ext cx="10801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6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KIŠ</a:t>
            </a:r>
            <a:endParaRPr lang="cs-CZ" sz="36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67944" y="3346705"/>
            <a:ext cx="4641118" cy="3049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404664"/>
            <a:ext cx="5112568" cy="3374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rd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30598" y="260648"/>
            <a:ext cx="7241802" cy="63589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493912" y="395372"/>
            <a:ext cx="64624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smtClean="0">
                <a:hlinkClick r:id="rId3"/>
              </a:rPr>
              <a:t>http://www.</a:t>
            </a:r>
            <a:r>
              <a:rPr lang="cs-CZ" dirty="0" err="1" smtClean="0">
                <a:hlinkClick r:id="rId3"/>
              </a:rPr>
              <a:t>youtube.com</a:t>
            </a:r>
            <a:r>
              <a:rPr lang="cs-CZ" dirty="0" smtClean="0">
                <a:hlinkClick r:id="rId3"/>
              </a:rPr>
              <a:t>/</a:t>
            </a:r>
            <a:r>
              <a:rPr lang="cs-CZ" dirty="0" err="1" smtClean="0">
                <a:hlinkClick r:id="rId3"/>
              </a:rPr>
              <a:t>watch</a:t>
            </a:r>
            <a:r>
              <a:rPr lang="cs-CZ" dirty="0" smtClean="0">
                <a:hlinkClick r:id="rId3"/>
              </a:rPr>
              <a:t>?</a:t>
            </a:r>
            <a:r>
              <a:rPr lang="cs-CZ" dirty="0" err="1" smtClean="0">
                <a:hlinkClick r:id="rId3"/>
              </a:rPr>
              <a:t>gl</a:t>
            </a:r>
            <a:r>
              <a:rPr lang="cs-CZ" dirty="0" smtClean="0">
                <a:hlinkClick r:id="rId3"/>
              </a:rPr>
              <a:t>=CZ&amp;</a:t>
            </a:r>
            <a:r>
              <a:rPr lang="cs-CZ" dirty="0" err="1" smtClean="0">
                <a:hlinkClick r:id="rId3"/>
              </a:rPr>
              <a:t>hl</a:t>
            </a:r>
            <a:r>
              <a:rPr lang="cs-CZ" dirty="0" smtClean="0">
                <a:hlinkClick r:id="rId3"/>
              </a:rPr>
              <a:t>=</a:t>
            </a:r>
            <a:r>
              <a:rPr lang="cs-CZ" dirty="0" err="1" smtClean="0">
                <a:hlinkClick r:id="rId3"/>
              </a:rPr>
              <a:t>cs</a:t>
            </a:r>
            <a:r>
              <a:rPr lang="cs-CZ" dirty="0" smtClean="0">
                <a:hlinkClick r:id="rId3"/>
              </a:rPr>
              <a:t>&amp;v=7kKeiRdXDfw</a:t>
            </a:r>
            <a:r>
              <a:rPr lang="cs-CZ" dirty="0" smtClean="0"/>
              <a:t> </a:t>
            </a:r>
            <a:endParaRPr lang="cs-CZ" dirty="0"/>
          </a:p>
        </p:txBody>
      </p:sp>
      <p:pic>
        <p:nvPicPr>
          <p:cNvPr id="4" name="The Field Museum KISH Collection – kopie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1379645" y="1124744"/>
            <a:ext cx="6360707" cy="47705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251828"/>
            <a:ext cx="4896544" cy="32480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Obdélník 2"/>
          <p:cNvSpPr/>
          <p:nvPr/>
        </p:nvSpPr>
        <p:spPr>
          <a:xfrm>
            <a:off x="7452320" y="260648"/>
            <a:ext cx="16561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6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LAGAŠ</a:t>
            </a:r>
            <a:endParaRPr lang="cs-CZ" sz="360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260648"/>
            <a:ext cx="7452320" cy="6259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19872" y="188640"/>
            <a:ext cx="5544616" cy="5569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573016"/>
            <a:ext cx="3982331" cy="2996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260648"/>
            <a:ext cx="7239953" cy="628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16632"/>
            <a:ext cx="7128792" cy="6540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44824"/>
            <a:ext cx="4681391" cy="3132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Obrázek 2" descr="ImageCach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070" y="404664"/>
            <a:ext cx="4063522" cy="612068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548680"/>
            <a:ext cx="3888432" cy="5832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Obrázek 2" descr="800px-Gude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2132856"/>
            <a:ext cx="4138054" cy="2746633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city of uru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64649" y="0"/>
            <a:ext cx="6014702" cy="6858000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7596336" y="260648"/>
            <a:ext cx="12953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600" b="1" cap="all" dirty="0" err="1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Uruk</a:t>
            </a:r>
            <a:endParaRPr lang="cs-CZ" sz="36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800px-Eanna4composite.sv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3990" y="332656"/>
            <a:ext cx="8556021" cy="618172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conemosEannaUruk35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79912" y="260648"/>
            <a:ext cx="5098052" cy="3577580"/>
          </a:xfrm>
          <a:prstGeom prst="rect">
            <a:avLst/>
          </a:prstGeom>
        </p:spPr>
      </p:pic>
      <p:pic>
        <p:nvPicPr>
          <p:cNvPr id="3" name="Obrázek 2" descr="UrukStoneConeTemple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260648"/>
            <a:ext cx="3168352" cy="2418509"/>
          </a:xfrm>
          <a:prstGeom prst="rect">
            <a:avLst/>
          </a:prstGeom>
        </p:spPr>
      </p:pic>
      <p:pic>
        <p:nvPicPr>
          <p:cNvPr id="4" name="Obrázek 3" descr="eanna_precict1320239741177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520" y="2996952"/>
            <a:ext cx="7164288" cy="3641220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7524328" y="4869160"/>
            <a:ext cx="156312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400" b="1" dirty="0" smtClean="0"/>
              <a:t>„kuželová“</a:t>
            </a:r>
          </a:p>
          <a:p>
            <a:pPr algn="ctr"/>
            <a:r>
              <a:rPr lang="cs-CZ" sz="2400" b="1" dirty="0" smtClean="0"/>
              <a:t>mozaika</a:t>
            </a:r>
            <a:endParaRPr lang="cs-CZ" sz="2400" b="1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800px-Anu_district.sv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2000" y="620688"/>
            <a:ext cx="7620000" cy="55054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450px-UrukHea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5192" y="692696"/>
            <a:ext cx="4114800" cy="5477256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692696"/>
            <a:ext cx="3816424" cy="5468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Obdélník 3"/>
          <p:cNvSpPr/>
          <p:nvPr/>
        </p:nvSpPr>
        <p:spPr>
          <a:xfrm>
            <a:off x="2448272" y="6300028"/>
            <a:ext cx="457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b="1" dirty="0" smtClean="0"/>
              <a:t>Dáma z </a:t>
            </a:r>
            <a:r>
              <a:rPr lang="cs-CZ" b="1" dirty="0" err="1" smtClean="0"/>
              <a:t>Uruku</a:t>
            </a:r>
            <a:endParaRPr lang="cs-CZ" b="1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87407" y="260648"/>
            <a:ext cx="2864513" cy="6048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260648"/>
            <a:ext cx="2595997" cy="6048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Obdélník 3"/>
          <p:cNvSpPr/>
          <p:nvPr/>
        </p:nvSpPr>
        <p:spPr>
          <a:xfrm>
            <a:off x="2411760" y="6372036"/>
            <a:ext cx="41582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b="1" dirty="0" err="1" smtClean="0"/>
              <a:t>Gilgameš</a:t>
            </a:r>
            <a:r>
              <a:rPr lang="cs-CZ" b="1" dirty="0" smtClean="0"/>
              <a:t> (reliéf z doby akkadské)</a:t>
            </a:r>
            <a:endParaRPr lang="cs-CZ" b="1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m04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15816" y="260648"/>
            <a:ext cx="5911908" cy="5184576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284984"/>
            <a:ext cx="2448272" cy="3316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Obdélník 3"/>
          <p:cNvSpPr/>
          <p:nvPr/>
        </p:nvSpPr>
        <p:spPr>
          <a:xfrm>
            <a:off x="2627784" y="5805264"/>
            <a:ext cx="25020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b="1" dirty="0" smtClean="0"/>
              <a:t>Leonard WOOLLEY</a:t>
            </a:r>
            <a:endParaRPr lang="cs-CZ" b="1" dirty="0"/>
          </a:p>
        </p:txBody>
      </p:sp>
      <p:sp>
        <p:nvSpPr>
          <p:cNvPr id="5" name="Obdélník 4"/>
          <p:cNvSpPr/>
          <p:nvPr/>
        </p:nvSpPr>
        <p:spPr>
          <a:xfrm>
            <a:off x="323528" y="332656"/>
            <a:ext cx="10801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6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Ur</a:t>
            </a:r>
            <a:endParaRPr lang="cs-CZ" sz="36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482</TotalTime>
  <Words>55</Words>
  <Application>Microsoft Office PowerPoint</Application>
  <PresentationFormat>Předvádění na obrazovce (4:3)</PresentationFormat>
  <Paragraphs>24</Paragraphs>
  <Slides>27</Slides>
  <Notes>1</Notes>
  <HiddenSlides>0</HiddenSlides>
  <MMClips>1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27</vt:i4>
      </vt:variant>
    </vt:vector>
  </HeadingPairs>
  <TitlesOfParts>
    <vt:vector size="28" baseType="lpstr">
      <vt:lpstr>Motiv sady Office</vt:lpstr>
      <vt:lpstr>Snímek 1</vt:lpstr>
      <vt:lpstr>Snímek 2</vt:lpstr>
      <vt:lpstr>Snímek 3</vt:lpstr>
      <vt:lpstr>Snímek 4</vt:lpstr>
      <vt:lpstr>Snímek 5</vt:lpstr>
      <vt:lpstr>Snímek 6</vt:lpstr>
      <vt:lpstr>Snímek 7</vt:lpstr>
      <vt:lpstr>Snímek 8</vt:lpstr>
      <vt:lpstr>Snímek 9</vt:lpstr>
      <vt:lpstr>Snímek 10</vt:lpstr>
      <vt:lpstr>Snímek 11</vt:lpstr>
      <vt:lpstr>Snímek 12</vt:lpstr>
      <vt:lpstr>Snímek 13</vt:lpstr>
      <vt:lpstr>Snímek 14</vt:lpstr>
      <vt:lpstr>Snímek 15</vt:lpstr>
      <vt:lpstr>Snímek 16</vt:lpstr>
      <vt:lpstr>Snímek 17</vt:lpstr>
      <vt:lpstr>Snímek 18</vt:lpstr>
      <vt:lpstr>Snímek 19</vt:lpstr>
      <vt:lpstr>Snímek 20</vt:lpstr>
      <vt:lpstr>Snímek 21</vt:lpstr>
      <vt:lpstr>Snímek 22</vt:lpstr>
      <vt:lpstr>Snímek 23</vt:lpstr>
      <vt:lpstr>Snímek 24</vt:lpstr>
      <vt:lpstr>Snímek 25</vt:lpstr>
      <vt:lpstr>Snímek 26</vt:lpstr>
      <vt:lpstr>Snímek 27</vt:lpstr>
    </vt:vector>
  </TitlesOfParts>
  <Company>Hewlett-Packard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Silvie</dc:creator>
  <cp:lastModifiedBy>Silvie</cp:lastModifiedBy>
  <cp:revision>22</cp:revision>
  <dcterms:created xsi:type="dcterms:W3CDTF">2011-10-04T12:00:40Z</dcterms:created>
  <dcterms:modified xsi:type="dcterms:W3CDTF">2012-09-30T22:23:59Z</dcterms:modified>
</cp:coreProperties>
</file>