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2" r:id="rId3"/>
    <p:sldId id="257" r:id="rId4"/>
    <p:sldId id="261" r:id="rId5"/>
    <p:sldId id="258" r:id="rId6"/>
    <p:sldId id="259" r:id="rId7"/>
    <p:sldId id="260"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1"/>
      </p:bgRef>
    </p:bg>
    <p:spTree>
      <p:nvGrpSpPr>
        <p:cNvPr id="1" name=""/>
        <p:cNvGrpSpPr/>
        <p:nvPr/>
      </p:nvGrpSpPr>
      <p:grpSpPr>
        <a:xfrm>
          <a:off x="0" y="0"/>
          <a:ext cx="0" cy="0"/>
          <a:chOff x="0" y="0"/>
          <a:chExt cx="0" cy="0"/>
        </a:xfrm>
      </p:grpSpPr>
      <p:sp>
        <p:nvSpPr>
          <p:cNvPr id="12" name="Rettango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tangolo arrotondat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ttotito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lIns="0" tIns="0" rIns="0" bIns="0">
            <a:noAutofit/>
          </a:bodyPr>
          <a:lstStyle>
            <a:lvl1pPr>
              <a:defRPr sz="1400">
                <a:solidFill>
                  <a:srgbClr val="FFFFFF"/>
                </a:solidFill>
              </a:defRPr>
            </a:lvl1pPr>
          </a:lstStyle>
          <a:p>
            <a:fld id="{D70ADABB-4430-473C-8369-5BE88C73A7CA}" type="slidenum">
              <a:rPr lang="it-IT" smtClean="0"/>
              <a:pPr/>
              <a:t>‹N›</a:t>
            </a:fld>
            <a:endParaRPr lang="it-IT"/>
          </a:p>
        </p:txBody>
      </p:sp>
      <p:sp>
        <p:nvSpPr>
          <p:cNvPr id="7" name="Rettango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70ADABB-4430-473C-8369-5BE88C73A7C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1"/>
            <a:ext cx="201168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9144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70ADABB-4430-473C-8369-5BE88C73A7C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70ADABB-4430-473C-8369-5BE88C73A7CA}" type="slidenum">
              <a:rPr lang="it-IT" smtClean="0"/>
              <a:pPr/>
              <a:t>‹N›</a:t>
            </a:fld>
            <a:endParaRPr lang="it-IT"/>
          </a:p>
        </p:txBody>
      </p:sp>
      <p:sp>
        <p:nvSpPr>
          <p:cNvPr id="8" name="Segnaposto contenuto 7"/>
          <p:cNvSpPr>
            <a:spLocks noGrp="1"/>
          </p:cNvSpPr>
          <p:nvPr>
            <p:ph sz="quarter" idx="1"/>
          </p:nvPr>
        </p:nvSpPr>
        <p:spPr>
          <a:xfrm>
            <a:off x="914400" y="1447800"/>
            <a:ext cx="777240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tangolo arrotondat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5" name="Segnaposto piè di pagina 4"/>
          <p:cNvSpPr>
            <a:spLocks noGrp="1"/>
          </p:cNvSpPr>
          <p:nvPr>
            <p:ph type="ftr" sz="quarter" idx="11"/>
          </p:nvPr>
        </p:nvSpPr>
        <p:spPr>
          <a:xfrm>
            <a:off x="800100" y="6172200"/>
            <a:ext cx="4000500" cy="457200"/>
          </a:xfrm>
        </p:spPr>
        <p:txBody>
          <a:bodyPr/>
          <a:lstStyle/>
          <a:p>
            <a:endParaRPr lang="it-IT"/>
          </a:p>
        </p:txBody>
      </p:sp>
      <p:sp>
        <p:nvSpPr>
          <p:cNvPr id="7" name="Rettango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146304" y="6208776"/>
            <a:ext cx="457200" cy="457200"/>
          </a:xfrm>
        </p:spPr>
        <p:txBody>
          <a:bodyPr/>
          <a:lstStyle/>
          <a:p>
            <a:fld id="{D70ADABB-4430-473C-8369-5BE88C73A7C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70ADABB-4430-473C-8369-5BE88C73A7CA}" type="slidenum">
              <a:rPr lang="it-IT" smtClean="0"/>
              <a:pPr/>
              <a:t>‹N›</a:t>
            </a:fld>
            <a:endParaRPr lang="it-IT"/>
          </a:p>
        </p:txBody>
      </p:sp>
      <p:sp>
        <p:nvSpPr>
          <p:cNvPr id="9" name="Segnaposto contenuto 8"/>
          <p:cNvSpPr>
            <a:spLocks noGrp="1"/>
          </p:cNvSpPr>
          <p:nvPr>
            <p:ph sz="quarter" idx="1"/>
          </p:nvPr>
        </p:nvSpPr>
        <p:spPr>
          <a:xfrm>
            <a:off x="91440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93395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73050"/>
            <a:ext cx="7772400" cy="1143000"/>
          </a:xfrm>
        </p:spPr>
        <p:txBody>
          <a:bodyPr anchor="b" anchorCtr="0"/>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70ADABB-4430-473C-8369-5BE88C73A7CA}" type="slidenum">
              <a:rPr lang="it-IT" smtClean="0"/>
              <a:pPr/>
              <a:t>‹N›</a:t>
            </a:fld>
            <a:endParaRPr lang="it-IT"/>
          </a:p>
        </p:txBody>
      </p:sp>
      <p:sp>
        <p:nvSpPr>
          <p:cNvPr id="11" name="Segnaposto contenuto 10"/>
          <p:cNvSpPr>
            <a:spLocks noGrp="1"/>
          </p:cNvSpPr>
          <p:nvPr>
            <p:ph sz="half" idx="2"/>
          </p:nvPr>
        </p:nvSpPr>
        <p:spPr>
          <a:xfrm>
            <a:off x="9144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4"/>
          </p:nvPr>
        </p:nvSpPr>
        <p:spPr>
          <a:xfrm>
            <a:off x="49530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70ADABB-4430-473C-8369-5BE88C73A7C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70ADABB-4430-473C-8369-5BE88C73A7C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tangolo arrotondat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914400" y="273050"/>
            <a:ext cx="7772400" cy="1143000"/>
          </a:xfrm>
        </p:spPr>
        <p:txBody>
          <a:bodyPr anchor="b" anchorCtr="0"/>
          <a:lstStyle>
            <a:lvl1pPr algn="l">
              <a:buNone/>
              <a:defRPr sz="4000" b="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70ADABB-4430-473C-8369-5BE88C73A7CA}" type="slidenum">
              <a:rPr lang="it-IT" smtClean="0"/>
              <a:pPr/>
              <a:t>‹N›</a:t>
            </a:fld>
            <a:endParaRPr lang="it-IT"/>
          </a:p>
        </p:txBody>
      </p:sp>
      <p:sp>
        <p:nvSpPr>
          <p:cNvPr id="11" name="Segnaposto contenuto 10"/>
          <p:cNvSpPr>
            <a:spLocks noGrp="1"/>
          </p:cNvSpPr>
          <p:nvPr>
            <p:ph sz="quarter" idx="1"/>
          </p:nvPr>
        </p:nvSpPr>
        <p:spPr>
          <a:xfrm>
            <a:off x="2971800" y="1600200"/>
            <a:ext cx="5715000" cy="44958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2514DA24-A952-4129-97E2-0620807E33FD}" type="datetimeFigureOut">
              <a:rPr lang="it-IT" smtClean="0"/>
              <a:pPr/>
              <a:t>25/09/2013</a:t>
            </a:fld>
            <a:endParaRPr lang="it-IT"/>
          </a:p>
        </p:txBody>
      </p:sp>
      <p:sp>
        <p:nvSpPr>
          <p:cNvPr id="6" name="Segnaposto piè di pagina 5"/>
          <p:cNvSpPr>
            <a:spLocks noGrp="1"/>
          </p:cNvSpPr>
          <p:nvPr>
            <p:ph type="ftr" sz="quarter" idx="11"/>
          </p:nvPr>
        </p:nvSpPr>
        <p:spPr>
          <a:xfrm>
            <a:off x="914400" y="6172200"/>
            <a:ext cx="3886200" cy="457200"/>
          </a:xfrm>
        </p:spPr>
        <p:txBody>
          <a:bodyPr/>
          <a:lstStyle/>
          <a:p>
            <a:endParaRPr lang="it-IT"/>
          </a:p>
        </p:txBody>
      </p:sp>
      <p:sp>
        <p:nvSpPr>
          <p:cNvPr id="7" name="Segnaposto numero diapositiva 6"/>
          <p:cNvSpPr>
            <a:spLocks noGrp="1"/>
          </p:cNvSpPr>
          <p:nvPr>
            <p:ph type="sldNum" sz="quarter" idx="12"/>
          </p:nvPr>
        </p:nvSpPr>
        <p:spPr>
          <a:xfrm>
            <a:off x="146304" y="6208776"/>
            <a:ext cx="457200" cy="457200"/>
          </a:xfrm>
        </p:spPr>
        <p:txBody>
          <a:bodyPr/>
          <a:lstStyle/>
          <a:p>
            <a:fld id="{D70ADABB-4430-473C-8369-5BE88C73A7CA}" type="slidenum">
              <a:rPr lang="it-IT" smtClean="0"/>
              <a:pPr/>
              <a:t>‹N›</a:t>
            </a:fld>
            <a:endParaRPr lang="it-IT"/>
          </a:p>
        </p:txBody>
      </p:sp>
      <p:sp>
        <p:nvSpPr>
          <p:cNvPr id="11" name="Rettango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egnaposto immagin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it-IT" smtClean="0"/>
              <a:t>Fare clic sull'icona per inserire un'immagine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tango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tangolo arrotondat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egnaposto tito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514DA24-A952-4129-97E2-0620807E33FD}" type="datetimeFigureOut">
              <a:rPr lang="it-IT" smtClean="0"/>
              <a:pPr/>
              <a:t>25/09/2013</a:t>
            </a:fld>
            <a:endParaRPr lang="it-IT"/>
          </a:p>
        </p:txBody>
      </p:sp>
      <p:sp>
        <p:nvSpPr>
          <p:cNvPr id="3" name="Segnaposto piè di pagina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t-IT"/>
          </a:p>
        </p:txBody>
      </p:sp>
      <p:sp>
        <p:nvSpPr>
          <p:cNvPr id="23" name="Segnaposto numero diapositiva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70ADABB-4430-473C-8369-5BE88C73A7C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AvaBLyVYY2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err="1" smtClean="0">
                <a:solidFill>
                  <a:schemeClr val="accent3">
                    <a:lumMod val="50000"/>
                  </a:schemeClr>
                </a:solidFill>
                <a:latin typeface="Batang" pitchFamily="18" charset="-127"/>
                <a:ea typeface="Batang" pitchFamily="18" charset="-127"/>
              </a:rPr>
              <a:t>Polignano</a:t>
            </a:r>
            <a:r>
              <a:rPr lang="it-IT" b="1" dirty="0" smtClean="0">
                <a:solidFill>
                  <a:schemeClr val="accent3">
                    <a:lumMod val="50000"/>
                  </a:schemeClr>
                </a:solidFill>
                <a:latin typeface="Batang" pitchFamily="18" charset="-127"/>
                <a:ea typeface="Batang" pitchFamily="18" charset="-127"/>
              </a:rPr>
              <a:t> a Mare</a:t>
            </a:r>
            <a:endParaRPr lang="it-IT" b="1" dirty="0">
              <a:solidFill>
                <a:schemeClr val="accent3">
                  <a:lumMod val="50000"/>
                </a:schemeClr>
              </a:solidFill>
              <a:latin typeface="Batang" pitchFamily="18" charset="-127"/>
              <a:ea typeface="Batang" pitchFamily="18" charset="-127"/>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Dove si trova </a:t>
            </a:r>
            <a:r>
              <a:rPr lang="it-IT" dirty="0" err="1" smtClean="0"/>
              <a:t>Polignano</a:t>
            </a:r>
            <a:r>
              <a:rPr lang="it-IT" dirty="0" smtClean="0"/>
              <a:t>?</a:t>
            </a:r>
            <a:endParaRPr lang="it-IT" dirty="0"/>
          </a:p>
        </p:txBody>
      </p:sp>
      <p:pic>
        <p:nvPicPr>
          <p:cNvPr id="4" name="Segnaposto contenuto 3" descr="italiapolitica.jpg"/>
          <p:cNvPicPr>
            <a:picLocks noGrp="1" noChangeAspect="1"/>
          </p:cNvPicPr>
          <p:nvPr>
            <p:ph sz="quarter" idx="1"/>
          </p:nvPr>
        </p:nvPicPr>
        <p:blipFill>
          <a:blip r:embed="rId2" cstate="print"/>
          <a:stretch>
            <a:fillRect/>
          </a:stretch>
        </p:blipFill>
        <p:spPr>
          <a:xfrm>
            <a:off x="1835696" y="1465627"/>
            <a:ext cx="4853136" cy="539237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74638"/>
            <a:ext cx="7772400" cy="706090"/>
          </a:xfrm>
        </p:spPr>
        <p:txBody>
          <a:bodyPr>
            <a:normAutofit fontScale="90000"/>
          </a:bodyPr>
          <a:lstStyle/>
          <a:p>
            <a:r>
              <a:rPr lang="it-IT" dirty="0" err="1" smtClean="0"/>
              <a:t>Polignano</a:t>
            </a:r>
            <a:r>
              <a:rPr lang="it-IT" dirty="0" smtClean="0"/>
              <a:t>, veduta dal mare</a:t>
            </a:r>
            <a:endParaRPr lang="it-IT" dirty="0"/>
          </a:p>
        </p:txBody>
      </p:sp>
      <p:pic>
        <p:nvPicPr>
          <p:cNvPr id="4" name="Segnaposto contenuto 3" descr="polignano_a_mare1.jpg"/>
          <p:cNvPicPr>
            <a:picLocks noGrp="1" noChangeAspect="1"/>
          </p:cNvPicPr>
          <p:nvPr>
            <p:ph sz="quarter" idx="1"/>
          </p:nvPr>
        </p:nvPicPr>
        <p:blipFill>
          <a:blip r:embed="rId2" cstate="print"/>
          <a:stretch>
            <a:fillRect/>
          </a:stretch>
        </p:blipFill>
        <p:spPr>
          <a:xfrm>
            <a:off x="1019605" y="1268760"/>
            <a:ext cx="7008779" cy="5256584"/>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po’ di dati</a:t>
            </a:r>
            <a:endParaRPr lang="it-IT" dirty="0"/>
          </a:p>
        </p:txBody>
      </p:sp>
      <p:sp>
        <p:nvSpPr>
          <p:cNvPr id="3" name="Segnaposto contenuto 2"/>
          <p:cNvSpPr>
            <a:spLocks noGrp="1"/>
          </p:cNvSpPr>
          <p:nvPr>
            <p:ph sz="quarter" idx="1"/>
          </p:nvPr>
        </p:nvSpPr>
        <p:spPr/>
        <p:txBody>
          <a:bodyPr>
            <a:normAutofit lnSpcReduction="10000"/>
          </a:bodyPr>
          <a:lstStyle/>
          <a:p>
            <a:r>
              <a:rPr lang="it-IT" dirty="0" smtClean="0"/>
              <a:t>Circa 20.000 abitanti (</a:t>
            </a:r>
            <a:r>
              <a:rPr lang="it-IT" dirty="0" err="1" smtClean="0"/>
              <a:t>polignanesi</a:t>
            </a:r>
            <a:r>
              <a:rPr lang="it-IT" dirty="0" smtClean="0"/>
              <a:t>)</a:t>
            </a:r>
          </a:p>
          <a:p>
            <a:r>
              <a:rPr lang="it-IT" dirty="0" smtClean="0"/>
              <a:t>Festa patronale: San Vito il 14-15-16 giugno, con luminarie e fuochi pirotecnici e processione con la statua del santo</a:t>
            </a:r>
          </a:p>
          <a:p>
            <a:r>
              <a:rPr lang="it-IT" dirty="0" smtClean="0"/>
              <a:t>Economia: basata sul turismo, sull’agricoltura, sulla pesca</a:t>
            </a:r>
          </a:p>
          <a:p>
            <a:r>
              <a:rPr lang="it-IT" dirty="0" smtClean="0"/>
              <a:t>Tra i </a:t>
            </a:r>
            <a:r>
              <a:rPr lang="it-IT" dirty="0" err="1" smtClean="0"/>
              <a:t>polignanesi</a:t>
            </a:r>
            <a:r>
              <a:rPr lang="it-IT" dirty="0" smtClean="0"/>
              <a:t> più noti: Domenico Modugno (1928-1994), autore di famosissime canzoni (</a:t>
            </a:r>
            <a:r>
              <a:rPr lang="it-IT" i="1" dirty="0" smtClean="0"/>
              <a:t>Volare</a:t>
            </a:r>
            <a:r>
              <a:rPr lang="it-IT" dirty="0" smtClean="0"/>
              <a:t>, </a:t>
            </a:r>
            <a:r>
              <a:rPr lang="it-IT" i="1" dirty="0" smtClean="0"/>
              <a:t>V</a:t>
            </a:r>
            <a:r>
              <a:rPr lang="it-IT" i="1" dirty="0" smtClean="0"/>
              <a:t>ecchio </a:t>
            </a:r>
            <a:r>
              <a:rPr lang="it-IT" i="1" dirty="0" err="1" smtClean="0"/>
              <a:t>frack</a:t>
            </a:r>
            <a:r>
              <a:rPr lang="it-IT" dirty="0" smtClean="0"/>
              <a:t>, </a:t>
            </a:r>
            <a:r>
              <a:rPr lang="it-IT" i="1" dirty="0" smtClean="0"/>
              <a:t>Resta </a:t>
            </a:r>
            <a:r>
              <a:rPr lang="it-IT" i="1" dirty="0" smtClean="0"/>
              <a:t>cu’</a:t>
            </a:r>
            <a:r>
              <a:rPr lang="it-IT" i="1" dirty="0" err="1" smtClean="0"/>
              <a:t>mme</a:t>
            </a:r>
            <a:r>
              <a:rPr lang="it-IT" dirty="0" smtClean="0"/>
              <a:t>)</a:t>
            </a:r>
          </a:p>
          <a:p>
            <a:r>
              <a:rPr lang="it-IT" dirty="0" smtClean="0">
                <a:hlinkClick r:id="rId2"/>
              </a:rPr>
              <a:t>https://www.youtube.com/watch?v=AvaBLyVYY2Q</a:t>
            </a:r>
            <a:endParaRPr lang="it-IT" dirty="0" smtClean="0"/>
          </a:p>
          <a:p>
            <a:endParaRPr lang="it-IT" dirty="0" smtClean="0"/>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Piazza e palazzo dell’Orologio</a:t>
            </a:r>
            <a:endParaRPr lang="it-IT" dirty="0"/>
          </a:p>
        </p:txBody>
      </p:sp>
      <p:pic>
        <p:nvPicPr>
          <p:cNvPr id="6" name="Segnaposto contenuto 5" descr="piazza-e-palazzo-dell-orologio.jpg"/>
          <p:cNvPicPr>
            <a:picLocks noGrp="1" noChangeAspect="1"/>
          </p:cNvPicPr>
          <p:nvPr>
            <p:ph sz="quarter" idx="1"/>
          </p:nvPr>
        </p:nvPicPr>
        <p:blipFill>
          <a:blip r:embed="rId2" cstate="print"/>
          <a:stretch>
            <a:fillRect/>
          </a:stretch>
        </p:blipFill>
        <p:spPr>
          <a:xfrm>
            <a:off x="1187624" y="1556792"/>
            <a:ext cx="6768752" cy="5068624"/>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Santuario di San Vito</a:t>
            </a:r>
            <a:endParaRPr lang="it-IT" dirty="0"/>
          </a:p>
        </p:txBody>
      </p:sp>
      <p:sp>
        <p:nvSpPr>
          <p:cNvPr id="5" name="Segnaposto testo 4"/>
          <p:cNvSpPr>
            <a:spLocks noGrp="1"/>
          </p:cNvSpPr>
          <p:nvPr>
            <p:ph type="body" sz="half" idx="2"/>
          </p:nvPr>
        </p:nvSpPr>
        <p:spPr>
          <a:xfrm>
            <a:off x="914400" y="5445824"/>
            <a:ext cx="7315200" cy="1007511"/>
          </a:xfrm>
        </p:spPr>
        <p:txBody>
          <a:bodyPr>
            <a:normAutofit lnSpcReduction="10000"/>
          </a:bodyPr>
          <a:lstStyle/>
          <a:p>
            <a:r>
              <a:rPr lang="it-IT" dirty="0" smtClean="0"/>
              <a:t>Santuario: (nella tradizione cristiana) chiesa che custodisce reliquie o immagini miracolose, o che sorge in un luogo venerato per eventi che vi sono accaduti (per esempio, il santuario di Lourdes). Il 14 giugno da qui parte la processione con le reliquie del santo. </a:t>
            </a:r>
            <a:endParaRPr lang="it-IT" dirty="0"/>
          </a:p>
        </p:txBody>
      </p:sp>
      <p:pic>
        <p:nvPicPr>
          <p:cNvPr id="4" name="Segnaposto contenuto 3" descr="santuario san vito.jpg"/>
          <p:cNvPicPr>
            <a:picLocks noGrp="1" noChangeAspect="1"/>
          </p:cNvPicPr>
          <p:nvPr>
            <p:ph type="pic" idx="1"/>
          </p:nvPr>
        </p:nvPicPr>
        <p:blipFill>
          <a:blip r:embed="rId2" cstate="print"/>
          <a:srcRect t="15433" b="15433"/>
          <a:stretch>
            <a:fillRect/>
          </a:stretch>
        </p:blip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688690"/>
          </a:xfrm>
        </p:spPr>
        <p:txBody>
          <a:bodyPr/>
          <a:lstStyle/>
          <a:p>
            <a:r>
              <a:rPr lang="it-IT" dirty="0" smtClean="0"/>
              <a:t>Particolare delle decorazioni cittadine per la festa di san Vito)</a:t>
            </a:r>
            <a:endParaRPr lang="it-IT" dirty="0"/>
          </a:p>
        </p:txBody>
      </p:sp>
      <p:sp>
        <p:nvSpPr>
          <p:cNvPr id="3" name="Segnaposto testo 2"/>
          <p:cNvSpPr>
            <a:spLocks noGrp="1"/>
          </p:cNvSpPr>
          <p:nvPr>
            <p:ph type="body" sz="half" idx="2"/>
          </p:nvPr>
        </p:nvSpPr>
        <p:spPr>
          <a:xfrm>
            <a:off x="914400" y="5661247"/>
            <a:ext cx="7315200" cy="648073"/>
          </a:xfrm>
        </p:spPr>
        <p:txBody>
          <a:bodyPr>
            <a:normAutofit/>
          </a:bodyPr>
          <a:lstStyle/>
          <a:p>
            <a:r>
              <a:rPr lang="it-IT" dirty="0" smtClean="0"/>
              <a:t>Luminaria: addobbo luminoso esposto in luoghi pubblici per particolari ricorrenze (generalmente per il santo patrono)</a:t>
            </a:r>
            <a:endParaRPr lang="it-IT" dirty="0"/>
          </a:p>
        </p:txBody>
      </p:sp>
      <p:pic>
        <p:nvPicPr>
          <p:cNvPr id="7" name="Segnaposto immagine 6" descr="festa san vito.jpg"/>
          <p:cNvPicPr>
            <a:picLocks noGrp="1" noChangeAspect="1"/>
          </p:cNvPicPr>
          <p:nvPr>
            <p:ph type="pic" idx="1"/>
          </p:nvPr>
        </p:nvPicPr>
        <p:blipFill>
          <a:blip r:embed="rId2" cstate="print"/>
          <a:srcRect t="11658" b="11658"/>
          <a:stretch>
            <a:fillRect/>
          </a:stretch>
        </p:blip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ivers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Univers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228</TotalTime>
  <Words>170</Words>
  <Application>Microsoft Office PowerPoint</Application>
  <PresentationFormat>Presentazione su schermo (4:3)</PresentationFormat>
  <Paragraphs>14</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Universo</vt:lpstr>
      <vt:lpstr>Polignano a Mare</vt:lpstr>
      <vt:lpstr>Dove si trova Polignano?</vt:lpstr>
      <vt:lpstr>Polignano, veduta dal mare</vt:lpstr>
      <vt:lpstr>Un po’ di dati</vt:lpstr>
      <vt:lpstr>Piazza e palazzo dell’Orologio</vt:lpstr>
      <vt:lpstr>Santuario di San Vito</vt:lpstr>
      <vt:lpstr>Particolare delle decorazioni cittadine per la festa di san Vito)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Polignano a Mare</dc:title>
  <dc:creator>De Tommaso</dc:creator>
  <cp:lastModifiedBy>De Tommaso</cp:lastModifiedBy>
  <cp:revision>26</cp:revision>
  <dcterms:created xsi:type="dcterms:W3CDTF">2013-09-24T12:21:28Z</dcterms:created>
  <dcterms:modified xsi:type="dcterms:W3CDTF">2013-09-25T19:06:12Z</dcterms:modified>
</cp:coreProperties>
</file>