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96AAA770-F290-44C7-9750-3B00AF3618A1}" type="datetimeFigureOut">
              <a:rPr lang="cs-CZ" smtClean="0"/>
              <a:t>12.11.2013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117182A-0F8F-461A-8375-46256D7A68A8}" type="slidenum">
              <a:rPr lang="cs-CZ" smtClean="0"/>
              <a:t>‹#›</a:t>
            </a:fld>
            <a:endParaRPr lang="cs-CZ"/>
          </a:p>
        </p:txBody>
      </p:sp>
    </p:spTree>
    <p:extLst>
      <p:ext uri="{BB962C8B-B14F-4D97-AF65-F5344CB8AC3E}">
        <p14:creationId xmlns:p14="http://schemas.microsoft.com/office/powerpoint/2010/main" val="38352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6AAA770-F290-44C7-9750-3B00AF3618A1}" type="datetimeFigureOut">
              <a:rPr lang="cs-CZ" smtClean="0"/>
              <a:t>12.11.2013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117182A-0F8F-461A-8375-46256D7A68A8}" type="slidenum">
              <a:rPr lang="cs-CZ" smtClean="0"/>
              <a:t>‹#›</a:t>
            </a:fld>
            <a:endParaRPr lang="cs-CZ"/>
          </a:p>
        </p:txBody>
      </p:sp>
    </p:spTree>
    <p:extLst>
      <p:ext uri="{BB962C8B-B14F-4D97-AF65-F5344CB8AC3E}">
        <p14:creationId xmlns:p14="http://schemas.microsoft.com/office/powerpoint/2010/main" val="917182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6AAA770-F290-44C7-9750-3B00AF3618A1}" type="datetimeFigureOut">
              <a:rPr lang="cs-CZ" smtClean="0"/>
              <a:t>12.11.2013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117182A-0F8F-461A-8375-46256D7A68A8}" type="slidenum">
              <a:rPr lang="cs-CZ" smtClean="0"/>
              <a:t>‹#›</a:t>
            </a:fld>
            <a:endParaRPr lang="cs-CZ"/>
          </a:p>
        </p:txBody>
      </p:sp>
    </p:spTree>
    <p:extLst>
      <p:ext uri="{BB962C8B-B14F-4D97-AF65-F5344CB8AC3E}">
        <p14:creationId xmlns:p14="http://schemas.microsoft.com/office/powerpoint/2010/main" val="2637578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6AAA770-F290-44C7-9750-3B00AF3618A1}" type="datetimeFigureOut">
              <a:rPr lang="cs-CZ" smtClean="0"/>
              <a:t>12.11.2013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117182A-0F8F-461A-8375-46256D7A68A8}" type="slidenum">
              <a:rPr lang="cs-CZ" smtClean="0"/>
              <a:t>‹#›</a:t>
            </a:fld>
            <a:endParaRPr lang="cs-CZ"/>
          </a:p>
        </p:txBody>
      </p:sp>
    </p:spTree>
    <p:extLst>
      <p:ext uri="{BB962C8B-B14F-4D97-AF65-F5344CB8AC3E}">
        <p14:creationId xmlns:p14="http://schemas.microsoft.com/office/powerpoint/2010/main" val="3285348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6AAA770-F290-44C7-9750-3B00AF3618A1}" type="datetimeFigureOut">
              <a:rPr lang="cs-CZ" smtClean="0"/>
              <a:t>12.11.2013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117182A-0F8F-461A-8375-46256D7A68A8}" type="slidenum">
              <a:rPr lang="cs-CZ" smtClean="0"/>
              <a:t>‹#›</a:t>
            </a:fld>
            <a:endParaRPr lang="cs-CZ"/>
          </a:p>
        </p:txBody>
      </p:sp>
    </p:spTree>
    <p:extLst>
      <p:ext uri="{BB962C8B-B14F-4D97-AF65-F5344CB8AC3E}">
        <p14:creationId xmlns:p14="http://schemas.microsoft.com/office/powerpoint/2010/main" val="2942460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6AAA770-F290-44C7-9750-3B00AF3618A1}" type="datetimeFigureOut">
              <a:rPr lang="cs-CZ" smtClean="0"/>
              <a:t>12.11.2013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117182A-0F8F-461A-8375-46256D7A68A8}" type="slidenum">
              <a:rPr lang="cs-CZ" smtClean="0"/>
              <a:t>‹#›</a:t>
            </a:fld>
            <a:endParaRPr lang="cs-CZ"/>
          </a:p>
        </p:txBody>
      </p:sp>
    </p:spTree>
    <p:extLst>
      <p:ext uri="{BB962C8B-B14F-4D97-AF65-F5344CB8AC3E}">
        <p14:creationId xmlns:p14="http://schemas.microsoft.com/office/powerpoint/2010/main" val="472368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6AAA770-F290-44C7-9750-3B00AF3618A1}" type="datetimeFigureOut">
              <a:rPr lang="cs-CZ" smtClean="0"/>
              <a:t>12.11.2013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117182A-0F8F-461A-8375-46256D7A68A8}" type="slidenum">
              <a:rPr lang="cs-CZ" smtClean="0"/>
              <a:t>‹#›</a:t>
            </a:fld>
            <a:endParaRPr lang="cs-CZ"/>
          </a:p>
        </p:txBody>
      </p:sp>
    </p:spTree>
    <p:extLst>
      <p:ext uri="{BB962C8B-B14F-4D97-AF65-F5344CB8AC3E}">
        <p14:creationId xmlns:p14="http://schemas.microsoft.com/office/powerpoint/2010/main" val="620049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6AAA770-F290-44C7-9750-3B00AF3618A1}" type="datetimeFigureOut">
              <a:rPr lang="cs-CZ" smtClean="0"/>
              <a:t>12.11.2013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117182A-0F8F-461A-8375-46256D7A68A8}" type="slidenum">
              <a:rPr lang="cs-CZ" smtClean="0"/>
              <a:t>‹#›</a:t>
            </a:fld>
            <a:endParaRPr lang="cs-CZ"/>
          </a:p>
        </p:txBody>
      </p:sp>
    </p:spTree>
    <p:extLst>
      <p:ext uri="{BB962C8B-B14F-4D97-AF65-F5344CB8AC3E}">
        <p14:creationId xmlns:p14="http://schemas.microsoft.com/office/powerpoint/2010/main" val="1890849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6AAA770-F290-44C7-9750-3B00AF3618A1}" type="datetimeFigureOut">
              <a:rPr lang="cs-CZ" smtClean="0"/>
              <a:t>12.11.2013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117182A-0F8F-461A-8375-46256D7A68A8}" type="slidenum">
              <a:rPr lang="cs-CZ" smtClean="0"/>
              <a:t>‹#›</a:t>
            </a:fld>
            <a:endParaRPr lang="cs-CZ"/>
          </a:p>
        </p:txBody>
      </p:sp>
    </p:spTree>
    <p:extLst>
      <p:ext uri="{BB962C8B-B14F-4D97-AF65-F5344CB8AC3E}">
        <p14:creationId xmlns:p14="http://schemas.microsoft.com/office/powerpoint/2010/main" val="4145618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6AAA770-F290-44C7-9750-3B00AF3618A1}" type="datetimeFigureOut">
              <a:rPr lang="cs-CZ" smtClean="0"/>
              <a:t>12.11.2013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117182A-0F8F-461A-8375-46256D7A68A8}" type="slidenum">
              <a:rPr lang="cs-CZ" smtClean="0"/>
              <a:t>‹#›</a:t>
            </a:fld>
            <a:endParaRPr lang="cs-CZ"/>
          </a:p>
        </p:txBody>
      </p:sp>
    </p:spTree>
    <p:extLst>
      <p:ext uri="{BB962C8B-B14F-4D97-AF65-F5344CB8AC3E}">
        <p14:creationId xmlns:p14="http://schemas.microsoft.com/office/powerpoint/2010/main" val="3960563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6AAA770-F290-44C7-9750-3B00AF3618A1}" type="datetimeFigureOut">
              <a:rPr lang="cs-CZ" smtClean="0"/>
              <a:t>12.11.2013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117182A-0F8F-461A-8375-46256D7A68A8}" type="slidenum">
              <a:rPr lang="cs-CZ" smtClean="0"/>
              <a:t>‹#›</a:t>
            </a:fld>
            <a:endParaRPr lang="cs-CZ"/>
          </a:p>
        </p:txBody>
      </p:sp>
    </p:spTree>
    <p:extLst>
      <p:ext uri="{BB962C8B-B14F-4D97-AF65-F5344CB8AC3E}">
        <p14:creationId xmlns:p14="http://schemas.microsoft.com/office/powerpoint/2010/main" val="389299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AAA770-F290-44C7-9750-3B00AF3618A1}" type="datetimeFigureOut">
              <a:rPr lang="cs-CZ" smtClean="0"/>
              <a:t>12.11.2013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17182A-0F8F-461A-8375-46256D7A68A8}" type="slidenum">
              <a:rPr lang="cs-CZ" smtClean="0"/>
              <a:t>‹#›</a:t>
            </a:fld>
            <a:endParaRPr lang="cs-CZ"/>
          </a:p>
        </p:txBody>
      </p:sp>
    </p:spTree>
    <p:extLst>
      <p:ext uri="{BB962C8B-B14F-4D97-AF65-F5344CB8AC3E}">
        <p14:creationId xmlns:p14="http://schemas.microsoft.com/office/powerpoint/2010/main" val="3805165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LEDDSETNINGER</a:t>
            </a:r>
            <a:endParaRPr lang="cs-CZ" dirty="0"/>
          </a:p>
        </p:txBody>
      </p:sp>
      <p:sp>
        <p:nvSpPr>
          <p:cNvPr id="3" name="Podnadpis 2"/>
          <p:cNvSpPr>
            <a:spLocks noGrp="1"/>
          </p:cNvSpPr>
          <p:nvPr>
            <p:ph type="subTitle" idx="1"/>
          </p:nvPr>
        </p:nvSpPr>
        <p:spPr/>
        <p:txBody>
          <a:bodyPr/>
          <a:lstStyle/>
          <a:p>
            <a:r>
              <a:rPr lang="cs-CZ" dirty="0" smtClean="0"/>
              <a:t>Vedlejší věty</a:t>
            </a:r>
            <a:endParaRPr lang="cs-CZ" dirty="0"/>
          </a:p>
        </p:txBody>
      </p:sp>
    </p:spTree>
    <p:extLst>
      <p:ext uri="{BB962C8B-B14F-4D97-AF65-F5344CB8AC3E}">
        <p14:creationId xmlns:p14="http://schemas.microsoft.com/office/powerpoint/2010/main" val="27226737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nb-NO" dirty="0" smtClean="0">
                <a:solidFill>
                  <a:srgbClr val="FF0000"/>
                </a:solidFill>
              </a:rPr>
              <a:t>Restriktive og ikke-restriktive relativsetninger</a:t>
            </a:r>
            <a:endParaRPr lang="cs-CZ" dirty="0"/>
          </a:p>
        </p:txBody>
      </p:sp>
      <p:sp>
        <p:nvSpPr>
          <p:cNvPr id="3" name="Zástupný symbol pro obsah 2"/>
          <p:cNvSpPr>
            <a:spLocks noGrp="1"/>
          </p:cNvSpPr>
          <p:nvPr>
            <p:ph idx="1"/>
          </p:nvPr>
        </p:nvSpPr>
        <p:spPr/>
        <p:txBody>
          <a:bodyPr>
            <a:normAutofit fontScale="40000" lnSpcReduction="20000"/>
          </a:bodyPr>
          <a:lstStyle/>
          <a:p>
            <a:r>
              <a:rPr lang="nb-NO" sz="5100" dirty="0"/>
              <a:t>Grunnen til at det er viktig å være klar over forskjellen mellom nødvendige og unødvendige som-setninger, er nettopp at vi bruker kommaet på ulik måte i de to tilfellene. En unødvendig som-setning skal skilles ut med komma både foran og etter, mens en nødvendig bare skal ha komma etter – så lenge som ingen av dem står sist i helsetningen. Dette hører til de ting som kan gjøre livet vanskeligere for den som vil skrive riktig, men det gir en også mulighet til å være svært presis. Et komma for mye eller for lite røper om forfatteren har skjønt hva han eller hun skriver om. Det kan også få store konsekvenser for den som leser – eller for andre. Se bare på disse to setningene</a:t>
            </a:r>
            <a:r>
              <a:rPr lang="nb-NO" sz="5100" dirty="0" smtClean="0"/>
              <a:t>:</a:t>
            </a:r>
          </a:p>
          <a:p>
            <a:endParaRPr lang="nb-NO" sz="5100" dirty="0" smtClean="0"/>
          </a:p>
          <a:p>
            <a:endParaRPr lang="nb-NO" dirty="0"/>
          </a:p>
          <a:p>
            <a:endParaRPr lang="nb-NO" dirty="0" smtClean="0"/>
          </a:p>
          <a:p>
            <a:r>
              <a:rPr lang="nb-NO" dirty="0" smtClean="0"/>
              <a:t>Pasienter med lungebetennelse som føler smerter,     må gis antibiotika.</a:t>
            </a:r>
          </a:p>
          <a:p>
            <a:endParaRPr lang="nb-NO" sz="5800" dirty="0" smtClean="0"/>
          </a:p>
          <a:p>
            <a:endParaRPr lang="nb-NO" dirty="0"/>
          </a:p>
          <a:p>
            <a:r>
              <a:rPr lang="nb-NO" sz="4500" dirty="0" smtClean="0"/>
              <a:t>Pasienter </a:t>
            </a:r>
            <a:r>
              <a:rPr lang="nb-NO" sz="4500" dirty="0"/>
              <a:t>med lungebetennelse, som føler smerter, må gis antibiotika</a:t>
            </a:r>
            <a:r>
              <a:rPr lang="nb-NO" dirty="0" smtClean="0"/>
              <a:t>.</a:t>
            </a:r>
          </a:p>
          <a:p>
            <a:endParaRPr lang="nb-NO" dirty="0"/>
          </a:p>
          <a:p>
            <a:endParaRPr lang="cs-CZ" dirty="0"/>
          </a:p>
        </p:txBody>
      </p:sp>
    </p:spTree>
    <p:extLst>
      <p:ext uri="{BB962C8B-B14F-4D97-AF65-F5344CB8AC3E}">
        <p14:creationId xmlns:p14="http://schemas.microsoft.com/office/powerpoint/2010/main" val="1667993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smtClean="0"/>
              <a:t>Komma!</a:t>
            </a:r>
            <a:endParaRPr lang="cs-CZ" dirty="0"/>
          </a:p>
        </p:txBody>
      </p:sp>
      <p:sp>
        <p:nvSpPr>
          <p:cNvPr id="3" name="Zástupný symbol pro obsah 2"/>
          <p:cNvSpPr>
            <a:spLocks noGrp="1"/>
          </p:cNvSpPr>
          <p:nvPr>
            <p:ph idx="1"/>
          </p:nvPr>
        </p:nvSpPr>
        <p:spPr/>
        <p:txBody>
          <a:bodyPr>
            <a:normAutofit/>
          </a:bodyPr>
          <a:lstStyle/>
          <a:p>
            <a:r>
              <a:rPr lang="nb-NO" dirty="0" smtClean="0"/>
              <a:t>Pasienter med lungebetennelse som føler smerter,     må gis antibiotika.</a:t>
            </a:r>
          </a:p>
          <a:p>
            <a:endParaRPr lang="nb-NO" sz="5800" dirty="0" smtClean="0"/>
          </a:p>
          <a:p>
            <a:endParaRPr lang="nb-NO" dirty="0" smtClean="0"/>
          </a:p>
          <a:p>
            <a:r>
              <a:rPr lang="nb-NO" dirty="0" smtClean="0"/>
              <a:t>Pasienter med lungebetennelse, som føler smerter, må gis antibiotika.</a:t>
            </a:r>
          </a:p>
          <a:p>
            <a:endParaRPr lang="cs-CZ" dirty="0"/>
          </a:p>
        </p:txBody>
      </p:sp>
    </p:spTree>
    <p:extLst>
      <p:ext uri="{BB962C8B-B14F-4D97-AF65-F5344CB8AC3E}">
        <p14:creationId xmlns:p14="http://schemas.microsoft.com/office/powerpoint/2010/main" val="2045873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smtClean="0"/>
              <a:t>Adverbiale leddsetninger</a:t>
            </a:r>
            <a:endParaRPr lang="cs-CZ"/>
          </a:p>
        </p:txBody>
      </p:sp>
    </p:spTree>
    <p:extLst>
      <p:ext uri="{BB962C8B-B14F-4D97-AF65-F5344CB8AC3E}">
        <p14:creationId xmlns:p14="http://schemas.microsoft.com/office/powerpoint/2010/main" val="2009779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Tre</a:t>
            </a:r>
            <a:r>
              <a:rPr lang="cs-CZ" dirty="0" smtClean="0"/>
              <a:t> </a:t>
            </a:r>
            <a:r>
              <a:rPr lang="cs-CZ" dirty="0" err="1" smtClean="0"/>
              <a:t>hovedgrupper</a:t>
            </a:r>
            <a:endParaRPr lang="cs-CZ" dirty="0"/>
          </a:p>
        </p:txBody>
      </p:sp>
      <p:sp>
        <p:nvSpPr>
          <p:cNvPr id="3" name="Zástupný symbol pro obsah 2"/>
          <p:cNvSpPr>
            <a:spLocks noGrp="1"/>
          </p:cNvSpPr>
          <p:nvPr>
            <p:ph idx="1"/>
          </p:nvPr>
        </p:nvSpPr>
        <p:spPr/>
        <p:txBody>
          <a:bodyPr/>
          <a:lstStyle/>
          <a:p>
            <a:r>
              <a:rPr lang="cs-CZ" dirty="0" smtClean="0"/>
              <a:t>I. </a:t>
            </a:r>
            <a:r>
              <a:rPr lang="cs-CZ" dirty="0" err="1" smtClean="0"/>
              <a:t>Substantiviske</a:t>
            </a:r>
            <a:r>
              <a:rPr lang="cs-CZ" dirty="0" smtClean="0"/>
              <a:t>/</a:t>
            </a:r>
            <a:r>
              <a:rPr lang="cs-CZ" dirty="0" err="1" smtClean="0"/>
              <a:t>nominale</a:t>
            </a:r>
            <a:r>
              <a:rPr lang="cs-CZ" dirty="0" smtClean="0"/>
              <a:t> </a:t>
            </a:r>
            <a:r>
              <a:rPr lang="cs-CZ" dirty="0" err="1" smtClean="0"/>
              <a:t>leddsetninger</a:t>
            </a:r>
            <a:endParaRPr lang="cs-CZ" dirty="0" smtClean="0"/>
          </a:p>
          <a:p>
            <a:r>
              <a:rPr lang="cs-CZ" dirty="0" smtClean="0"/>
              <a:t>II. </a:t>
            </a:r>
            <a:r>
              <a:rPr lang="cs-CZ" dirty="0" err="1" smtClean="0"/>
              <a:t>Adjektiviske</a:t>
            </a:r>
            <a:r>
              <a:rPr lang="cs-CZ" dirty="0" smtClean="0"/>
              <a:t> </a:t>
            </a:r>
            <a:r>
              <a:rPr lang="cs-CZ" dirty="0" err="1" smtClean="0"/>
              <a:t>leddsetninger</a:t>
            </a:r>
            <a:endParaRPr lang="cs-CZ" dirty="0" smtClean="0"/>
          </a:p>
          <a:p>
            <a:r>
              <a:rPr lang="cs-CZ" dirty="0" smtClean="0"/>
              <a:t>III. Adverbiale</a:t>
            </a:r>
          </a:p>
          <a:p>
            <a:endParaRPr lang="cs-CZ" dirty="0"/>
          </a:p>
        </p:txBody>
      </p:sp>
    </p:spTree>
    <p:extLst>
      <p:ext uri="{BB962C8B-B14F-4D97-AF65-F5344CB8AC3E}">
        <p14:creationId xmlns:p14="http://schemas.microsoft.com/office/powerpoint/2010/main" val="3467669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Substantiviske</a:t>
            </a:r>
            <a:r>
              <a:rPr lang="cs-CZ" dirty="0" smtClean="0"/>
              <a:t>/</a:t>
            </a:r>
            <a:r>
              <a:rPr lang="en-US" dirty="0" err="1" smtClean="0"/>
              <a:t>nominale</a:t>
            </a:r>
            <a:endParaRPr lang="cs-CZ" dirty="0"/>
          </a:p>
        </p:txBody>
      </p:sp>
      <p:sp>
        <p:nvSpPr>
          <p:cNvPr id="3" name="Zástupný symbol pro obsah 2"/>
          <p:cNvSpPr>
            <a:spLocks noGrp="1"/>
          </p:cNvSpPr>
          <p:nvPr>
            <p:ph idx="1"/>
          </p:nvPr>
        </p:nvSpPr>
        <p:spPr/>
        <p:txBody>
          <a:bodyPr/>
          <a:lstStyle/>
          <a:p>
            <a:r>
              <a:rPr lang="en-US" dirty="0" smtClean="0"/>
              <a:t>{at vi </a:t>
            </a:r>
            <a:r>
              <a:rPr lang="en-US" dirty="0" err="1" smtClean="0"/>
              <a:t>skulle</a:t>
            </a:r>
            <a:r>
              <a:rPr lang="en-US" dirty="0" smtClean="0"/>
              <a:t> </a:t>
            </a:r>
            <a:r>
              <a:rPr lang="en-US" dirty="0" err="1" smtClean="0"/>
              <a:t>vinne</a:t>
            </a:r>
            <a:r>
              <a:rPr lang="en-US" dirty="0" smtClean="0"/>
              <a:t>}, </a:t>
            </a:r>
            <a:r>
              <a:rPr lang="en-US" dirty="0" err="1" smtClean="0"/>
              <a:t>ble</a:t>
            </a:r>
            <a:r>
              <a:rPr lang="en-US" dirty="0" smtClean="0"/>
              <a:t> </a:t>
            </a:r>
            <a:r>
              <a:rPr lang="en-US" dirty="0" err="1" smtClean="0"/>
              <a:t>det</a:t>
            </a:r>
            <a:r>
              <a:rPr lang="en-US" dirty="0" smtClean="0"/>
              <a:t> </a:t>
            </a:r>
            <a:r>
              <a:rPr lang="en-US" dirty="0" err="1" smtClean="0"/>
              <a:t>klart</a:t>
            </a:r>
            <a:r>
              <a:rPr lang="en-US" dirty="0" smtClean="0"/>
              <a:t> </a:t>
            </a:r>
            <a:r>
              <a:rPr lang="en-US" dirty="0" err="1" smtClean="0"/>
              <a:t>veldig</a:t>
            </a:r>
            <a:r>
              <a:rPr lang="en-US" dirty="0" smtClean="0"/>
              <a:t> </a:t>
            </a:r>
            <a:r>
              <a:rPr lang="en-US" dirty="0" err="1" smtClean="0"/>
              <a:t>tidlig</a:t>
            </a:r>
            <a:r>
              <a:rPr lang="en-US" dirty="0" smtClean="0"/>
              <a:t>.</a:t>
            </a:r>
          </a:p>
          <a:p>
            <a:r>
              <a:rPr lang="en-US" dirty="0" err="1" smtClean="0"/>
              <a:t>Jeg</a:t>
            </a:r>
            <a:r>
              <a:rPr lang="en-US" dirty="0" smtClean="0"/>
              <a:t> vet {</a:t>
            </a:r>
            <a:r>
              <a:rPr lang="en-US" dirty="0" err="1" smtClean="0"/>
              <a:t>hvem</a:t>
            </a:r>
            <a:r>
              <a:rPr lang="en-US" dirty="0" smtClean="0"/>
              <a:t> </a:t>
            </a:r>
            <a:r>
              <a:rPr lang="en-US" dirty="0" err="1" smtClean="0"/>
              <a:t>som</a:t>
            </a:r>
            <a:r>
              <a:rPr lang="en-US" dirty="0" smtClean="0"/>
              <a:t> </a:t>
            </a:r>
            <a:r>
              <a:rPr lang="en-US" dirty="0" err="1" smtClean="0"/>
              <a:t>har</a:t>
            </a:r>
            <a:r>
              <a:rPr lang="en-US" dirty="0" smtClean="0"/>
              <a:t> </a:t>
            </a:r>
            <a:r>
              <a:rPr lang="en-US" dirty="0" err="1" smtClean="0"/>
              <a:t>gjort</a:t>
            </a:r>
            <a:r>
              <a:rPr lang="en-US" dirty="0" smtClean="0"/>
              <a:t> </a:t>
            </a:r>
            <a:r>
              <a:rPr lang="en-US" dirty="0" err="1" smtClean="0"/>
              <a:t>det</a:t>
            </a:r>
            <a:r>
              <a:rPr lang="en-US" dirty="0" smtClean="0"/>
              <a:t>}</a:t>
            </a:r>
            <a:endParaRPr lang="cs-CZ" dirty="0"/>
          </a:p>
        </p:txBody>
      </p:sp>
    </p:spTree>
    <p:extLst>
      <p:ext uri="{BB962C8B-B14F-4D97-AF65-F5344CB8AC3E}">
        <p14:creationId xmlns:p14="http://schemas.microsoft.com/office/powerpoint/2010/main" val="1871896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FF00"/>
          </a:solidFill>
        </p:spPr>
        <p:txBody>
          <a:bodyPr>
            <a:normAutofit fontScale="90000"/>
          </a:bodyPr>
          <a:lstStyle/>
          <a:p>
            <a:r>
              <a:rPr lang="cs-CZ" dirty="0" smtClean="0"/>
              <a:t/>
            </a:r>
            <a:br>
              <a:rPr lang="cs-CZ" dirty="0" smtClean="0"/>
            </a:br>
            <a:r>
              <a:rPr lang="cs-CZ" dirty="0" smtClean="0"/>
              <a:t>A. </a:t>
            </a:r>
            <a:r>
              <a:rPr lang="cs-CZ" dirty="0" err="1" smtClean="0"/>
              <a:t>at-setninger</a:t>
            </a:r>
            <a:r>
              <a:rPr lang="cs-CZ" dirty="0" smtClean="0"/>
              <a:t/>
            </a:r>
            <a:br>
              <a:rPr lang="cs-CZ" dirty="0" smtClean="0"/>
            </a:br>
            <a:endParaRPr lang="cs-CZ" dirty="0"/>
          </a:p>
        </p:txBody>
      </p:sp>
      <p:sp>
        <p:nvSpPr>
          <p:cNvPr id="3" name="Zástupný symbol pro obsah 2"/>
          <p:cNvSpPr>
            <a:spLocks noGrp="1"/>
          </p:cNvSpPr>
          <p:nvPr>
            <p:ph idx="1"/>
          </p:nvPr>
        </p:nvSpPr>
        <p:spPr/>
        <p:txBody>
          <a:bodyPr/>
          <a:lstStyle/>
          <a:p>
            <a:r>
              <a:rPr lang="nb-NO" dirty="0" smtClean="0"/>
              <a:t>Jeg sa at jeg måtte gå.</a:t>
            </a:r>
          </a:p>
          <a:p>
            <a:r>
              <a:rPr lang="nb-NO" dirty="0" smtClean="0"/>
              <a:t>Jeg er sikker på at det er sant.</a:t>
            </a:r>
          </a:p>
          <a:p>
            <a:r>
              <a:rPr lang="nb-NO" dirty="0" smtClean="0"/>
              <a:t>Det er fint at du er med.</a:t>
            </a:r>
            <a:endParaRPr lang="cs-CZ" dirty="0"/>
          </a:p>
        </p:txBody>
      </p:sp>
    </p:spTree>
    <p:extLst>
      <p:ext uri="{BB962C8B-B14F-4D97-AF65-F5344CB8AC3E}">
        <p14:creationId xmlns:p14="http://schemas.microsoft.com/office/powerpoint/2010/main" val="3568952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FF00"/>
          </a:solidFill>
        </p:spPr>
        <p:txBody>
          <a:bodyPr/>
          <a:lstStyle/>
          <a:p>
            <a:r>
              <a:rPr lang="nb-NO" dirty="0" smtClean="0"/>
              <a:t>B. Indirekte spørresetning/tale</a:t>
            </a:r>
            <a:endParaRPr lang="cs-CZ" dirty="0"/>
          </a:p>
        </p:txBody>
      </p:sp>
      <p:sp>
        <p:nvSpPr>
          <p:cNvPr id="3" name="Zástupný symbol pro obsah 2"/>
          <p:cNvSpPr>
            <a:spLocks noGrp="1"/>
          </p:cNvSpPr>
          <p:nvPr>
            <p:ph idx="1"/>
          </p:nvPr>
        </p:nvSpPr>
        <p:spPr/>
        <p:txBody>
          <a:bodyPr/>
          <a:lstStyle/>
          <a:p>
            <a:r>
              <a:rPr lang="nb-NO" dirty="0" smtClean="0"/>
              <a:t>Hun ville vite hvor jeg bor.</a:t>
            </a:r>
          </a:p>
          <a:p>
            <a:r>
              <a:rPr lang="nb-NO" dirty="0" smtClean="0"/>
              <a:t>Vi lurer på om hun kommer.</a:t>
            </a:r>
          </a:p>
          <a:p>
            <a:r>
              <a:rPr lang="nb-NO" dirty="0" smtClean="0"/>
              <a:t>Vi lurer på hvorfor de ikke kommer.</a:t>
            </a:r>
          </a:p>
          <a:p>
            <a:r>
              <a:rPr lang="nb-NO" dirty="0" smtClean="0"/>
              <a:t>Hun visste ikke hvem som kom.</a:t>
            </a:r>
          </a:p>
          <a:p>
            <a:r>
              <a:rPr lang="nb-NO" dirty="0" smtClean="0"/>
              <a:t>Hun visste ikke hvorfor han var der.</a:t>
            </a:r>
          </a:p>
          <a:p>
            <a:r>
              <a:rPr lang="nb-NO" dirty="0" smtClean="0"/>
              <a:t>Jeg husker ikke hvilken buss som går dit.</a:t>
            </a:r>
            <a:endParaRPr lang="cs-CZ" dirty="0"/>
          </a:p>
        </p:txBody>
      </p:sp>
    </p:spTree>
    <p:extLst>
      <p:ext uri="{BB962C8B-B14F-4D97-AF65-F5344CB8AC3E}">
        <p14:creationId xmlns:p14="http://schemas.microsoft.com/office/powerpoint/2010/main" val="1119066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FF00"/>
          </a:solidFill>
        </p:spPr>
        <p:txBody>
          <a:bodyPr/>
          <a:lstStyle/>
          <a:p>
            <a:r>
              <a:rPr lang="nb-NO" dirty="0" smtClean="0"/>
              <a:t>C. Korrelatløse relativsetninger</a:t>
            </a:r>
            <a:endParaRPr lang="cs-CZ" dirty="0"/>
          </a:p>
        </p:txBody>
      </p:sp>
      <p:sp>
        <p:nvSpPr>
          <p:cNvPr id="3" name="Zástupný symbol pro obsah 2"/>
          <p:cNvSpPr>
            <a:spLocks noGrp="1"/>
          </p:cNvSpPr>
          <p:nvPr>
            <p:ph idx="1"/>
          </p:nvPr>
        </p:nvSpPr>
        <p:spPr/>
        <p:txBody>
          <a:bodyPr/>
          <a:lstStyle/>
          <a:p>
            <a:r>
              <a:rPr lang="nb-NO" dirty="0" smtClean="0"/>
              <a:t>(ubundne, allmenne relativsetninger)</a:t>
            </a:r>
          </a:p>
          <a:p>
            <a:r>
              <a:rPr lang="nb-NO" dirty="0" smtClean="0"/>
              <a:t>Ta hva du vil.</a:t>
            </a:r>
          </a:p>
          <a:p>
            <a:r>
              <a:rPr lang="nb-NO" dirty="0" smtClean="0"/>
              <a:t>Ta hva som helst.</a:t>
            </a:r>
          </a:p>
          <a:p>
            <a:r>
              <a:rPr lang="nb-NO" dirty="0" smtClean="0"/>
              <a:t>Ta alt!</a:t>
            </a:r>
            <a:endParaRPr lang="cs-CZ" dirty="0"/>
          </a:p>
        </p:txBody>
      </p:sp>
    </p:spTree>
    <p:extLst>
      <p:ext uri="{BB962C8B-B14F-4D97-AF65-F5344CB8AC3E}">
        <p14:creationId xmlns:p14="http://schemas.microsoft.com/office/powerpoint/2010/main" val="4222263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smtClean="0"/>
              <a:t>II. Adjektiviske leddsetninger</a:t>
            </a:r>
            <a:endParaRPr lang="cs-CZ" dirty="0"/>
          </a:p>
        </p:txBody>
      </p:sp>
      <p:sp>
        <p:nvSpPr>
          <p:cNvPr id="3" name="Zástupný symbol pro obsah 2"/>
          <p:cNvSpPr>
            <a:spLocks noGrp="1"/>
          </p:cNvSpPr>
          <p:nvPr>
            <p:ph idx="1"/>
          </p:nvPr>
        </p:nvSpPr>
        <p:spPr/>
        <p:txBody>
          <a:bodyPr>
            <a:normAutofit fontScale="92500"/>
          </a:bodyPr>
          <a:lstStyle/>
          <a:p>
            <a:r>
              <a:rPr lang="nb-NO" i="1" dirty="0" smtClean="0"/>
              <a:t>Har samme funksjon som som et adjektiv. Beskriver nærmere et substantivisk ledd.</a:t>
            </a:r>
          </a:p>
          <a:p>
            <a:endParaRPr lang="nb-NO" dirty="0"/>
          </a:p>
          <a:p>
            <a:r>
              <a:rPr lang="nb-NO" dirty="0" smtClean="0"/>
              <a:t>Disse setningene innledes vanligvis med </a:t>
            </a:r>
            <a:r>
              <a:rPr lang="nb-NO" dirty="0" smtClean="0">
                <a:solidFill>
                  <a:srgbClr val="FF0000"/>
                </a:solidFill>
              </a:rPr>
              <a:t>SOM</a:t>
            </a:r>
          </a:p>
          <a:p>
            <a:endParaRPr lang="nb-NO" dirty="0"/>
          </a:p>
          <a:p>
            <a:r>
              <a:rPr lang="nb-NO" dirty="0" smtClean="0"/>
              <a:t>! Som kan ikke stå for et ord i possessiv form (hvis)</a:t>
            </a:r>
          </a:p>
          <a:p>
            <a:r>
              <a:rPr lang="nb-NO" dirty="0" smtClean="0"/>
              <a:t>Han tilhørte en familie </a:t>
            </a:r>
            <a:r>
              <a:rPr lang="nb-NO" dirty="0" smtClean="0">
                <a:solidFill>
                  <a:srgbClr val="FF0000"/>
                </a:solidFill>
              </a:rPr>
              <a:t>hvis</a:t>
            </a:r>
            <a:r>
              <a:rPr lang="nb-NO" dirty="0" smtClean="0"/>
              <a:t> aner går langt tilbake.</a:t>
            </a:r>
            <a:endParaRPr lang="cs-CZ" dirty="0"/>
          </a:p>
        </p:txBody>
      </p:sp>
    </p:spTree>
    <p:extLst>
      <p:ext uri="{BB962C8B-B14F-4D97-AF65-F5344CB8AC3E}">
        <p14:creationId xmlns:p14="http://schemas.microsoft.com/office/powerpoint/2010/main" val="2040594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nb-NO" dirty="0" smtClean="0"/>
              <a:t>Adjektiviske</a:t>
            </a:r>
            <a:endParaRPr lang="cs-CZ" dirty="0"/>
          </a:p>
        </p:txBody>
      </p:sp>
      <p:sp>
        <p:nvSpPr>
          <p:cNvPr id="3" name="Zástupný symbol pro obsah 2"/>
          <p:cNvSpPr>
            <a:spLocks noGrp="1"/>
          </p:cNvSpPr>
          <p:nvPr>
            <p:ph idx="1"/>
          </p:nvPr>
        </p:nvSpPr>
        <p:spPr/>
        <p:txBody>
          <a:bodyPr/>
          <a:lstStyle/>
          <a:p>
            <a:r>
              <a:rPr lang="nb-NO" dirty="0" smtClean="0"/>
              <a:t>De viste fram bilen som de hadde kjøpt.</a:t>
            </a:r>
          </a:p>
          <a:p>
            <a:r>
              <a:rPr lang="nb-NO" dirty="0" smtClean="0"/>
              <a:t>De fant et hus som de likte.</a:t>
            </a:r>
          </a:p>
          <a:p>
            <a:endParaRPr lang="nb-NO" dirty="0"/>
          </a:p>
          <a:p>
            <a:r>
              <a:rPr lang="nb-NO" dirty="0" smtClean="0"/>
              <a:t>Vi traff en mann som var hyggelig (subjekt)</a:t>
            </a:r>
          </a:p>
          <a:p>
            <a:r>
              <a:rPr lang="nb-NO" dirty="0" smtClean="0"/>
              <a:t>Vi traff en mann (</a:t>
            </a:r>
            <a:r>
              <a:rPr lang="nb-NO" i="1" dirty="0" smtClean="0"/>
              <a:t>som)</a:t>
            </a:r>
            <a:r>
              <a:rPr lang="nb-NO" dirty="0" smtClean="0"/>
              <a:t> jeg kjenner (objekt)</a:t>
            </a:r>
            <a:endParaRPr lang="cs-CZ" dirty="0"/>
          </a:p>
        </p:txBody>
      </p:sp>
    </p:spTree>
    <p:extLst>
      <p:ext uri="{BB962C8B-B14F-4D97-AF65-F5344CB8AC3E}">
        <p14:creationId xmlns:p14="http://schemas.microsoft.com/office/powerpoint/2010/main" val="3497246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nb-NO" sz="3600" dirty="0" smtClean="0">
                <a:solidFill>
                  <a:srgbClr val="FF0000"/>
                </a:solidFill>
              </a:rPr>
              <a:t>Restriktive og ikke-restriktive relativsetninger</a:t>
            </a:r>
            <a:br>
              <a:rPr lang="nb-NO" sz="3600" dirty="0" smtClean="0">
                <a:solidFill>
                  <a:srgbClr val="FF0000"/>
                </a:solidFill>
              </a:rPr>
            </a:br>
            <a:endParaRPr lang="cs-CZ" sz="3600" dirty="0"/>
          </a:p>
        </p:txBody>
      </p:sp>
      <p:sp>
        <p:nvSpPr>
          <p:cNvPr id="3" name="Zástupný symbol pro obsah 2"/>
          <p:cNvSpPr>
            <a:spLocks noGrp="1"/>
          </p:cNvSpPr>
          <p:nvPr>
            <p:ph idx="1"/>
          </p:nvPr>
        </p:nvSpPr>
        <p:spPr/>
        <p:txBody>
          <a:bodyPr/>
          <a:lstStyle/>
          <a:p>
            <a:pPr marL="0" indent="0">
              <a:buNone/>
            </a:pPr>
            <a:r>
              <a:rPr lang="nb-NO" dirty="0" smtClean="0">
                <a:solidFill>
                  <a:srgbClr val="FF0000"/>
                </a:solidFill>
              </a:rPr>
              <a:t>    </a:t>
            </a:r>
            <a:r>
              <a:rPr lang="nb-NO" dirty="0" smtClean="0"/>
              <a:t>1. Restriktiv – nødvendig for innholdet</a:t>
            </a:r>
          </a:p>
          <a:p>
            <a:r>
              <a:rPr lang="nb-NO" dirty="0" smtClean="0"/>
              <a:t>2. Ikke-restriktiv – ikke nødvendig</a:t>
            </a:r>
          </a:p>
          <a:p>
            <a:endParaRPr lang="nb-NO" dirty="0"/>
          </a:p>
          <a:p>
            <a:r>
              <a:rPr lang="nb-NO" dirty="0" smtClean="0"/>
              <a:t>1. De norske deltakerne som hadde spist pizza, ble syke.</a:t>
            </a:r>
          </a:p>
          <a:p>
            <a:r>
              <a:rPr lang="nb-NO" dirty="0" smtClean="0"/>
              <a:t>2. Norske deltakerne, </a:t>
            </a:r>
            <a:r>
              <a:rPr lang="nb-NO" dirty="0" smtClean="0"/>
              <a:t>som hadde spist pizza, ble syke.</a:t>
            </a:r>
          </a:p>
          <a:p>
            <a:endParaRPr lang="cs-CZ" dirty="0"/>
          </a:p>
        </p:txBody>
      </p:sp>
    </p:spTree>
    <p:extLst>
      <p:ext uri="{BB962C8B-B14F-4D97-AF65-F5344CB8AC3E}">
        <p14:creationId xmlns:p14="http://schemas.microsoft.com/office/powerpoint/2010/main" val="1603744181"/>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456</Words>
  <Application>Microsoft Office PowerPoint</Application>
  <PresentationFormat>Předvádění na obrazovce (4:3)</PresentationFormat>
  <Paragraphs>59</Paragraphs>
  <Slides>12</Slides>
  <Notes>0</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Motiv systému Office</vt:lpstr>
      <vt:lpstr>LEDDSETNINGER</vt:lpstr>
      <vt:lpstr>Tre hovedgrupper</vt:lpstr>
      <vt:lpstr>Substantiviske/nominale</vt:lpstr>
      <vt:lpstr> A. at-setninger </vt:lpstr>
      <vt:lpstr>B. Indirekte spørresetning/tale</vt:lpstr>
      <vt:lpstr>C. Korrelatløse relativsetninger</vt:lpstr>
      <vt:lpstr>II. Adjektiviske leddsetninger</vt:lpstr>
      <vt:lpstr>Adjektiviske</vt:lpstr>
      <vt:lpstr>Restriktive og ikke-restriktive relativsetninger </vt:lpstr>
      <vt:lpstr>Restriktive og ikke-restriktive relativsetninger</vt:lpstr>
      <vt:lpstr>Komma!</vt:lpstr>
      <vt:lpstr>Adverbiale leddsetninger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LEDDSETNINGER</dc:title>
  <dc:creator>user</dc:creator>
  <cp:lastModifiedBy>user</cp:lastModifiedBy>
  <cp:revision>8</cp:revision>
  <dcterms:created xsi:type="dcterms:W3CDTF">2013-11-12T13:17:19Z</dcterms:created>
  <dcterms:modified xsi:type="dcterms:W3CDTF">2013-11-12T14:20:57Z</dcterms:modified>
</cp:coreProperties>
</file>